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F6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64" d="100"/>
          <a:sy n="64" d="100"/>
        </p:scale>
        <p:origin x="3465" y="6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341854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50768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951672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073754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152445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94556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017077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153466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384112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063400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812330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933304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lack flower with a yellow center&#10;&#10;AI-generated content may be incorrect.">
            <a:extLst>
              <a:ext uri="{FF2B5EF4-FFF2-40B4-BE49-F238E27FC236}">
                <a16:creationId xmlns:a16="http://schemas.microsoft.com/office/drawing/2014/main" id="{04FACAA8-7C4B-0DF5-17C6-7F5045B1C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754540"/>
            <a:ext cx="3814997" cy="3389459"/>
          </a:xfrm>
          <a:prstGeom prst="rect">
            <a:avLst/>
          </a:prstGeom>
        </p:spPr>
      </p:pic>
      <p:pic>
        <p:nvPicPr>
          <p:cNvPr id="22" name="Picture 21" descr="A black flower with a yellow center&#10;&#10;AI-generated content may be incorrect.">
            <a:extLst>
              <a:ext uri="{FF2B5EF4-FFF2-40B4-BE49-F238E27FC236}">
                <a16:creationId xmlns:a16="http://schemas.microsoft.com/office/drawing/2014/main" id="{A22BDF45-4024-4936-6805-E957E947C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09303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83E3BBD-28A1-0A41-C92C-1B6D90900CC6}"/>
              </a:ext>
            </a:extLst>
          </p:cNvPr>
          <p:cNvGrpSpPr/>
          <p:nvPr/>
        </p:nvGrpSpPr>
        <p:grpSpPr>
          <a:xfrm>
            <a:off x="210892" y="2377355"/>
            <a:ext cx="6436216" cy="6464618"/>
            <a:chOff x="231327" y="2238809"/>
            <a:chExt cx="6436216" cy="6464618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6B4252C6-E6E7-6C1A-05B7-235F84522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2198" y="2238809"/>
              <a:ext cx="1889847" cy="1889847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ACE83EC-08E4-9C28-EC62-0CF13B380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24947" y="2238809"/>
              <a:ext cx="1889847" cy="1889847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BFE6C048-482E-64BA-B138-0C278C378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77696" y="2238809"/>
              <a:ext cx="1889847" cy="1889847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8FE272D9-7A5B-3247-3B3F-F756659F5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2198" y="4497100"/>
              <a:ext cx="1889847" cy="1889847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E60E744D-9075-E4FD-0A1A-5BD993A69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24947" y="4497100"/>
              <a:ext cx="1889847" cy="1889847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401894B-B262-AA76-644B-FA8C618A1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77696" y="4497100"/>
              <a:ext cx="1889847" cy="1889847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8CE837B5-B753-B4CA-C72F-E387CFA2F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1327" y="6813580"/>
              <a:ext cx="1889847" cy="1889847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DB396805-2E23-E141-F7CF-524FBB2BA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84076" y="6813580"/>
              <a:ext cx="1889847" cy="1889847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C8985A9-2E29-A867-3247-BDB4065CC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36825" y="6813580"/>
              <a:ext cx="1889847" cy="1889847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BD3CB3F-0497-2BB2-6D39-CF0333F5067D}"/>
              </a:ext>
            </a:extLst>
          </p:cNvPr>
          <p:cNvSpPr txBox="1"/>
          <p:nvPr/>
        </p:nvSpPr>
        <p:spPr>
          <a:xfrm>
            <a:off x="690302" y="498764"/>
            <a:ext cx="5436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Dancing Script Medium" pitchFamily="2" charset="0"/>
              </a:rPr>
              <a:t>Vision Board</a:t>
            </a:r>
            <a:endParaRPr lang="en-PK" sz="7200" dirty="0">
              <a:latin typeface="Dancing Script Medium" pitchFamily="2" charset="0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EABBC9B6-B393-7B04-F464-41A0A3BEA1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065527"/>
              </p:ext>
            </p:extLst>
          </p:nvPr>
        </p:nvGraphicFramePr>
        <p:xfrm>
          <a:off x="348523" y="2410872"/>
          <a:ext cx="1667654" cy="1665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7654">
                  <a:extLst>
                    <a:ext uri="{9D8B030D-6E8A-4147-A177-3AD203B41FA5}">
                      <a16:colId xmlns:a16="http://schemas.microsoft.com/office/drawing/2014/main" val="137876138"/>
                    </a:ext>
                  </a:extLst>
                </a:gridCol>
              </a:tblGrid>
              <a:tr h="416394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effectLst/>
                          <a:latin typeface="Arima" pitchFamily="2" charset="0"/>
                          <a:cs typeface="Arima" pitchFamily="2" charset="0"/>
                        </a:rPr>
                        <a:t>Wealth goal</a:t>
                      </a:r>
                      <a:endParaRPr lang="en-PK" sz="1800" b="1" dirty="0">
                        <a:latin typeface="Arima" pitchFamily="2" charset="0"/>
                        <a:cs typeface="Arim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566053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49873834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95818775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05784990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02559085-1111-1673-9AA7-947C09385A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906184"/>
              </p:ext>
            </p:extLst>
          </p:nvPr>
        </p:nvGraphicFramePr>
        <p:xfrm>
          <a:off x="2615608" y="2410872"/>
          <a:ext cx="1667654" cy="1665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7654">
                  <a:extLst>
                    <a:ext uri="{9D8B030D-6E8A-4147-A177-3AD203B41FA5}">
                      <a16:colId xmlns:a16="http://schemas.microsoft.com/office/drawing/2014/main" val="137876138"/>
                    </a:ext>
                  </a:extLst>
                </a:gridCol>
              </a:tblGrid>
              <a:tr h="416394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effectLst/>
                          <a:latin typeface="Arima" pitchFamily="2" charset="0"/>
                          <a:cs typeface="Arima" pitchFamily="2" charset="0"/>
                        </a:rPr>
                        <a:t>Health goal</a:t>
                      </a:r>
                      <a:endParaRPr lang="en-PK" sz="1800" b="1" dirty="0">
                        <a:latin typeface="Arima" pitchFamily="2" charset="0"/>
                        <a:cs typeface="Arim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566053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49873834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95818775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05784990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2EA0A0A-B9D1-13D5-3B4C-31AD6D7DD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586098"/>
              </p:ext>
            </p:extLst>
          </p:nvPr>
        </p:nvGraphicFramePr>
        <p:xfrm>
          <a:off x="4868357" y="2410872"/>
          <a:ext cx="1667654" cy="1665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7654">
                  <a:extLst>
                    <a:ext uri="{9D8B030D-6E8A-4147-A177-3AD203B41FA5}">
                      <a16:colId xmlns:a16="http://schemas.microsoft.com/office/drawing/2014/main" val="137876138"/>
                    </a:ext>
                  </a:extLst>
                </a:gridCol>
              </a:tblGrid>
              <a:tr h="416394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effectLst/>
                          <a:latin typeface="Arima" pitchFamily="2" charset="0"/>
                          <a:cs typeface="Arima" pitchFamily="2" charset="0"/>
                        </a:rPr>
                        <a:t>Love</a:t>
                      </a:r>
                      <a:endParaRPr lang="en-PK" sz="1800" b="1" dirty="0">
                        <a:latin typeface="Arima" pitchFamily="2" charset="0"/>
                        <a:cs typeface="Arim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566053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49873834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95818775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05784990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38EDC724-E4CB-96CA-D23C-19582AD1AE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608050"/>
              </p:ext>
            </p:extLst>
          </p:nvPr>
        </p:nvGraphicFramePr>
        <p:xfrm>
          <a:off x="362859" y="4693835"/>
          <a:ext cx="1667654" cy="1665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7654">
                  <a:extLst>
                    <a:ext uri="{9D8B030D-6E8A-4147-A177-3AD203B41FA5}">
                      <a16:colId xmlns:a16="http://schemas.microsoft.com/office/drawing/2014/main" val="137876138"/>
                    </a:ext>
                  </a:extLst>
                </a:gridCol>
              </a:tblGrid>
              <a:tr h="416394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effectLst/>
                          <a:latin typeface="Arima" pitchFamily="2" charset="0"/>
                          <a:cs typeface="Arima" pitchFamily="2" charset="0"/>
                        </a:rPr>
                        <a:t>Family</a:t>
                      </a:r>
                      <a:endParaRPr lang="en-PK" sz="1800" b="1" dirty="0">
                        <a:latin typeface="Arima" pitchFamily="2" charset="0"/>
                        <a:cs typeface="Arim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566053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49873834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95818775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05784990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86BD3FE9-8F4E-5FFC-52FC-C7C188851A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021936"/>
              </p:ext>
            </p:extLst>
          </p:nvPr>
        </p:nvGraphicFramePr>
        <p:xfrm>
          <a:off x="2615608" y="4704912"/>
          <a:ext cx="1667654" cy="1665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7654">
                  <a:extLst>
                    <a:ext uri="{9D8B030D-6E8A-4147-A177-3AD203B41FA5}">
                      <a16:colId xmlns:a16="http://schemas.microsoft.com/office/drawing/2014/main" val="137876138"/>
                    </a:ext>
                  </a:extLst>
                </a:gridCol>
              </a:tblGrid>
              <a:tr h="416394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effectLst/>
                          <a:latin typeface="Arima" pitchFamily="2" charset="0"/>
                          <a:cs typeface="Arima" pitchFamily="2" charset="0"/>
                        </a:rPr>
                        <a:t>Career</a:t>
                      </a:r>
                      <a:endParaRPr lang="en-PK" sz="1800" b="1" dirty="0">
                        <a:latin typeface="Arima" pitchFamily="2" charset="0"/>
                        <a:cs typeface="Arim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566053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49873834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95818775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05784990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5BFE9866-1FCA-BEA2-53E7-DFFA93151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775085"/>
              </p:ext>
            </p:extLst>
          </p:nvPr>
        </p:nvGraphicFramePr>
        <p:xfrm>
          <a:off x="4887094" y="4693835"/>
          <a:ext cx="1667654" cy="1665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7654">
                  <a:extLst>
                    <a:ext uri="{9D8B030D-6E8A-4147-A177-3AD203B41FA5}">
                      <a16:colId xmlns:a16="http://schemas.microsoft.com/office/drawing/2014/main" val="137876138"/>
                    </a:ext>
                  </a:extLst>
                </a:gridCol>
              </a:tblGrid>
              <a:tr h="416394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effectLst/>
                          <a:latin typeface="Arima" pitchFamily="2" charset="0"/>
                          <a:cs typeface="Arima" pitchFamily="2" charset="0"/>
                        </a:rPr>
                        <a:t>Relationship</a:t>
                      </a:r>
                      <a:endParaRPr lang="en-PK" sz="1800" b="1" dirty="0">
                        <a:latin typeface="Arima" pitchFamily="2" charset="0"/>
                        <a:cs typeface="Arim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566053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49873834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95818775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05784990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26A4F4EB-BD26-6770-DBDF-3F2A350224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683306"/>
              </p:ext>
            </p:extLst>
          </p:nvPr>
        </p:nvGraphicFramePr>
        <p:xfrm>
          <a:off x="321988" y="7013961"/>
          <a:ext cx="1667654" cy="1665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7654">
                  <a:extLst>
                    <a:ext uri="{9D8B030D-6E8A-4147-A177-3AD203B41FA5}">
                      <a16:colId xmlns:a16="http://schemas.microsoft.com/office/drawing/2014/main" val="137876138"/>
                    </a:ext>
                  </a:extLst>
                </a:gridCol>
              </a:tblGrid>
              <a:tr h="416394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effectLst/>
                          <a:latin typeface="Arima" pitchFamily="2" charset="0"/>
                          <a:cs typeface="Arima" pitchFamily="2" charset="0"/>
                        </a:rPr>
                        <a:t>Knowledge</a:t>
                      </a:r>
                      <a:endParaRPr lang="en-PK" sz="1800" b="1" dirty="0">
                        <a:latin typeface="Arima" pitchFamily="2" charset="0"/>
                        <a:cs typeface="Arim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566053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49873834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95818775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05784990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FF0E8F0D-4D27-053A-4F8B-688886CF58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097881"/>
              </p:ext>
            </p:extLst>
          </p:nvPr>
        </p:nvGraphicFramePr>
        <p:xfrm>
          <a:off x="2574737" y="7013961"/>
          <a:ext cx="1667654" cy="1665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7654">
                  <a:extLst>
                    <a:ext uri="{9D8B030D-6E8A-4147-A177-3AD203B41FA5}">
                      <a16:colId xmlns:a16="http://schemas.microsoft.com/office/drawing/2014/main" val="137876138"/>
                    </a:ext>
                  </a:extLst>
                </a:gridCol>
              </a:tblGrid>
              <a:tr h="41639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ma" pitchFamily="2" charset="0"/>
                          <a:cs typeface="Arima" pitchFamily="2" charset="0"/>
                        </a:rPr>
                        <a:t>Friends </a:t>
                      </a:r>
                      <a:endParaRPr lang="en-PK" sz="1800" b="1" dirty="0">
                        <a:latin typeface="Arima" pitchFamily="2" charset="0"/>
                        <a:cs typeface="Arim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566053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49873834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95818775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05784990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25FBB30D-B5F1-A6E4-C486-427803B085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332995"/>
              </p:ext>
            </p:extLst>
          </p:nvPr>
        </p:nvGraphicFramePr>
        <p:xfrm>
          <a:off x="4827486" y="6997418"/>
          <a:ext cx="1667654" cy="1665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7654">
                  <a:extLst>
                    <a:ext uri="{9D8B030D-6E8A-4147-A177-3AD203B41FA5}">
                      <a16:colId xmlns:a16="http://schemas.microsoft.com/office/drawing/2014/main" val="137876138"/>
                    </a:ext>
                  </a:extLst>
                </a:gridCol>
              </a:tblGrid>
              <a:tr h="41639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ma" pitchFamily="2" charset="0"/>
                          <a:cs typeface="Arima" pitchFamily="2" charset="0"/>
                        </a:rPr>
                        <a:t>Notes </a:t>
                      </a:r>
                      <a:endParaRPr lang="en-PK" sz="1800" b="1" dirty="0">
                        <a:latin typeface="Arima" pitchFamily="2" charset="0"/>
                        <a:cs typeface="Arim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566053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49873834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95818775"/>
                  </a:ext>
                </a:extLst>
              </a:tr>
              <a:tr h="416394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05784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603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21502C-F0B5-E7C7-AD77-193DD20A9211}"/>
              </a:ext>
            </a:extLst>
          </p:cNvPr>
          <p:cNvSpPr txBox="1"/>
          <p:nvPr/>
        </p:nvSpPr>
        <p:spPr>
          <a:xfrm>
            <a:off x="212784" y="300052"/>
            <a:ext cx="562442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kern="150" dirty="0">
                <a:latin typeface="AvenirNext LT Pro Regular" panose="020B0504020202020204" pitchFamily="34" charset="0"/>
              </a:rPr>
              <a:t>Designed by:</a:t>
            </a:r>
          </a:p>
          <a:p>
            <a:endParaRPr lang="en-US" sz="1600" kern="150" dirty="0">
              <a:latin typeface="Times New Roman" panose="02020603050405020304" pitchFamily="18" charset="0"/>
            </a:endParaRPr>
          </a:p>
          <a:p>
            <a:endParaRPr lang="en-US" sz="1600" kern="150" dirty="0">
              <a:latin typeface="AvenirNext LT Pro Regular" panose="020B0504020202020204" pitchFamily="34" charset="0"/>
            </a:endParaRPr>
          </a:p>
          <a:p>
            <a:r>
              <a:rPr lang="en-US" sz="1600" kern="150" dirty="0">
                <a:latin typeface="AvenirNext LT Pro Regular" panose="020B0504020202020204" pitchFamily="34" charset="0"/>
              </a:rPr>
              <a:t>© </a:t>
            </a:r>
            <a:r>
              <a:rPr lang="en-US" sz="1600" u="sng" kern="150" dirty="0">
                <a:solidFill>
                  <a:srgbClr val="0000FF"/>
                </a:solidFill>
                <a:latin typeface="AvenirNext LT Pro Regular" panose="020B0504020202020204" pitchFamily="34" charset="0"/>
              </a:rPr>
              <a:t>WordTemplatesOnline.net</a:t>
            </a:r>
            <a:r>
              <a:rPr lang="en-US" sz="1600" kern="150" dirty="0">
                <a:solidFill>
                  <a:srgbClr val="0000FF"/>
                </a:solidFill>
                <a:latin typeface="AvenirNext LT Pro Regular" panose="020B0504020202020204" pitchFamily="34" charset="0"/>
              </a:rPr>
              <a:t> </a:t>
            </a:r>
            <a:r>
              <a:rPr lang="en-US" sz="1600" kern="150" dirty="0">
                <a:latin typeface="AvenirNext LT Pro Regular" panose="020B0504020202020204" pitchFamily="34" charset="0"/>
              </a:rPr>
              <a:t>All Rights Reserved.</a:t>
            </a:r>
            <a:endParaRPr lang="en-US" sz="1600" kern="150" dirty="0">
              <a:latin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7536EE-AE55-3A0B-A0E2-596EE03BFA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44" y="627417"/>
            <a:ext cx="1219200" cy="4224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4853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24</Words>
  <Application>Microsoft Office PowerPoint</Application>
  <PresentationFormat>Letter Paper (8.5x11 in)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Aptos Display</vt:lpstr>
      <vt:lpstr>Arial</vt:lpstr>
      <vt:lpstr>Arima</vt:lpstr>
      <vt:lpstr>AvenirNext LT Pro Regular</vt:lpstr>
      <vt:lpstr>Dancing Script Medium</vt:lpstr>
      <vt:lpstr>Times New Roman</vt:lpstr>
      <vt:lpstr>Office Theme</vt:lpstr>
      <vt:lpstr>PowerPoint Presentation</vt:lpstr>
      <vt:lpstr>PowerPoint Presentation</vt:lpstr>
    </vt:vector>
  </TitlesOfParts>
  <Company>WordTemplatesOnline.net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Board Template-10-86eutbqpq</dc:title>
  <dc:creator>Tayyba Rani</dc:creator>
  <cp:lastModifiedBy>Tayyba Rani</cp:lastModifiedBy>
  <cp:revision>11</cp:revision>
  <dcterms:created xsi:type="dcterms:W3CDTF">2025-10-26T06:59:52Z</dcterms:created>
  <dcterms:modified xsi:type="dcterms:W3CDTF">2025-10-30T14:02:52Z</dcterms:modified>
</cp:coreProperties>
</file>