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9144000" cx="6858000"/>
  <p:notesSz cx="6858000" cy="9144000"/>
  <p:embeddedFontLst>
    <p:embeddedFont>
      <p:font typeface="Play"/>
      <p:regular r:id="rId8"/>
      <p:bold r:id="rId9"/>
    </p:embeddedFont>
    <p:embeddedFont>
      <p:font typeface="Teko"/>
      <p:regular r:id="rId10"/>
      <p:bold r:id="rId11"/>
    </p:embeddedFont>
    <p:embeddedFont>
      <p:font typeface="Great Vibes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BC19074-6ED3-4FCF-9945-AC105D29D76A}">
  <a:tblStyle styleId="{7BC19074-6ED3-4FCF-9945-AC105D29D76A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Teko-bold.fntdata"/><Relationship Id="rId10" Type="http://schemas.openxmlformats.org/officeDocument/2006/relationships/font" Target="fonts/Teko-regular.fntdata"/><Relationship Id="rId12" Type="http://schemas.openxmlformats.org/officeDocument/2006/relationships/font" Target="fonts/GreatVibes-regular.fntdata"/><Relationship Id="rId9" Type="http://schemas.openxmlformats.org/officeDocument/2006/relationships/font" Target="fonts/Play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772577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227798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9876" y="-55418"/>
            <a:ext cx="6960523" cy="919941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387246" y="408629"/>
            <a:ext cx="4083508" cy="10218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6B3F69"/>
                </a:solidFill>
                <a:latin typeface="Great Vibes"/>
                <a:ea typeface="Great Vibes"/>
                <a:cs typeface="Great Vibes"/>
                <a:sym typeface="Great Vibes"/>
              </a:rPr>
              <a:t>Vision Board</a:t>
            </a:r>
            <a:endParaRPr b="1" i="0" sz="6000" u="none" cap="none" strike="noStrike">
              <a:solidFill>
                <a:srgbClr val="6B3F69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629303" y="1451957"/>
            <a:ext cx="5599394" cy="7087985"/>
            <a:chOff x="145299" y="1910455"/>
            <a:chExt cx="4364526" cy="6433159"/>
          </a:xfrm>
        </p:grpSpPr>
        <p:grpSp>
          <p:nvGrpSpPr>
            <p:cNvPr id="87" name="Google Shape;87;p13"/>
            <p:cNvGrpSpPr/>
            <p:nvPr/>
          </p:nvGrpSpPr>
          <p:grpSpPr>
            <a:xfrm>
              <a:off x="145299" y="1910455"/>
              <a:ext cx="4364526" cy="2047875"/>
              <a:chOff x="121749" y="2082251"/>
              <a:chExt cx="4364526" cy="2047875"/>
            </a:xfrm>
          </p:grpSpPr>
          <p:pic>
            <p:nvPicPr>
              <p:cNvPr id="88" name="Google Shape;88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21749" y="2082251"/>
                <a:ext cx="2114550" cy="2047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" name="Google Shape;89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371725" y="2082251"/>
                <a:ext cx="2114550" cy="2047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0" name="Google Shape;90;p13"/>
            <p:cNvGrpSpPr/>
            <p:nvPr/>
          </p:nvGrpSpPr>
          <p:grpSpPr>
            <a:xfrm>
              <a:off x="145299" y="4103097"/>
              <a:ext cx="4364526" cy="2047875"/>
              <a:chOff x="121749" y="2082251"/>
              <a:chExt cx="4364526" cy="2047875"/>
            </a:xfrm>
          </p:grpSpPr>
          <p:pic>
            <p:nvPicPr>
              <p:cNvPr id="91" name="Google Shape;91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21749" y="2082251"/>
                <a:ext cx="2114550" cy="2047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2" name="Google Shape;92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371725" y="2082251"/>
                <a:ext cx="2114550" cy="2047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3" name="Google Shape;93;p13"/>
            <p:cNvGrpSpPr/>
            <p:nvPr/>
          </p:nvGrpSpPr>
          <p:grpSpPr>
            <a:xfrm>
              <a:off x="145299" y="6295739"/>
              <a:ext cx="4364526" cy="2047875"/>
              <a:chOff x="121749" y="2082251"/>
              <a:chExt cx="4364526" cy="2047875"/>
            </a:xfrm>
          </p:grpSpPr>
          <p:pic>
            <p:nvPicPr>
              <p:cNvPr id="94" name="Google Shape;94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21749" y="2082251"/>
                <a:ext cx="2114550" cy="2047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5" name="Google Shape;95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371725" y="2082251"/>
                <a:ext cx="2114550" cy="2047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aphicFrame>
        <p:nvGraphicFramePr>
          <p:cNvPr id="96" name="Google Shape;96;p13"/>
          <p:cNvGraphicFramePr/>
          <p:nvPr/>
        </p:nvGraphicFramePr>
        <p:xfrm>
          <a:off x="903317" y="165700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{7BC19074-6ED3-4FCF-9945-AC105D29D76A}</a:tableStyleId>
              </a:tblPr>
              <a:tblGrid>
                <a:gridCol w="1090775"/>
                <a:gridCol w="1090775"/>
              </a:tblGrid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00" u="none" cap="none" strike="noStrike">
                          <a:solidFill>
                            <a:schemeClr val="lt1"/>
                          </a:solidFill>
                          <a:latin typeface="Teko"/>
                          <a:ea typeface="Teko"/>
                          <a:cs typeface="Teko"/>
                          <a:sym typeface="Teko"/>
                        </a:rPr>
                        <a:t>Goals</a:t>
                      </a:r>
                      <a:r>
                        <a:rPr lang="en-US" sz="1700" u="none" cap="none" strike="noStrike"/>
                        <a:t> </a:t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aphicFrame>
        <p:nvGraphicFramePr>
          <p:cNvPr id="97" name="Google Shape;97;p13"/>
          <p:cNvGraphicFramePr/>
          <p:nvPr/>
        </p:nvGraphicFramePr>
        <p:xfrm>
          <a:off x="3768233" y="171796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{7BC19074-6ED3-4FCF-9945-AC105D29D76A}</a:tableStyleId>
              </a:tblPr>
              <a:tblGrid>
                <a:gridCol w="1090350"/>
                <a:gridCol w="1090350"/>
              </a:tblGrid>
              <a:tr h="42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Teko"/>
                          <a:ea typeface="Teko"/>
                          <a:cs typeface="Teko"/>
                          <a:sym typeface="Teko"/>
                        </a:rPr>
                        <a:t>Travel</a:t>
                      </a:r>
                      <a:endParaRPr b="1" sz="1350">
                        <a:solidFill>
                          <a:schemeClr val="lt1"/>
                        </a:solidFill>
                        <a:latin typeface="Teko"/>
                        <a:ea typeface="Teko"/>
                        <a:cs typeface="Teko"/>
                        <a:sym typeface="Tek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50">
                        <a:solidFill>
                          <a:schemeClr val="lt1"/>
                        </a:solidFill>
                        <a:latin typeface="Teko"/>
                        <a:ea typeface="Teko"/>
                        <a:cs typeface="Teko"/>
                        <a:sym typeface="Teko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aphicFrame>
        <p:nvGraphicFramePr>
          <p:cNvPr id="98" name="Google Shape;98;p13"/>
          <p:cNvGraphicFramePr/>
          <p:nvPr/>
        </p:nvGraphicFramePr>
        <p:xfrm>
          <a:off x="903317" y="40343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{7BC19074-6ED3-4FCF-9945-AC105D29D76A}</a:tableStyleId>
              </a:tblPr>
              <a:tblGrid>
                <a:gridCol w="1090775"/>
                <a:gridCol w="1090775"/>
              </a:tblGrid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Teko"/>
                          <a:ea typeface="Teko"/>
                          <a:cs typeface="Teko"/>
                          <a:sym typeface="Teko"/>
                        </a:rPr>
                        <a:t>Family</a:t>
                      </a:r>
                      <a:r>
                        <a:rPr lang="en-US" sz="1800"/>
                        <a:t> </a:t>
                      </a:r>
                      <a:r>
                        <a:rPr lang="en-US" sz="1700"/>
                        <a:t> </a:t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aphicFrame>
        <p:nvGraphicFramePr>
          <p:cNvPr id="99" name="Google Shape;99;p13"/>
          <p:cNvGraphicFramePr/>
          <p:nvPr/>
        </p:nvGraphicFramePr>
        <p:xfrm>
          <a:off x="3768233" y="40953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{7BC19074-6ED3-4FCF-9945-AC105D29D76A}</a:tableStyleId>
              </a:tblPr>
              <a:tblGrid>
                <a:gridCol w="1090350"/>
                <a:gridCol w="1090350"/>
              </a:tblGrid>
              <a:tr h="42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Teko"/>
                          <a:ea typeface="Teko"/>
                          <a:cs typeface="Teko"/>
                          <a:sym typeface="Teko"/>
                        </a:rPr>
                        <a:t>Wealth</a:t>
                      </a:r>
                      <a:r>
                        <a:rPr lang="en-US" sz="1800"/>
                        <a:t> </a:t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aphicFrame>
        <p:nvGraphicFramePr>
          <p:cNvPr id="100" name="Google Shape;100;p13"/>
          <p:cNvGraphicFramePr/>
          <p:nvPr/>
        </p:nvGraphicFramePr>
        <p:xfrm>
          <a:off x="903317" y="65203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{7BC19074-6ED3-4FCF-9945-AC105D29D76A}</a:tableStyleId>
              </a:tblPr>
              <a:tblGrid>
                <a:gridCol w="1090775"/>
                <a:gridCol w="1090775"/>
              </a:tblGrid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Teko"/>
                          <a:ea typeface="Teko"/>
                          <a:cs typeface="Teko"/>
                          <a:sym typeface="Teko"/>
                        </a:rPr>
                        <a:t>Carrier</a:t>
                      </a:r>
                      <a:r>
                        <a:rPr lang="en-US" sz="1800"/>
                        <a:t> </a:t>
                      </a:r>
                      <a:r>
                        <a:rPr lang="en-US" sz="1700"/>
                        <a:t> </a:t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50550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55550" marB="55550" marR="111100" marL="1111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aphicFrame>
        <p:nvGraphicFramePr>
          <p:cNvPr id="101" name="Google Shape;101;p13"/>
          <p:cNvGraphicFramePr/>
          <p:nvPr/>
        </p:nvGraphicFramePr>
        <p:xfrm>
          <a:off x="3768233" y="65812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{7BC19074-6ED3-4FCF-9945-AC105D29D76A}</a:tableStyleId>
              </a:tblPr>
              <a:tblGrid>
                <a:gridCol w="1090350"/>
                <a:gridCol w="1090350"/>
              </a:tblGrid>
              <a:tr h="42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>
                          <a:solidFill>
                            <a:schemeClr val="lt1"/>
                          </a:solidFill>
                          <a:latin typeface="Teko"/>
                          <a:ea typeface="Teko"/>
                          <a:cs typeface="Teko"/>
                          <a:sym typeface="Teko"/>
                        </a:rPr>
                        <a:t>Hobbies</a:t>
                      </a:r>
                      <a:r>
                        <a:rPr lang="en-US" sz="1800"/>
                        <a:t> </a:t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20075"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50"/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/>
        </p:nvSpPr>
        <p:spPr>
          <a:xfrm>
            <a:off x="212784" y="300052"/>
            <a:ext cx="562442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Designed by: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© </a:t>
            </a:r>
            <a:r>
              <a:rPr lang="en-US" sz="1600" u="sng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WordTemplatesOnline.net</a:t>
            </a:r>
            <a:r>
              <a:rPr lang="en-US" sz="1600">
                <a:solidFill>
                  <a:srgbClr val="0000FF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16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All Rights Reserved.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44" y="627417"/>
            <a:ext cx="1219200" cy="422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