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9144000" cx="6858000"/>
  <p:notesSz cx="6858000" cy="9144000"/>
  <p:embeddedFontLst>
    <p:embeddedFont>
      <p:font typeface="Play"/>
      <p:regular r:id="rId8"/>
      <p:bold r:id="rId9"/>
    </p:embeddedFont>
    <p:embeddedFont>
      <p:font typeface="Great Vibes"/>
      <p:regular r:id="rId10"/>
    </p:embeddedFont>
    <p:embeddedFont>
      <p:font typeface="Arim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5CA807-616D-4D24-BE96-0C3735AD003C}">
  <a:tblStyle styleId="{635CA807-616D-4D24-BE96-0C3735AD003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Arima-regular.fntdata"/><Relationship Id="rId10" Type="http://schemas.openxmlformats.org/officeDocument/2006/relationships/font" Target="fonts/GreatVibes-regular.fntdata"/><Relationship Id="rId12" Type="http://schemas.openxmlformats.org/officeDocument/2006/relationships/font" Target="fonts/Arima-bold.fntdata"/><Relationship Id="rId9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-66675" y="0"/>
            <a:ext cx="6991350" cy="9271000"/>
            <a:chOff x="-66675" y="0"/>
            <a:chExt cx="6991350" cy="9271000"/>
          </a:xfrm>
        </p:grpSpPr>
        <p:pic>
          <p:nvPicPr>
            <p:cNvPr descr="A group of triangles on a white background&#10;&#10;AI-generated content may be incorrect." id="85" name="Google Shape;85;p13"/>
            <p:cNvPicPr preferRelativeResize="0"/>
            <p:nvPr/>
          </p:nvPicPr>
          <p:blipFill rotWithShape="1">
            <a:blip r:embed="rId3">
              <a:alphaModFix amt="50000"/>
            </a:blip>
            <a:srcRect b="0" l="0" r="0" t="0"/>
            <a:stretch/>
          </p:blipFill>
          <p:spPr>
            <a:xfrm>
              <a:off x="-66675" y="0"/>
              <a:ext cx="6991350" cy="927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3"/>
            <p:cNvSpPr txBox="1"/>
            <p:nvPr/>
          </p:nvSpPr>
          <p:spPr>
            <a:xfrm>
              <a:off x="44450" y="203200"/>
              <a:ext cx="2806700" cy="2308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200" u="none" cap="none" strike="noStrike">
                  <a:solidFill>
                    <a:srgbClr val="3D677F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Vision</a:t>
              </a:r>
              <a:r>
                <a:rPr b="0" i="0" lang="en-US" sz="7200" u="none" cap="none" strike="noStrike">
                  <a:solidFill>
                    <a:srgbClr val="253F4D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 </a:t>
              </a:r>
              <a:r>
                <a:rPr b="0" i="0" lang="en-US" sz="7200" u="none" cap="none" strike="noStrike">
                  <a:solidFill>
                    <a:srgbClr val="D486C7"/>
                  </a:solidFill>
                  <a:latin typeface="Great Vibes"/>
                  <a:ea typeface="Great Vibes"/>
                  <a:cs typeface="Great Vibes"/>
                  <a:sym typeface="Great Vibes"/>
                </a:rPr>
                <a:t>Board</a:t>
              </a:r>
              <a:endParaRPr b="0" i="0" sz="7200" u="none" cap="none" strike="noStrike">
                <a:solidFill>
                  <a:srgbClr val="D486C7"/>
                </a:solidFill>
                <a:latin typeface="Great Vibes"/>
                <a:ea typeface="Great Vibes"/>
                <a:cs typeface="Great Vibes"/>
                <a:sym typeface="Great Vibes"/>
              </a:endParaRPr>
            </a:p>
          </p:txBody>
        </p:sp>
        <p:grpSp>
          <p:nvGrpSpPr>
            <p:cNvPr id="87" name="Google Shape;87;p13"/>
            <p:cNvGrpSpPr/>
            <p:nvPr/>
          </p:nvGrpSpPr>
          <p:grpSpPr>
            <a:xfrm>
              <a:off x="2552713" y="393945"/>
              <a:ext cx="400185" cy="351952"/>
              <a:chOff x="2892087" y="2845269"/>
              <a:chExt cx="906205" cy="876053"/>
            </a:xfrm>
          </p:grpSpPr>
          <p:sp>
            <p:nvSpPr>
              <p:cNvPr id="88" name="Google Shape;88;p13"/>
              <p:cNvSpPr/>
              <p:nvPr/>
            </p:nvSpPr>
            <p:spPr>
              <a:xfrm rot="-8618076">
                <a:off x="3092450" y="2813050"/>
                <a:ext cx="127000" cy="717550"/>
              </a:xfrm>
              <a:prstGeom prst="triangle">
                <a:avLst>
                  <a:gd fmla="val 50000" name="adj"/>
                </a:avLst>
              </a:prstGeom>
              <a:solidFill>
                <a:srgbClr val="D486C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 rot="-7970056">
                <a:off x="3244850" y="2965450"/>
                <a:ext cx="127000" cy="717550"/>
              </a:xfrm>
              <a:prstGeom prst="triangle">
                <a:avLst>
                  <a:gd fmla="val 50000" name="adj"/>
                </a:avLst>
              </a:prstGeom>
              <a:solidFill>
                <a:srgbClr val="3D677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 rot="-7329221">
                <a:off x="3397250" y="3117850"/>
                <a:ext cx="127000" cy="717550"/>
              </a:xfrm>
              <a:prstGeom prst="triangle">
                <a:avLst>
                  <a:gd fmla="val 50000" name="adj"/>
                </a:avLst>
              </a:prstGeom>
              <a:solidFill>
                <a:srgbClr val="D486C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6512" y="127000"/>
            <a:ext cx="2733675" cy="285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3"/>
          <p:cNvGrpSpPr/>
          <p:nvPr/>
        </p:nvGrpSpPr>
        <p:grpSpPr>
          <a:xfrm>
            <a:off x="277815" y="3051994"/>
            <a:ext cx="6302372" cy="5797550"/>
            <a:chOff x="277814" y="3143250"/>
            <a:chExt cx="6302372" cy="5797550"/>
          </a:xfrm>
        </p:grpSpPr>
        <p:pic>
          <p:nvPicPr>
            <p:cNvPr id="93" name="Google Shape;93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77814" y="3143250"/>
              <a:ext cx="2733675" cy="285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46511" y="3143250"/>
              <a:ext cx="2733675" cy="285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77814" y="6083300"/>
              <a:ext cx="2733675" cy="285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46511" y="6083300"/>
              <a:ext cx="2733675" cy="28575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97" name="Google Shape;97;p13"/>
          <p:cNvGraphicFramePr/>
          <p:nvPr/>
        </p:nvGraphicFramePr>
        <p:xfrm>
          <a:off x="497311" y="37098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{635CA807-616D-4D24-BE96-0C3735AD003C}</a:tableStyleId>
              </a:tblPr>
              <a:tblGrid>
                <a:gridCol w="2294675"/>
              </a:tblGrid>
              <a:tr h="392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lt1"/>
                          </a:solidFill>
                          <a:latin typeface="Arima"/>
                          <a:ea typeface="Arima"/>
                          <a:cs typeface="Arima"/>
                          <a:sym typeface="Arima"/>
                        </a:rPr>
                        <a:t>My Ultimate Goal</a:t>
                      </a:r>
                      <a:endParaRPr b="1" sz="1400" u="none" cap="none" strike="noStrike">
                        <a:solidFill>
                          <a:schemeClr val="lt1"/>
                        </a:solidFill>
                        <a:latin typeface="Arima"/>
                        <a:ea typeface="Arima"/>
                        <a:cs typeface="Arima"/>
                        <a:sym typeface="Arima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8" name="Google Shape;98;p13"/>
          <p:cNvGraphicFramePr/>
          <p:nvPr/>
        </p:nvGraphicFramePr>
        <p:xfrm>
          <a:off x="441856" y="664017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{635CA807-616D-4D24-BE96-0C3735AD003C}</a:tableStyleId>
              </a:tblPr>
              <a:tblGrid>
                <a:gridCol w="2294675"/>
              </a:tblGrid>
              <a:tr h="392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Arima"/>
                          <a:ea typeface="Arima"/>
                          <a:cs typeface="Arima"/>
                          <a:sym typeface="Arima"/>
                        </a:rPr>
                        <a:t>I Wish To Try</a:t>
                      </a:r>
                      <a:endParaRPr b="1" sz="1400">
                        <a:solidFill>
                          <a:schemeClr val="lt1"/>
                        </a:solidFill>
                        <a:latin typeface="Arima"/>
                        <a:ea typeface="Arima"/>
                        <a:cs typeface="Arima"/>
                        <a:sym typeface="Arima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9" name="Google Shape;99;p13"/>
          <p:cNvGraphicFramePr/>
          <p:nvPr/>
        </p:nvGraphicFramePr>
        <p:xfrm>
          <a:off x="4066008" y="664017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{635CA807-616D-4D24-BE96-0C3735AD003C}</a:tableStyleId>
              </a:tblPr>
              <a:tblGrid>
                <a:gridCol w="2294675"/>
              </a:tblGrid>
              <a:tr h="392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Arima"/>
                          <a:ea typeface="Arima"/>
                          <a:cs typeface="Arima"/>
                          <a:sym typeface="Arima"/>
                        </a:rPr>
                        <a:t>Brain Dump</a:t>
                      </a:r>
                      <a:endParaRPr b="1" sz="1400">
                        <a:solidFill>
                          <a:schemeClr val="lt1"/>
                        </a:solidFill>
                        <a:latin typeface="Arima"/>
                        <a:ea typeface="Arima"/>
                        <a:cs typeface="Arima"/>
                        <a:sym typeface="Arima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0" name="Google Shape;100;p13"/>
          <p:cNvGraphicFramePr/>
          <p:nvPr/>
        </p:nvGraphicFramePr>
        <p:xfrm>
          <a:off x="4068266" y="7436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{635CA807-616D-4D24-BE96-0C3735AD003C}</a:tableStyleId>
              </a:tblPr>
              <a:tblGrid>
                <a:gridCol w="2294675"/>
              </a:tblGrid>
              <a:tr h="392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Arima"/>
                          <a:ea typeface="Arima"/>
                          <a:cs typeface="Arima"/>
                          <a:sym typeface="Arima"/>
                        </a:rPr>
                        <a:t>Places I Want To Go</a:t>
                      </a:r>
                      <a:endParaRPr b="1" sz="1400">
                        <a:solidFill>
                          <a:schemeClr val="lt1"/>
                        </a:solidFill>
                        <a:latin typeface="Arima"/>
                        <a:ea typeface="Arima"/>
                        <a:cs typeface="Arima"/>
                        <a:sym typeface="Arima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1" name="Google Shape;101;p13"/>
          <p:cNvGraphicFramePr/>
          <p:nvPr/>
        </p:nvGraphicFramePr>
        <p:xfrm>
          <a:off x="4066008" y="37058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{635CA807-616D-4D24-BE96-0C3735AD003C}</a:tableStyleId>
              </a:tblPr>
              <a:tblGrid>
                <a:gridCol w="2294675"/>
              </a:tblGrid>
              <a:tr h="392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Arima"/>
                          <a:ea typeface="Arima"/>
                          <a:cs typeface="Arima"/>
                          <a:sym typeface="Arima"/>
                        </a:rPr>
                        <a:t>Budgeting</a:t>
                      </a:r>
                      <a:endParaRPr b="1" sz="1350">
                        <a:solidFill>
                          <a:schemeClr val="lt1"/>
                        </a:solidFill>
                        <a:latin typeface="Arima"/>
                        <a:ea typeface="Arima"/>
                        <a:cs typeface="Arima"/>
                        <a:sym typeface="Arima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/>
        </p:nvSpPr>
        <p:spPr>
          <a:xfrm>
            <a:off x="212784" y="300052"/>
            <a:ext cx="562442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16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16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44" y="627417"/>
            <a:ext cx="1219200" cy="4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