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9144000" cx="6858000"/>
  <p:notesSz cx="6858000" cy="9144000"/>
  <p:embeddedFontLst>
    <p:embeddedFont>
      <p:font typeface="Play"/>
      <p:regular r:id="rId7"/>
      <p:bold r:id="rId8"/>
    </p:embeddedFont>
    <p:embeddedFont>
      <p:font typeface="Great Vibes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GreatVibe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10" Type="http://schemas.openxmlformats.org/officeDocument/2006/relationships/image" Target="../media/image5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a plant&#10;&#10;AI-generated content may be incorrect." id="84" name="Google Shape;84;p13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392680" y="3602504"/>
            <a:ext cx="207264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chemeClr val="dk1"/>
                </a:solidFill>
                <a:latin typeface="Great Vibes"/>
                <a:ea typeface="Great Vibes"/>
                <a:cs typeface="Great Vibes"/>
                <a:sym typeface="Great Vibes"/>
              </a:rPr>
              <a:t>Vision Board</a:t>
            </a:r>
            <a:endParaRPr sz="6000">
              <a:solidFill>
                <a:schemeClr val="dk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61906" y="169977"/>
            <a:ext cx="2505941" cy="269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58082" y="5802284"/>
            <a:ext cx="2680770" cy="3000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326135" y="6011757"/>
            <a:ext cx="2678571" cy="2883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6291" y="248679"/>
            <a:ext cx="3014836" cy="249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955" y="3258432"/>
            <a:ext cx="2282234" cy="2294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877268" y="2254948"/>
            <a:ext cx="1511853" cy="1554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588823" y="3316490"/>
            <a:ext cx="2096949" cy="229477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/>
          <p:nvPr/>
        </p:nvSpPr>
        <p:spPr>
          <a:xfrm rot="389291">
            <a:off x="4460280" y="781480"/>
            <a:ext cx="196771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 rot="610410">
            <a:off x="762198" y="1219815"/>
            <a:ext cx="1967712" cy="980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 rot="389291">
            <a:off x="310265" y="3657221"/>
            <a:ext cx="179186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/>
          <p:nvPr/>
        </p:nvSpPr>
        <p:spPr>
          <a:xfrm rot="-295438">
            <a:off x="639930" y="6759830"/>
            <a:ext cx="1967762" cy="1477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3"/>
          <p:cNvSpPr txBox="1"/>
          <p:nvPr/>
        </p:nvSpPr>
        <p:spPr>
          <a:xfrm rot="-295284">
            <a:off x="4416414" y="6759880"/>
            <a:ext cx="196771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/>
        </p:nvSpPr>
        <p:spPr>
          <a:xfrm>
            <a:off x="212784" y="300052"/>
            <a:ext cx="562442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16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16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44" y="627417"/>
            <a:ext cx="1219200" cy="4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