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embeddedFontLst>
    <p:embeddedFont>
      <p:font typeface="Play"/>
      <p:regular r:id="rId8"/>
      <p:bold r:id="rId9"/>
    </p:embeddedFont>
    <p:embeddedFont>
      <p:font typeface="Arima"/>
      <p:regular r:id="rId10"/>
      <p:bold r:id="rId11"/>
    </p:embeddedFont>
    <p:embeddedFont>
      <p:font typeface="Charm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27E472C-259F-4404-B8E1-92DC53CD83D7}">
  <a:tblStyle styleId="{B27E472C-259F-4404-B8E1-92DC53CD83D7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rima-bold.fntdata"/><Relationship Id="rId10" Type="http://schemas.openxmlformats.org/officeDocument/2006/relationships/font" Target="fonts/Arima-regular.fntdata"/><Relationship Id="rId13" Type="http://schemas.openxmlformats.org/officeDocument/2006/relationships/font" Target="fonts/Charm-bold.fntdata"/><Relationship Id="rId12" Type="http://schemas.openxmlformats.org/officeDocument/2006/relationships/font" Target="fonts/Charm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brown background&#10;&#10;AI-generated content may be incorrect.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780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957716" y="156011"/>
            <a:ext cx="322856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rPr>
              <a:t>Vision Board </a:t>
            </a:r>
            <a:endParaRPr b="1" i="0" sz="4400" u="none" cap="none" strike="noStrike">
              <a:solidFill>
                <a:schemeClr val="dk1"/>
              </a:solidFill>
              <a:latin typeface="Charm"/>
              <a:ea typeface="Charm"/>
              <a:cs typeface="Charm"/>
              <a:sym typeface="Charm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7344" y="966652"/>
            <a:ext cx="2428875" cy="280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4314" y="1100354"/>
            <a:ext cx="2604998" cy="3151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3"/>
          <p:cNvGrpSpPr/>
          <p:nvPr/>
        </p:nvGrpSpPr>
        <p:grpSpPr>
          <a:xfrm>
            <a:off x="6290052" y="4628136"/>
            <a:ext cx="2604999" cy="1322439"/>
            <a:chOff x="279281" y="4082096"/>
            <a:chExt cx="2604999" cy="1322439"/>
          </a:xfrm>
        </p:grpSpPr>
        <p:pic>
          <p:nvPicPr>
            <p:cNvPr id="89" name="Google Shape;89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9281" y="4252168"/>
              <a:ext cx="2604999" cy="11523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54033" y="4082096"/>
              <a:ext cx="1055494" cy="40833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91" name="Google Shape;91;p13"/>
          <p:cNvGraphicFramePr/>
          <p:nvPr/>
        </p:nvGraphicFramePr>
        <p:xfrm>
          <a:off x="3193900" y="1397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{B27E472C-259F-4404-B8E1-92DC53CD83D7}</a:tableStyleId>
              </a:tblPr>
              <a:tblGrid>
                <a:gridCol w="2682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A928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2" name="Google Shape;92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93900" y="4154615"/>
            <a:ext cx="2682528" cy="2171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3"/>
          <p:cNvGrpSpPr/>
          <p:nvPr/>
        </p:nvGrpSpPr>
        <p:grpSpPr>
          <a:xfrm>
            <a:off x="442449" y="4154616"/>
            <a:ext cx="2428875" cy="2171700"/>
            <a:chOff x="377649" y="4154616"/>
            <a:chExt cx="2428875" cy="2171700"/>
          </a:xfrm>
        </p:grpSpPr>
        <p:pic>
          <p:nvPicPr>
            <p:cNvPr id="94" name="Google Shape;94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77649" y="4154616"/>
              <a:ext cx="2428875" cy="217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3"/>
            <p:cNvSpPr/>
            <p:nvPr/>
          </p:nvSpPr>
          <p:spPr>
            <a:xfrm>
              <a:off x="443669" y="4252168"/>
              <a:ext cx="2296834" cy="156358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</p:grpSp>
      <p:graphicFrame>
        <p:nvGraphicFramePr>
          <p:cNvPr id="96" name="Google Shape;96;p13"/>
          <p:cNvGraphicFramePr/>
          <p:nvPr/>
        </p:nvGraphicFramePr>
        <p:xfrm>
          <a:off x="7195300" y="463506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{B27E472C-259F-4404-B8E1-92DC53CD83D7}</a:tableStyleId>
              </a:tblPr>
              <a:tblGrid>
                <a:gridCol w="7945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Charm"/>
                          <a:ea typeface="Charm"/>
                          <a:cs typeface="Charm"/>
                          <a:sym typeface="Charm"/>
                        </a:rPr>
                        <a:t>Travel</a:t>
                      </a:r>
                      <a:r>
                        <a:rPr lang="en-US" sz="1800"/>
                        <a:t> </a:t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7" name="Google Shape;97;p13"/>
          <p:cNvGraphicFramePr/>
          <p:nvPr/>
        </p:nvGraphicFramePr>
        <p:xfrm>
          <a:off x="1194835" y="102616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{B27E472C-259F-4404-B8E1-92DC53CD83D7}</a:tableStyleId>
              </a:tblPr>
              <a:tblGrid>
                <a:gridCol w="7945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Charm"/>
                          <a:ea typeface="Charm"/>
                          <a:cs typeface="Charm"/>
                          <a:sym typeface="Charm"/>
                        </a:rPr>
                        <a:t>Goals</a:t>
                      </a:r>
                      <a:r>
                        <a:rPr b="1" lang="en-US" sz="1400">
                          <a:latin typeface="Arima"/>
                          <a:ea typeface="Arima"/>
                          <a:cs typeface="Arima"/>
                          <a:sym typeface="Arima"/>
                        </a:rPr>
                        <a:t> </a:t>
                      </a:r>
                      <a:r>
                        <a:rPr lang="en-US" sz="1800"/>
                        <a:t> </a:t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98" name="Google Shape;98;p13"/>
          <p:cNvGraphicFramePr/>
          <p:nvPr/>
        </p:nvGraphicFramePr>
        <p:xfrm>
          <a:off x="6850969" y="10697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{B27E472C-259F-4404-B8E1-92DC53CD83D7}</a:tableStyleId>
              </a:tblPr>
              <a:tblGrid>
                <a:gridCol w="1066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Charm"/>
                          <a:ea typeface="Charm"/>
                          <a:cs typeface="Charm"/>
                          <a:sym typeface="Charm"/>
                        </a:rPr>
                        <a:t>Hobbies</a:t>
                      </a:r>
                      <a:r>
                        <a:rPr b="1" lang="en-US" sz="1400">
                          <a:latin typeface="Arima"/>
                          <a:ea typeface="Arima"/>
                          <a:cs typeface="Arima"/>
                          <a:sym typeface="Arima"/>
                        </a:rPr>
                        <a:t>  </a:t>
                      </a:r>
                      <a:r>
                        <a:rPr lang="en-US" sz="1800"/>
                        <a:t> </a:t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A928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Google Shape;99;p13"/>
          <p:cNvGraphicFramePr/>
          <p:nvPr/>
        </p:nvGraphicFramePr>
        <p:xfrm>
          <a:off x="4467462" y="39691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{B27E472C-259F-4404-B8E1-92DC53CD83D7}</a:tableStyleId>
              </a:tblPr>
              <a:tblGrid>
                <a:gridCol w="7945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Charm"/>
                          <a:ea typeface="Charm"/>
                          <a:cs typeface="Charm"/>
                          <a:sym typeface="Charm"/>
                        </a:rPr>
                        <a:t>Family</a:t>
                      </a:r>
                      <a:r>
                        <a:rPr b="1" lang="en-US" sz="1400">
                          <a:latin typeface="Arima"/>
                          <a:ea typeface="Arima"/>
                          <a:cs typeface="Arima"/>
                          <a:sym typeface="Arima"/>
                        </a:rPr>
                        <a:t>  </a:t>
                      </a:r>
                      <a:r>
                        <a:rPr lang="en-US" sz="1800"/>
                        <a:t> </a:t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A928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0" name="Google Shape;100;p13"/>
          <p:cNvGraphicFramePr/>
          <p:nvPr/>
        </p:nvGraphicFramePr>
        <p:xfrm>
          <a:off x="3164105" y="10697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{B27E472C-259F-4404-B8E1-92DC53CD83D7}</a:tableStyleId>
              </a:tblPr>
              <a:tblGrid>
                <a:gridCol w="1273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latin typeface="Charm"/>
                          <a:ea typeface="Charm"/>
                          <a:cs typeface="Charm"/>
                          <a:sym typeface="Charm"/>
                        </a:rPr>
                        <a:t>Relationship</a:t>
                      </a:r>
                      <a:r>
                        <a:rPr b="1" lang="en-US" sz="1400">
                          <a:latin typeface="Arima"/>
                          <a:ea typeface="Arima"/>
                          <a:cs typeface="Arima"/>
                          <a:sym typeface="Arima"/>
                        </a:rPr>
                        <a:t>   </a:t>
                      </a:r>
                      <a:r>
                        <a:rPr lang="en-US" sz="1800"/>
                        <a:t> </a:t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A9282"/>
                    </a:solidFill>
                  </a:tcPr>
                </a:tc>
              </a:tr>
            </a:tbl>
          </a:graphicData>
        </a:graphic>
      </p:graphicFrame>
      <p:sp>
        <p:nvSpPr>
          <p:cNvPr id="101" name="Google Shape;101;p13"/>
          <p:cNvSpPr txBox="1"/>
          <p:nvPr/>
        </p:nvSpPr>
        <p:spPr>
          <a:xfrm>
            <a:off x="442450" y="1568700"/>
            <a:ext cx="22224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6405463" y="1645713"/>
            <a:ext cx="22224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351675" y="4484850"/>
            <a:ext cx="2371500" cy="1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6435625" y="5098250"/>
            <a:ext cx="22224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81025" y="1632125"/>
            <a:ext cx="2139900" cy="18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6461500" y="1704275"/>
            <a:ext cx="2139900" cy="18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583200" y="4318850"/>
            <a:ext cx="2139900" cy="14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3402150" y="4541225"/>
            <a:ext cx="2289900" cy="16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6479525" y="5136275"/>
            <a:ext cx="21399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/>
        </p:nvSpPr>
        <p:spPr>
          <a:xfrm>
            <a:off x="118364" y="1026030"/>
            <a:ext cx="45714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9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9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242" y="1218828"/>
            <a:ext cx="685800" cy="23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