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9144000" cx="6858000"/>
  <p:notesSz cx="6858000" cy="9144000"/>
  <p:embeddedFontLst>
    <p:embeddedFont>
      <p:font typeface="Play"/>
      <p:regular r:id="rId7"/>
      <p:bold r:id="rId8"/>
    </p:embeddedFont>
    <p:embeddedFont>
      <p:font typeface="Great Vibes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i6JzUD6JPeaPOuBEGevl5KsLYQ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GreatVibes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2223" l="3477" r="3586" t="2280"/>
          <a:stretch/>
        </p:blipFill>
        <p:spPr>
          <a:xfrm>
            <a:off x="-105295" y="0"/>
            <a:ext cx="6963295" cy="9282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598" y="558321"/>
            <a:ext cx="6381403" cy="816591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835728" y="227215"/>
            <a:ext cx="3186545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A46A4B"/>
                </a:solidFill>
                <a:latin typeface="Great Vibes"/>
                <a:ea typeface="Great Vibes"/>
                <a:cs typeface="Great Vibes"/>
                <a:sym typeface="Great Vibes"/>
              </a:rPr>
              <a:t>Vision Board</a:t>
            </a:r>
            <a:endParaRPr b="0" i="0" sz="4800" u="none" cap="none" strike="noStrike">
              <a:solidFill>
                <a:srgbClr val="A46A4B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8298" y="75975"/>
            <a:ext cx="1447800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442069">
            <a:off x="3121169" y="1470486"/>
            <a:ext cx="172402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0691" y="2870661"/>
            <a:ext cx="637309" cy="203575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 rot="-249739">
            <a:off x="875609" y="1925469"/>
            <a:ext cx="2068905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17493" y="7356840"/>
            <a:ext cx="349091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179534" y="300052"/>
            <a:ext cx="562442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16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16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44" y="627417"/>
            <a:ext cx="1219200" cy="42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2025-10-26T06:59:52Z</dcterms:created>
  <dc:creator>Tayyba Rani</dc:creator>
</cp:coreProperties>
</file>