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858000" cy="9144000"/>
  <p:embeddedFontLst>
    <p:embeddedFont>
      <p:font typeface="Play"/>
      <p:regular r:id="rId8"/>
      <p:bold r:id="rId9"/>
    </p:embeddedFont>
    <p:embeddedFont>
      <p:font typeface="Charm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B2B55BC-F613-425D-B76C-C2DCA3AD7AD9}">
  <a:tblStyle styleId="{7B2B55BC-F613-425D-B76C-C2DCA3AD7AD9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Charm-bold.fntdata"/><Relationship Id="rId10" Type="http://schemas.openxmlformats.org/officeDocument/2006/relationships/font" Target="fonts/Charm-regular.fntdata"/><Relationship Id="rId9" Type="http://schemas.openxmlformats.org/officeDocument/2006/relationships/font" Target="fonts/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9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0EDE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249767" y="214370"/>
            <a:ext cx="2398889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rPr>
              <a:t>Vision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rPr>
              <a:t> Board</a:t>
            </a:r>
            <a:endParaRPr b="1" i="0" sz="6600" u="none" cap="none" strike="noStrike">
              <a:solidFill>
                <a:schemeClr val="dk1"/>
              </a:solidFill>
              <a:latin typeface="Charm"/>
              <a:ea typeface="Charm"/>
              <a:cs typeface="Charm"/>
              <a:sym typeface="Charm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712" y="2481961"/>
            <a:ext cx="8205788" cy="408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8228" y="480861"/>
            <a:ext cx="1718733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76245" y="1410694"/>
            <a:ext cx="1796255" cy="214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23670" y="2599796"/>
            <a:ext cx="3514725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81235" y="265261"/>
            <a:ext cx="3512998" cy="11207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1" name="Google Shape;91;p13"/>
          <p:cNvGraphicFramePr/>
          <p:nvPr/>
        </p:nvGraphicFramePr>
        <p:xfrm>
          <a:off x="3490382" y="68472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{7B2B55BC-F613-425D-B76C-C2DCA3AD7AD9}</a:tableStyleId>
              </a:tblPr>
              <a:tblGrid>
                <a:gridCol w="1374425"/>
              </a:tblGrid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2" name="Google Shape;92;p13"/>
          <p:cNvGraphicFramePr/>
          <p:nvPr/>
        </p:nvGraphicFramePr>
        <p:xfrm>
          <a:off x="3339062" y="286850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{7B2B55BC-F613-425D-B76C-C2DCA3AD7AD9}</a:tableStyleId>
              </a:tblPr>
              <a:tblGrid>
                <a:gridCol w="3083950"/>
              </a:tblGrid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3" name="Google Shape;93;p13"/>
          <p:cNvGraphicFramePr/>
          <p:nvPr/>
        </p:nvGraphicFramePr>
        <p:xfrm>
          <a:off x="2737930" y="496824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{7B2B55BC-F613-425D-B76C-C2DCA3AD7AD9}</a:tableStyleId>
              </a:tblPr>
              <a:tblGrid>
                <a:gridCol w="3668150"/>
              </a:tblGrid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4" name="Google Shape;94;p13"/>
          <p:cNvGraphicFramePr/>
          <p:nvPr/>
        </p:nvGraphicFramePr>
        <p:xfrm>
          <a:off x="6991466" y="41128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{7B2B55BC-F613-425D-B76C-C2DCA3AD7AD9}</a:tableStyleId>
              </a:tblPr>
              <a:tblGrid>
                <a:gridCol w="1365800"/>
              </a:tblGrid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5" name="Google Shape;95;p13"/>
          <p:cNvGraphicFramePr/>
          <p:nvPr/>
        </p:nvGraphicFramePr>
        <p:xfrm>
          <a:off x="703538" y="41128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{7B2B55BC-F613-425D-B76C-C2DCA3AD7AD9}</a:tableStyleId>
              </a:tblPr>
              <a:tblGrid>
                <a:gridCol w="1697575"/>
              </a:tblGrid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6" name="Google Shape;96;p13"/>
          <p:cNvGraphicFramePr/>
          <p:nvPr/>
        </p:nvGraphicFramePr>
        <p:xfrm>
          <a:off x="520700" y="251008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{7B2B55BC-F613-425D-B76C-C2DCA3AD7AD9}</a:tableStyleId>
              </a:tblPr>
              <a:tblGrid>
                <a:gridCol w="2324100"/>
              </a:tblGrid>
              <a:tr h="19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7" name="Google Shape;97;p13"/>
          <p:cNvGraphicFramePr/>
          <p:nvPr/>
        </p:nvGraphicFramePr>
        <p:xfrm>
          <a:off x="7024216" y="172323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{7B2B55BC-F613-425D-B76C-C2DCA3AD7AD9}</a:tableStyleId>
              </a:tblPr>
              <a:tblGrid>
                <a:gridCol w="1300300"/>
              </a:tblGrid>
              <a:tr h="259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8" name="Google Shape;98;p13"/>
          <p:cNvGraphicFramePr/>
          <p:nvPr/>
        </p:nvGraphicFramePr>
        <p:xfrm>
          <a:off x="5757333" y="3825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{7B2B55BC-F613-425D-B76C-C2DCA3AD7AD9}</a:tableStyleId>
              </a:tblPr>
              <a:tblGrid>
                <a:gridCol w="2815175"/>
              </a:tblGrid>
              <a:tr h="19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B cap="flat" cmpd="sng" w="12700">
                      <a:solidFill>
                        <a:srgbClr val="3B3B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T cap="flat" cmpd="sng" w="12700">
                      <a:solidFill>
                        <a:srgbClr val="3B3B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B3B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T cap="flat" cmpd="sng" w="12700">
                      <a:solidFill>
                        <a:srgbClr val="3B3B4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B3B4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drawing of a plant&#10;&#10;AI-generated content may be incorrect." id="99" name="Google Shape;9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291128">
            <a:off x="5335056" y="1325982"/>
            <a:ext cx="1237619" cy="12376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rawing of a flower and leaves&#10;&#10;AI-generated content may be incorrect." id="100" name="Google Shape;100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35075" y="5744218"/>
            <a:ext cx="1194675" cy="1194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leaves on a black background&#10;&#10;AI-generated content may be incorrect." id="101" name="Google Shape;101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359" y="0"/>
            <a:ext cx="559141" cy="55914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/>
          <p:nvPr/>
        </p:nvSpPr>
        <p:spPr>
          <a:xfrm>
            <a:off x="0" y="6612139"/>
            <a:ext cx="5386302" cy="172148"/>
          </a:xfrm>
          <a:custGeom>
            <a:rect b="b" l="l" r="r" t="t"/>
            <a:pathLst>
              <a:path extrusionOk="0" h="330846" w="5386302">
                <a:moveTo>
                  <a:pt x="0" y="229963"/>
                </a:moveTo>
                <a:cubicBezTo>
                  <a:pt x="276577" y="204916"/>
                  <a:pt x="553155" y="179869"/>
                  <a:pt x="804333" y="196097"/>
                </a:cubicBezTo>
                <a:cubicBezTo>
                  <a:pt x="1055511" y="212325"/>
                  <a:pt x="1264356" y="354847"/>
                  <a:pt x="1507067" y="327330"/>
                </a:cubicBezTo>
                <a:cubicBezTo>
                  <a:pt x="1749778" y="299813"/>
                  <a:pt x="2000250" y="49341"/>
                  <a:pt x="2260600" y="30997"/>
                </a:cubicBezTo>
                <a:cubicBezTo>
                  <a:pt x="2520950" y="12653"/>
                  <a:pt x="2797528" y="200330"/>
                  <a:pt x="3069167" y="217263"/>
                </a:cubicBezTo>
                <a:cubicBezTo>
                  <a:pt x="3340806" y="234196"/>
                  <a:pt x="3890433" y="132597"/>
                  <a:pt x="3890433" y="132597"/>
                </a:cubicBezTo>
                <a:cubicBezTo>
                  <a:pt x="4208638" y="96614"/>
                  <a:pt x="4734278" y="-13454"/>
                  <a:pt x="4978400" y="1363"/>
                </a:cubicBezTo>
                <a:cubicBezTo>
                  <a:pt x="5222522" y="16180"/>
                  <a:pt x="5295195" y="184808"/>
                  <a:pt x="5355167" y="221497"/>
                </a:cubicBezTo>
                <a:cubicBezTo>
                  <a:pt x="5415139" y="258186"/>
                  <a:pt x="5376686" y="239841"/>
                  <a:pt x="5338233" y="221497"/>
                </a:cubicBezTo>
              </a:path>
            </a:pathLst>
          </a:custGeom>
          <a:noFill/>
          <a:ln cap="flat" cmpd="sng" w="19050">
            <a:solidFill>
              <a:srgbClr val="082836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aper plane on a black background&#10;&#10;AI-generated content may be incorrect." id="103" name="Google Shape;103;p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230513" y="6408768"/>
            <a:ext cx="406741" cy="406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/>
          <p:nvPr/>
        </p:nvSpPr>
        <p:spPr>
          <a:xfrm>
            <a:off x="118364" y="1026030"/>
            <a:ext cx="45714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Designed by: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© </a:t>
            </a:r>
            <a:r>
              <a:rPr lang="en-US" sz="900" u="sng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WordTemplatesOnline.net</a:t>
            </a:r>
            <a:r>
              <a:rPr lang="en-US" sz="900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All Rights Reserved.</a:t>
            </a:r>
            <a:endParaRPr sz="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242" y="1218828"/>
            <a:ext cx="685800" cy="23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