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C7DF"/>
    <a:srgbClr val="C0E7F1"/>
    <a:srgbClr val="F5B1D0"/>
    <a:srgbClr val="F0E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48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42323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2164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92813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13879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1683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3591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07066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59225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77758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2595975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28936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B970EC-9263-471B-A755-6DE57AC4064E}" type="datetimeFigureOut">
              <a:rPr lang="en-PK" smtClean="0"/>
              <a:t>30/10/2025</a:t>
            </a:fld>
            <a:endParaRPr lang="en-P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P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74D128-3B45-4A3F-AD36-7FD950DEAF21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118921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F92A017B-F30C-7764-2A76-E0B9024E83C7}"/>
              </a:ext>
            </a:extLst>
          </p:cNvPr>
          <p:cNvGrpSpPr/>
          <p:nvPr/>
        </p:nvGrpSpPr>
        <p:grpSpPr>
          <a:xfrm>
            <a:off x="372972" y="105865"/>
            <a:ext cx="8392115" cy="6547798"/>
            <a:chOff x="372972" y="105865"/>
            <a:chExt cx="8392115" cy="654779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B9F844F-0840-9E1D-F6D9-0669C1FE4DFB}"/>
                </a:ext>
              </a:extLst>
            </p:cNvPr>
            <p:cNvGrpSpPr/>
            <p:nvPr/>
          </p:nvGrpSpPr>
          <p:grpSpPr>
            <a:xfrm>
              <a:off x="372972" y="105865"/>
              <a:ext cx="8392115" cy="6547798"/>
              <a:chOff x="372972" y="105865"/>
              <a:chExt cx="8392115" cy="6547798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6661EDD0-F865-7375-EBBC-A52448FA1A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78913" y="105866"/>
                <a:ext cx="8386174" cy="6547797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8020D8F-CDA1-397B-FA47-1729D9377BCC}"/>
                  </a:ext>
                </a:extLst>
              </p:cNvPr>
              <p:cNvSpPr txBox="1"/>
              <p:nvPr/>
            </p:nvSpPr>
            <p:spPr>
              <a:xfrm>
                <a:off x="3401914" y="2367171"/>
                <a:ext cx="2509183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dirty="0">
                    <a:latin typeface="Charm" panose="00000500000000000000" pitchFamily="2" charset="-34"/>
                    <a:cs typeface="Charm" panose="00000500000000000000" pitchFamily="2" charset="-34"/>
                  </a:rPr>
                  <a:t>Vision </a:t>
                </a:r>
              </a:p>
              <a:p>
                <a:r>
                  <a:rPr lang="en-US" sz="6600" dirty="0">
                    <a:latin typeface="Charm" panose="00000500000000000000" pitchFamily="2" charset="-34"/>
                    <a:cs typeface="Charm" panose="00000500000000000000" pitchFamily="2" charset="-34"/>
                  </a:rPr>
                  <a:t>Board</a:t>
                </a:r>
                <a:endParaRPr lang="en-PK" sz="6600" dirty="0">
                  <a:latin typeface="Charm" panose="00000500000000000000" pitchFamily="2" charset="-34"/>
                  <a:cs typeface="Charm" panose="00000500000000000000" pitchFamily="2" charset="-34"/>
                </a:endParaRPr>
              </a:p>
            </p:txBody>
          </p:sp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83875883-6F52-9B41-0FA5-3884157FF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72972" y="1386864"/>
                <a:ext cx="2455294" cy="2535607"/>
              </a:xfrm>
              <a:prstGeom prst="rect">
                <a:avLst/>
              </a:prstGeom>
            </p:spPr>
          </p:pic>
          <p:pic>
            <p:nvPicPr>
              <p:cNvPr id="18" name="Graphic 17">
                <a:extLst>
                  <a:ext uri="{FF2B5EF4-FFF2-40B4-BE49-F238E27FC236}">
                    <a16:creationId xmlns:a16="http://schemas.microsoft.com/office/drawing/2014/main" id="{087CB6DB-F075-D724-E715-ED05882FA0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518156" y="105865"/>
                <a:ext cx="2038350" cy="2182301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D65C08F-0DC8-08FA-2BD6-DB7EF659B8B5}"/>
                  </a:ext>
                </a:extLst>
              </p:cNvPr>
              <p:cNvSpPr/>
              <p:nvPr/>
            </p:nvSpPr>
            <p:spPr>
              <a:xfrm>
                <a:off x="3601263" y="204337"/>
                <a:ext cx="1850468" cy="15377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  <p:sp>
            <p:nvSpPr>
              <p:cNvPr id="20" name="Arrow: Pentagon 19">
                <a:extLst>
                  <a:ext uri="{FF2B5EF4-FFF2-40B4-BE49-F238E27FC236}">
                    <a16:creationId xmlns:a16="http://schemas.microsoft.com/office/drawing/2014/main" id="{3324451A-95DC-CFDC-8BD5-5C9BC8C3B5E8}"/>
                  </a:ext>
                </a:extLst>
              </p:cNvPr>
              <p:cNvSpPr/>
              <p:nvPr/>
            </p:nvSpPr>
            <p:spPr>
              <a:xfrm>
                <a:off x="411696" y="204337"/>
                <a:ext cx="2561187" cy="922412"/>
              </a:xfrm>
              <a:prstGeom prst="homePlate">
                <a:avLst/>
              </a:prstGeom>
              <a:solidFill>
                <a:srgbClr val="F5B1D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E542C30-738C-BF1D-D668-CC7D35B36570}"/>
                </a:ext>
              </a:extLst>
            </p:cNvPr>
            <p:cNvSpPr txBox="1"/>
            <p:nvPr/>
          </p:nvSpPr>
          <p:spPr>
            <a:xfrm>
              <a:off x="7204692" y="2164876"/>
              <a:ext cx="8797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Birthstone" pitchFamily="2" charset="0"/>
                </a:rPr>
                <a:t>Ideas</a:t>
              </a:r>
              <a:r>
                <a:rPr lang="en-US" dirty="0"/>
                <a:t> </a:t>
              </a:r>
              <a:endParaRPr lang="en-PK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00389A6-1021-172A-EF78-D695CB839A8D}"/>
                </a:ext>
              </a:extLst>
            </p:cNvPr>
            <p:cNvSpPr txBox="1"/>
            <p:nvPr/>
          </p:nvSpPr>
          <p:spPr>
            <a:xfrm>
              <a:off x="3688075" y="4860775"/>
              <a:ext cx="13822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Birthstone" pitchFamily="2" charset="0"/>
                </a:rPr>
                <a:t>Inspiration </a:t>
              </a:r>
              <a:r>
                <a:rPr lang="en-US" dirty="0"/>
                <a:t> </a:t>
              </a:r>
              <a:endParaRPr lang="en-PK" dirty="0"/>
            </a:p>
          </p:txBody>
        </p:sp>
      </p:grp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B3379A8-F6D7-C6D3-92A2-6138D4315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552129"/>
              </p:ext>
            </p:extLst>
          </p:nvPr>
        </p:nvGraphicFramePr>
        <p:xfrm>
          <a:off x="484704" y="2118743"/>
          <a:ext cx="2231829" cy="16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1829">
                  <a:extLst>
                    <a:ext uri="{9D8B030D-6E8A-4147-A177-3AD203B41FA5}">
                      <a16:colId xmlns:a16="http://schemas.microsoft.com/office/drawing/2014/main" val="242486507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77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148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9728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5429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318999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6D066102-3BB3-38A2-EE19-C4086D50D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990233"/>
              </p:ext>
            </p:extLst>
          </p:nvPr>
        </p:nvGraphicFramePr>
        <p:xfrm>
          <a:off x="521206" y="4754024"/>
          <a:ext cx="2158823" cy="16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8823">
                  <a:extLst>
                    <a:ext uri="{9D8B030D-6E8A-4147-A177-3AD203B41FA5}">
                      <a16:colId xmlns:a16="http://schemas.microsoft.com/office/drawing/2014/main" val="242486507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77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148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9728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5429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318999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4CBBE56-80BE-68C9-2924-A39E827872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429224"/>
              </p:ext>
            </p:extLst>
          </p:nvPr>
        </p:nvGraphicFramePr>
        <p:xfrm>
          <a:off x="3357584" y="5402024"/>
          <a:ext cx="5227376" cy="97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7376">
                  <a:extLst>
                    <a:ext uri="{9D8B030D-6E8A-4147-A177-3AD203B41FA5}">
                      <a16:colId xmlns:a16="http://schemas.microsoft.com/office/drawing/2014/main" val="242486507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148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9728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542929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0B77058C-7EA0-7B5A-D85C-1B4392A6D8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184359"/>
              </p:ext>
            </p:extLst>
          </p:nvPr>
        </p:nvGraphicFramePr>
        <p:xfrm>
          <a:off x="6444136" y="2670275"/>
          <a:ext cx="2140824" cy="194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40824">
                  <a:extLst>
                    <a:ext uri="{9D8B030D-6E8A-4147-A177-3AD203B41FA5}">
                      <a16:colId xmlns:a16="http://schemas.microsoft.com/office/drawing/2014/main" val="242486507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1483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9728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5429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39765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114057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259305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7F3FC3DF-056B-7CD9-8672-0E55D56F43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257768"/>
              </p:ext>
            </p:extLst>
          </p:nvPr>
        </p:nvGraphicFramePr>
        <p:xfrm>
          <a:off x="519240" y="294569"/>
          <a:ext cx="2026980" cy="648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6980">
                  <a:extLst>
                    <a:ext uri="{9D8B030D-6E8A-4147-A177-3AD203B41FA5}">
                      <a16:colId xmlns:a16="http://schemas.microsoft.com/office/drawing/2014/main" val="2424865071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77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en-PK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714830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547F5665-C862-F28C-432A-40E22E3BA30E}"/>
              </a:ext>
            </a:extLst>
          </p:cNvPr>
          <p:cNvSpPr txBox="1"/>
          <p:nvPr/>
        </p:nvSpPr>
        <p:spPr>
          <a:xfrm>
            <a:off x="624987" y="1639049"/>
            <a:ext cx="1323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irthstone" pitchFamily="2" charset="0"/>
              </a:rPr>
              <a:t>Good Memories</a:t>
            </a:r>
            <a:r>
              <a:rPr lang="en-US" sz="1100" b="1" dirty="0"/>
              <a:t> </a:t>
            </a:r>
            <a:endParaRPr lang="en-PK" sz="1100" b="1" dirty="0"/>
          </a:p>
        </p:txBody>
      </p:sp>
    </p:spTree>
    <p:extLst>
      <p:ext uri="{BB962C8B-B14F-4D97-AF65-F5344CB8AC3E}">
        <p14:creationId xmlns:p14="http://schemas.microsoft.com/office/powerpoint/2010/main" val="1968603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21502C-F0B5-E7C7-AD77-193DD20A9211}"/>
              </a:ext>
            </a:extLst>
          </p:cNvPr>
          <p:cNvSpPr txBox="1"/>
          <p:nvPr/>
        </p:nvSpPr>
        <p:spPr>
          <a:xfrm>
            <a:off x="118364" y="1026030"/>
            <a:ext cx="4571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kern="150" dirty="0">
                <a:latin typeface="AvenirNext LT Pro Regular" panose="020B0504020202020204" pitchFamily="34" charset="0"/>
              </a:rPr>
              <a:t>Designed by:</a:t>
            </a:r>
          </a:p>
          <a:p>
            <a:endParaRPr lang="en-US" sz="900" kern="150" dirty="0">
              <a:latin typeface="Times New Roman" panose="02020603050405020304" pitchFamily="18" charset="0"/>
            </a:endParaRPr>
          </a:p>
          <a:p>
            <a:endParaRPr lang="en-US" sz="900" kern="150" dirty="0">
              <a:latin typeface="AvenirNext LT Pro Regular" panose="020B0504020202020204" pitchFamily="34" charset="0"/>
            </a:endParaRPr>
          </a:p>
          <a:p>
            <a:r>
              <a:rPr lang="en-US" sz="900" kern="150" dirty="0">
                <a:latin typeface="AvenirNext LT Pro Regular" panose="020B0504020202020204" pitchFamily="34" charset="0"/>
              </a:rPr>
              <a:t>© </a:t>
            </a:r>
            <a:r>
              <a:rPr lang="en-US" sz="900" u="sng" kern="150" dirty="0">
                <a:solidFill>
                  <a:srgbClr val="0000FF"/>
                </a:solidFill>
                <a:latin typeface="AvenirNext LT Pro Regular" panose="020B0504020202020204" pitchFamily="34" charset="0"/>
              </a:rPr>
              <a:t>WordTemplatesOnline.net</a:t>
            </a:r>
            <a:r>
              <a:rPr lang="en-US" sz="900" kern="150" dirty="0">
                <a:solidFill>
                  <a:srgbClr val="0000FF"/>
                </a:solidFill>
                <a:latin typeface="AvenirNext LT Pro Regular" panose="020B0504020202020204" pitchFamily="34" charset="0"/>
              </a:rPr>
              <a:t> </a:t>
            </a:r>
            <a:r>
              <a:rPr lang="en-US" sz="900" kern="150" dirty="0">
                <a:latin typeface="AvenirNext LT Pro Regular" panose="020B0504020202020204" pitchFamily="34" charset="0"/>
              </a:rPr>
              <a:t>All Rights Reserved.</a:t>
            </a:r>
            <a:endParaRPr lang="en-US" sz="900" kern="150" dirty="0">
              <a:latin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7536EE-AE55-3A0B-A0E2-596EE03BFA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" y="1218828"/>
            <a:ext cx="685800" cy="2376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85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17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AvenirNext LT Pro Regular</vt:lpstr>
      <vt:lpstr>Birthstone</vt:lpstr>
      <vt:lpstr>Charm</vt:lpstr>
      <vt:lpstr>Times New Roman</vt:lpstr>
      <vt:lpstr>Office Theme</vt:lpstr>
      <vt:lpstr>PowerPoint Presentation</vt:lpstr>
      <vt:lpstr>PowerPoint Presentation</vt:lpstr>
    </vt:vector>
  </TitlesOfParts>
  <Company>WordTemplatesOnline.net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Board Template-10-86eutbqpq</dc:title>
  <dc:creator>Tayyba Rani</dc:creator>
  <cp:lastModifiedBy>Tayyba Rani</cp:lastModifiedBy>
  <cp:revision>11</cp:revision>
  <dcterms:created xsi:type="dcterms:W3CDTF">2025-10-26T06:59:52Z</dcterms:created>
  <dcterms:modified xsi:type="dcterms:W3CDTF">2025-10-30T13:31:38Z</dcterms:modified>
</cp:coreProperties>
</file>