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E3A"/>
    <a:srgbClr val="00213F"/>
    <a:srgbClr val="002341"/>
    <a:srgbClr val="002646"/>
    <a:srgbClr val="001F3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98" d="100"/>
          <a:sy n="98" d="100"/>
        </p:scale>
        <p:origin x="148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621386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383278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887210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936218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928016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204386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313073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3382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9482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78135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61416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584689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24785345-2436-826D-AFC6-2C7A25039731}"/>
              </a:ext>
            </a:extLst>
          </p:cNvPr>
          <p:cNvGrpSpPr/>
          <p:nvPr/>
        </p:nvGrpSpPr>
        <p:grpSpPr>
          <a:xfrm>
            <a:off x="0" y="-168677"/>
            <a:ext cx="9144000" cy="7190913"/>
            <a:chOff x="0" y="-168677"/>
            <a:chExt cx="9144000" cy="719091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F583C28-8ACB-9D6C-7F83-DBDEFC61F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68677"/>
              <a:ext cx="9144000" cy="719091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C628C1-E3F1-8588-D4E6-A79358302BAF}"/>
                </a:ext>
              </a:extLst>
            </p:cNvPr>
            <p:cNvSpPr txBox="1"/>
            <p:nvPr/>
          </p:nvSpPr>
          <p:spPr>
            <a:xfrm>
              <a:off x="2356834" y="41885"/>
              <a:ext cx="4170582" cy="1123712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>
                  <a:latin typeface="Charm" panose="00000500000000000000" pitchFamily="2" charset="-34"/>
                  <a:cs typeface="Charm" panose="00000500000000000000" pitchFamily="2" charset="-34"/>
                </a:rPr>
                <a:t>Vision Board </a:t>
              </a:r>
              <a:endParaRPr lang="en-PK" sz="6000" dirty="0">
                <a:latin typeface="Charm" panose="00000500000000000000" pitchFamily="2" charset="-34"/>
                <a:cs typeface="Charm" panose="00000500000000000000" pitchFamily="2" charset="-34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CBB029D-91D2-5BA8-CFD7-A7D047D145E8}"/>
                </a:ext>
              </a:extLst>
            </p:cNvPr>
            <p:cNvGrpSpPr/>
            <p:nvPr/>
          </p:nvGrpSpPr>
          <p:grpSpPr>
            <a:xfrm>
              <a:off x="297344" y="3986070"/>
              <a:ext cx="8522511" cy="2463025"/>
              <a:chOff x="297344" y="3986070"/>
              <a:chExt cx="8522511" cy="2463025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33460C49-19D3-FE22-9CF6-9C10A3420652}"/>
                  </a:ext>
                </a:extLst>
              </p:cNvPr>
              <p:cNvSpPr/>
              <p:nvPr/>
            </p:nvSpPr>
            <p:spPr>
              <a:xfrm>
                <a:off x="6236510" y="3986070"/>
                <a:ext cx="2583345" cy="2463025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K"/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63CAB31-FBF0-25B6-9EB0-D42835E7A895}"/>
                  </a:ext>
                </a:extLst>
              </p:cNvPr>
              <p:cNvSpPr/>
              <p:nvPr/>
            </p:nvSpPr>
            <p:spPr>
              <a:xfrm>
                <a:off x="297344" y="3986070"/>
                <a:ext cx="2583345" cy="2463025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K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0B59F10D-A828-B19E-BFFF-AB860D5A3FB7}"/>
                  </a:ext>
                </a:extLst>
              </p:cNvPr>
              <p:cNvSpPr/>
              <p:nvPr/>
            </p:nvSpPr>
            <p:spPr>
              <a:xfrm>
                <a:off x="3266927" y="3986070"/>
                <a:ext cx="2583345" cy="2463025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K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5D75DEE-C7B5-3B48-4EF1-DEF36A2C8F59}"/>
                </a:ext>
              </a:extLst>
            </p:cNvPr>
            <p:cNvGrpSpPr/>
            <p:nvPr/>
          </p:nvGrpSpPr>
          <p:grpSpPr>
            <a:xfrm>
              <a:off x="297343" y="1323378"/>
              <a:ext cx="8522511" cy="2463025"/>
              <a:chOff x="297344" y="3986070"/>
              <a:chExt cx="8522511" cy="2463025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5C7BB010-9E51-E05D-9C22-00D54EE417A6}"/>
                  </a:ext>
                </a:extLst>
              </p:cNvPr>
              <p:cNvSpPr/>
              <p:nvPr/>
            </p:nvSpPr>
            <p:spPr>
              <a:xfrm>
                <a:off x="6236510" y="3986070"/>
                <a:ext cx="2583345" cy="2463025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K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AAE7EFC2-9409-3F0D-09BF-F5E94F2EB26E}"/>
                  </a:ext>
                </a:extLst>
              </p:cNvPr>
              <p:cNvSpPr/>
              <p:nvPr/>
            </p:nvSpPr>
            <p:spPr>
              <a:xfrm>
                <a:off x="297344" y="3986070"/>
                <a:ext cx="2583345" cy="2463025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K"/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82488165-730C-5645-91F2-74D684367598}"/>
                  </a:ext>
                </a:extLst>
              </p:cNvPr>
              <p:cNvSpPr/>
              <p:nvPr/>
            </p:nvSpPr>
            <p:spPr>
              <a:xfrm>
                <a:off x="3266927" y="3986070"/>
                <a:ext cx="2583345" cy="2463025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K"/>
              </a:p>
            </p:txBody>
          </p:sp>
        </p:grpSp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54702898-8575-1A44-55B4-4B18160B8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9550563" flipV="1">
              <a:off x="5925688" y="1408527"/>
              <a:ext cx="1304707" cy="296026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4E971ABC-F3BC-A658-AF5A-9A699F23B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9550563" flipV="1">
              <a:off x="7976855" y="3409394"/>
              <a:ext cx="1095757" cy="24861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E2F2E48-1732-02CF-5205-16B4E3D28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13757" y="3828289"/>
              <a:ext cx="905282" cy="905282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F2871F5-3F59-9EF0-672C-6731E4AC0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99424">
              <a:off x="78360" y="1053374"/>
              <a:ext cx="769045" cy="76904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F980E2B-80DD-0CE6-500B-A1E9CE327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25296">
              <a:off x="2346188" y="3149179"/>
              <a:ext cx="769045" cy="769045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E3CC832-88C1-21FF-457F-144B12141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8142616" y="5848347"/>
              <a:ext cx="905282" cy="905282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1233F51F-48EC-77C8-C3F9-056ADEBBC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0029401">
              <a:off x="3100864" y="1033730"/>
              <a:ext cx="681272" cy="681272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A15C0F2-AEFB-2DCE-8FE5-A9C476A85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045085">
              <a:off x="5392348" y="3210685"/>
              <a:ext cx="681272" cy="681272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C498401-E8CC-9331-3D75-1C9D54FDB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3273" y="3828289"/>
              <a:ext cx="659217" cy="659217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C1D00A4-B425-4B30-EE94-5A162CA75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79667" y="5939602"/>
              <a:ext cx="659217" cy="65921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597831F-FF09-AD56-6D7F-EC38A7D58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33791" y="3739470"/>
              <a:ext cx="687280" cy="68728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18FE7F9-03EA-5618-F596-0EE9405D4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404787" y="5848347"/>
              <a:ext cx="687280" cy="687280"/>
            </a:xfrm>
            <a:prstGeom prst="rect">
              <a:avLst/>
            </a:prstGeom>
          </p:spPr>
        </p:pic>
      </p:grp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19C0B15C-A7F8-B43E-A650-5154BB0035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784593"/>
              </p:ext>
            </p:extLst>
          </p:nvPr>
        </p:nvGraphicFramePr>
        <p:xfrm>
          <a:off x="500799" y="1745879"/>
          <a:ext cx="1985386" cy="16523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5386">
                  <a:extLst>
                    <a:ext uri="{9D8B030D-6E8A-4147-A177-3AD203B41FA5}">
                      <a16:colId xmlns:a16="http://schemas.microsoft.com/office/drawing/2014/main" val="3902222991"/>
                    </a:ext>
                  </a:extLst>
                </a:gridCol>
              </a:tblGrid>
              <a:tr h="1652367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534969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31AC4E71-324A-E0D0-13BD-D2829F6AE9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086309"/>
              </p:ext>
            </p:extLst>
          </p:nvPr>
        </p:nvGraphicFramePr>
        <p:xfrm>
          <a:off x="3528464" y="1633220"/>
          <a:ext cx="1985386" cy="16523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5386">
                  <a:extLst>
                    <a:ext uri="{9D8B030D-6E8A-4147-A177-3AD203B41FA5}">
                      <a16:colId xmlns:a16="http://schemas.microsoft.com/office/drawing/2014/main" val="3902222991"/>
                    </a:ext>
                  </a:extLst>
                </a:gridCol>
              </a:tblGrid>
              <a:tr h="1652367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534969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A4A14617-29FB-5861-0660-A2ABB8ECF1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185195"/>
              </p:ext>
            </p:extLst>
          </p:nvPr>
        </p:nvGraphicFramePr>
        <p:xfrm>
          <a:off x="6592187" y="4452274"/>
          <a:ext cx="1985386" cy="16523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5386">
                  <a:extLst>
                    <a:ext uri="{9D8B030D-6E8A-4147-A177-3AD203B41FA5}">
                      <a16:colId xmlns:a16="http://schemas.microsoft.com/office/drawing/2014/main" val="3902222991"/>
                    </a:ext>
                  </a:extLst>
                </a:gridCol>
              </a:tblGrid>
              <a:tr h="1652367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534969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E6958980-2196-E2F9-617A-D5FCCEB4B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719320"/>
              </p:ext>
            </p:extLst>
          </p:nvPr>
        </p:nvGraphicFramePr>
        <p:xfrm>
          <a:off x="3520248" y="4459168"/>
          <a:ext cx="1985386" cy="16523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5386">
                  <a:extLst>
                    <a:ext uri="{9D8B030D-6E8A-4147-A177-3AD203B41FA5}">
                      <a16:colId xmlns:a16="http://schemas.microsoft.com/office/drawing/2014/main" val="3902222991"/>
                    </a:ext>
                  </a:extLst>
                </a:gridCol>
              </a:tblGrid>
              <a:tr h="1652367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534969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F222E0CB-8A43-B4D9-8DEF-33C163C088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257621"/>
              </p:ext>
            </p:extLst>
          </p:nvPr>
        </p:nvGraphicFramePr>
        <p:xfrm>
          <a:off x="525449" y="4386831"/>
          <a:ext cx="1985386" cy="16523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5386">
                  <a:extLst>
                    <a:ext uri="{9D8B030D-6E8A-4147-A177-3AD203B41FA5}">
                      <a16:colId xmlns:a16="http://schemas.microsoft.com/office/drawing/2014/main" val="3902222991"/>
                    </a:ext>
                  </a:extLst>
                </a:gridCol>
              </a:tblGrid>
              <a:tr h="1652367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534969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ECB21378-67F5-DBD1-0026-63B448916D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452068"/>
              </p:ext>
            </p:extLst>
          </p:nvPr>
        </p:nvGraphicFramePr>
        <p:xfrm>
          <a:off x="6539347" y="1800431"/>
          <a:ext cx="1985386" cy="16523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5386">
                  <a:extLst>
                    <a:ext uri="{9D8B030D-6E8A-4147-A177-3AD203B41FA5}">
                      <a16:colId xmlns:a16="http://schemas.microsoft.com/office/drawing/2014/main" val="3902222991"/>
                    </a:ext>
                  </a:extLst>
                </a:gridCol>
              </a:tblGrid>
              <a:tr h="1652367">
                <a:tc>
                  <a:txBody>
                    <a:bodyPr/>
                    <a:lstStyle/>
                    <a:p>
                      <a:endParaRPr lang="en-P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534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603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21502C-F0B5-E7C7-AD77-193DD20A9211}"/>
              </a:ext>
            </a:extLst>
          </p:cNvPr>
          <p:cNvSpPr txBox="1"/>
          <p:nvPr/>
        </p:nvSpPr>
        <p:spPr>
          <a:xfrm>
            <a:off x="118364" y="1026030"/>
            <a:ext cx="45714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kern="150" dirty="0">
                <a:latin typeface="AvenirNext LT Pro Regular" panose="020B0504020202020204" pitchFamily="34" charset="0"/>
              </a:rPr>
              <a:t>Designed by:</a:t>
            </a:r>
          </a:p>
          <a:p>
            <a:endParaRPr lang="en-US" sz="900" kern="150" dirty="0">
              <a:latin typeface="Times New Roman" panose="02020603050405020304" pitchFamily="18" charset="0"/>
            </a:endParaRPr>
          </a:p>
          <a:p>
            <a:endParaRPr lang="en-US" sz="900" kern="150" dirty="0">
              <a:latin typeface="AvenirNext LT Pro Regular" panose="020B0504020202020204" pitchFamily="34" charset="0"/>
            </a:endParaRPr>
          </a:p>
          <a:p>
            <a:r>
              <a:rPr lang="en-US" sz="900" kern="150" dirty="0">
                <a:latin typeface="AvenirNext LT Pro Regular" panose="020B0504020202020204" pitchFamily="34" charset="0"/>
              </a:rPr>
              <a:t>© </a:t>
            </a:r>
            <a:r>
              <a:rPr lang="en-US" sz="900" u="sng" kern="150" dirty="0">
                <a:solidFill>
                  <a:srgbClr val="0000FF"/>
                </a:solidFill>
                <a:latin typeface="AvenirNext LT Pro Regular" panose="020B0504020202020204" pitchFamily="34" charset="0"/>
              </a:rPr>
              <a:t>WordTemplatesOnline.net</a:t>
            </a:r>
            <a:r>
              <a:rPr lang="en-US" sz="900" kern="150" dirty="0">
                <a:solidFill>
                  <a:srgbClr val="0000FF"/>
                </a:solidFill>
                <a:latin typeface="AvenirNext LT Pro Regular" panose="020B0504020202020204" pitchFamily="34" charset="0"/>
              </a:rPr>
              <a:t> </a:t>
            </a:r>
            <a:r>
              <a:rPr lang="en-US" sz="900" kern="150" dirty="0">
                <a:latin typeface="AvenirNext LT Pro Regular" panose="020B0504020202020204" pitchFamily="34" charset="0"/>
              </a:rPr>
              <a:t>All Rights Reserved.</a:t>
            </a:r>
            <a:endParaRPr lang="en-US" sz="900" kern="150" dirty="0">
              <a:latin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7536EE-AE55-3A0B-A0E2-596EE03BFA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" y="1218828"/>
            <a:ext cx="685800" cy="2376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4853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13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AvenirNext LT Pro Regular</vt:lpstr>
      <vt:lpstr>Charm</vt:lpstr>
      <vt:lpstr>Times New Roman</vt:lpstr>
      <vt:lpstr>Office Theme</vt:lpstr>
      <vt:lpstr>PowerPoint Presentation</vt:lpstr>
      <vt:lpstr>PowerPoint Presentation</vt:lpstr>
    </vt:vector>
  </TitlesOfParts>
  <Company>WordTemplatesOnline.net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Board Template-10-86eutbqpq</dc:title>
  <dc:creator>Tayyba Rani</dc:creator>
  <cp:lastModifiedBy>Tayyba Rani</cp:lastModifiedBy>
  <cp:revision>11</cp:revision>
  <dcterms:created xsi:type="dcterms:W3CDTF">2025-10-26T06:59:52Z</dcterms:created>
  <dcterms:modified xsi:type="dcterms:W3CDTF">2025-10-30T13:31:04Z</dcterms:modified>
</cp:coreProperties>
</file>