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embeddedFontLst>
    <p:embeddedFont>
      <p:font typeface="Play"/>
      <p:regular r:id="rId8"/>
      <p:bold r:id="rId9"/>
    </p:embeddedFont>
    <p:embeddedFont>
      <p:font typeface="Charm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CFC5F1-3532-48DC-9679-2E6D7FADFF4E}">
  <a:tblStyle styleId="{BDCFC5F1-3532-48DC-9679-2E6D7FADFF4E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Charm-bold.fntdata"/><Relationship Id="rId10" Type="http://schemas.openxmlformats.org/officeDocument/2006/relationships/font" Target="fonts/Charm-regular.fntdata"/><Relationship Id="rId9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olorful background with leaves and dots&#10;&#10;AI-generated content may be incorrect.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969581" y="301841"/>
            <a:ext cx="320483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rPr>
              <a:t>Vision Board</a:t>
            </a:r>
            <a:endParaRPr sz="4800">
              <a:solidFill>
                <a:schemeClr val="dk1"/>
              </a:solidFill>
              <a:latin typeface="Charm"/>
              <a:ea typeface="Charm"/>
              <a:cs typeface="Charm"/>
              <a:sym typeface="Charm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233686" y="995327"/>
            <a:ext cx="8676627" cy="5803741"/>
            <a:chOff x="277851" y="995327"/>
            <a:chExt cx="8676627" cy="5803741"/>
          </a:xfrm>
        </p:grpSpPr>
        <p:grpSp>
          <p:nvGrpSpPr>
            <p:cNvPr id="87" name="Google Shape;87;p13"/>
            <p:cNvGrpSpPr/>
            <p:nvPr/>
          </p:nvGrpSpPr>
          <p:grpSpPr>
            <a:xfrm>
              <a:off x="277851" y="3931767"/>
              <a:ext cx="8588297" cy="2867301"/>
              <a:chOff x="112460" y="3931767"/>
              <a:chExt cx="8588297" cy="2867301"/>
            </a:xfrm>
          </p:grpSpPr>
          <p:grpSp>
            <p:nvGrpSpPr>
              <p:cNvPr id="88" name="Google Shape;88;p13"/>
              <p:cNvGrpSpPr/>
              <p:nvPr/>
            </p:nvGrpSpPr>
            <p:grpSpPr>
              <a:xfrm>
                <a:off x="112460" y="3931767"/>
                <a:ext cx="2356865" cy="2867301"/>
                <a:chOff x="210921" y="1314920"/>
                <a:chExt cx="2356865" cy="2867301"/>
              </a:xfrm>
            </p:grpSpPr>
            <p:sp>
              <p:nvSpPr>
                <p:cNvPr id="89" name="Google Shape;89;p13"/>
                <p:cNvSpPr/>
                <p:nvPr/>
              </p:nvSpPr>
              <p:spPr>
                <a:xfrm rot="533890">
                  <a:off x="399493" y="1452431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 rot="240920">
                  <a:off x="399494" y="1452432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" name="Google Shape;91;p13"/>
                <p:cNvSpPr/>
                <p:nvPr/>
              </p:nvSpPr>
              <p:spPr>
                <a:xfrm>
                  <a:off x="399495" y="1452434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EBFC7"/>
                </a:solidFill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2" name="Google Shape;92;p13"/>
              <p:cNvGrpSpPr/>
              <p:nvPr/>
            </p:nvGrpSpPr>
            <p:grpSpPr>
              <a:xfrm>
                <a:off x="3228176" y="3931767"/>
                <a:ext cx="2356865" cy="2867301"/>
                <a:chOff x="210921" y="1314920"/>
                <a:chExt cx="2356865" cy="2867301"/>
              </a:xfrm>
            </p:grpSpPr>
            <p:sp>
              <p:nvSpPr>
                <p:cNvPr id="93" name="Google Shape;93;p13"/>
                <p:cNvSpPr/>
                <p:nvPr/>
              </p:nvSpPr>
              <p:spPr>
                <a:xfrm rot="533890">
                  <a:off x="399493" y="1452431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" name="Google Shape;94;p13"/>
                <p:cNvSpPr/>
                <p:nvPr/>
              </p:nvSpPr>
              <p:spPr>
                <a:xfrm rot="240920">
                  <a:off x="399494" y="1452432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" name="Google Shape;95;p13"/>
                <p:cNvSpPr/>
                <p:nvPr/>
              </p:nvSpPr>
              <p:spPr>
                <a:xfrm>
                  <a:off x="399495" y="1452434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EBFC7"/>
                </a:solidFill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6" name="Google Shape;96;p13"/>
              <p:cNvGrpSpPr/>
              <p:nvPr/>
            </p:nvGrpSpPr>
            <p:grpSpPr>
              <a:xfrm>
                <a:off x="6343892" y="3931767"/>
                <a:ext cx="2356865" cy="2867301"/>
                <a:chOff x="210921" y="1314920"/>
                <a:chExt cx="2356865" cy="2867301"/>
              </a:xfrm>
            </p:grpSpPr>
            <p:sp>
              <p:nvSpPr>
                <p:cNvPr id="97" name="Google Shape;97;p13"/>
                <p:cNvSpPr/>
                <p:nvPr/>
              </p:nvSpPr>
              <p:spPr>
                <a:xfrm rot="533890">
                  <a:off x="399493" y="1452431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" name="Google Shape;98;p13"/>
                <p:cNvSpPr/>
                <p:nvPr/>
              </p:nvSpPr>
              <p:spPr>
                <a:xfrm rot="240920">
                  <a:off x="399494" y="1452432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" name="Google Shape;99;p13"/>
                <p:cNvSpPr/>
                <p:nvPr/>
              </p:nvSpPr>
              <p:spPr>
                <a:xfrm>
                  <a:off x="399495" y="1452434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EBFC7"/>
                </a:solidFill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0" name="Google Shape;100;p13"/>
            <p:cNvGrpSpPr/>
            <p:nvPr/>
          </p:nvGrpSpPr>
          <p:grpSpPr>
            <a:xfrm>
              <a:off x="366181" y="995327"/>
              <a:ext cx="8588297" cy="2867301"/>
              <a:chOff x="112460" y="3931767"/>
              <a:chExt cx="8588297" cy="2867301"/>
            </a:xfrm>
          </p:grpSpPr>
          <p:grpSp>
            <p:nvGrpSpPr>
              <p:cNvPr id="101" name="Google Shape;101;p13"/>
              <p:cNvGrpSpPr/>
              <p:nvPr/>
            </p:nvGrpSpPr>
            <p:grpSpPr>
              <a:xfrm>
                <a:off x="112460" y="3931767"/>
                <a:ext cx="2356865" cy="2867301"/>
                <a:chOff x="210921" y="1314920"/>
                <a:chExt cx="2356865" cy="2867301"/>
              </a:xfrm>
            </p:grpSpPr>
            <p:sp>
              <p:nvSpPr>
                <p:cNvPr id="102" name="Google Shape;102;p13"/>
                <p:cNvSpPr/>
                <p:nvPr/>
              </p:nvSpPr>
              <p:spPr>
                <a:xfrm rot="533890">
                  <a:off x="399493" y="1452431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" name="Google Shape;103;p13"/>
                <p:cNvSpPr/>
                <p:nvPr/>
              </p:nvSpPr>
              <p:spPr>
                <a:xfrm rot="240920">
                  <a:off x="399494" y="1452432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" name="Google Shape;104;p13"/>
                <p:cNvSpPr/>
                <p:nvPr/>
              </p:nvSpPr>
              <p:spPr>
                <a:xfrm>
                  <a:off x="399495" y="1452434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EBFC7"/>
                </a:solidFill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5" name="Google Shape;105;p13"/>
              <p:cNvGrpSpPr/>
              <p:nvPr/>
            </p:nvGrpSpPr>
            <p:grpSpPr>
              <a:xfrm>
                <a:off x="3228176" y="3931767"/>
                <a:ext cx="2356865" cy="2867301"/>
                <a:chOff x="210921" y="1314920"/>
                <a:chExt cx="2356865" cy="2867301"/>
              </a:xfrm>
            </p:grpSpPr>
            <p:sp>
              <p:nvSpPr>
                <p:cNvPr id="106" name="Google Shape;106;p13"/>
                <p:cNvSpPr/>
                <p:nvPr/>
              </p:nvSpPr>
              <p:spPr>
                <a:xfrm rot="533890">
                  <a:off x="399493" y="1452431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07;p13"/>
                <p:cNvSpPr/>
                <p:nvPr/>
              </p:nvSpPr>
              <p:spPr>
                <a:xfrm rot="240920">
                  <a:off x="399494" y="1452432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" name="Google Shape;108;p13"/>
                <p:cNvSpPr/>
                <p:nvPr/>
              </p:nvSpPr>
              <p:spPr>
                <a:xfrm>
                  <a:off x="399495" y="1452434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EBFC7"/>
                </a:solidFill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9" name="Google Shape;109;p13"/>
              <p:cNvGrpSpPr/>
              <p:nvPr/>
            </p:nvGrpSpPr>
            <p:grpSpPr>
              <a:xfrm>
                <a:off x="6343892" y="3931767"/>
                <a:ext cx="2356865" cy="2867301"/>
                <a:chOff x="210921" y="1314920"/>
                <a:chExt cx="2356865" cy="2867301"/>
              </a:xfrm>
            </p:grpSpPr>
            <p:sp>
              <p:nvSpPr>
                <p:cNvPr id="110" name="Google Shape;110;p13"/>
                <p:cNvSpPr/>
                <p:nvPr/>
              </p:nvSpPr>
              <p:spPr>
                <a:xfrm rot="533890">
                  <a:off x="399493" y="1452431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" name="Google Shape;111;p13"/>
                <p:cNvSpPr/>
                <p:nvPr/>
              </p:nvSpPr>
              <p:spPr>
                <a:xfrm rot="240920">
                  <a:off x="399494" y="1452432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" name="Google Shape;112;p13"/>
                <p:cNvSpPr/>
                <p:nvPr/>
              </p:nvSpPr>
              <p:spPr>
                <a:xfrm>
                  <a:off x="399495" y="1452434"/>
                  <a:ext cx="1979721" cy="2592279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EBFC7"/>
                </a:solidFill>
                <a:ln cap="flat" cmpd="sng" w="19050">
                  <a:solidFill>
                    <a:srgbClr val="0828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13" name="Google Shape;113;p13"/>
          <p:cNvGrpSpPr/>
          <p:nvPr/>
        </p:nvGrpSpPr>
        <p:grpSpPr>
          <a:xfrm>
            <a:off x="869577" y="1272988"/>
            <a:ext cx="7528421" cy="406970"/>
            <a:chOff x="869577" y="1272988"/>
            <a:chExt cx="7528421" cy="406970"/>
          </a:xfrm>
        </p:grpSpPr>
        <p:sp>
          <p:nvSpPr>
            <p:cNvPr id="114" name="Google Shape;114;p13"/>
            <p:cNvSpPr txBox="1"/>
            <p:nvPr/>
          </p:nvSpPr>
          <p:spPr>
            <a:xfrm>
              <a:off x="869577" y="1272988"/>
              <a:ext cx="105783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harm"/>
                  <a:ea typeface="Charm"/>
                  <a:cs typeface="Charm"/>
                  <a:sym typeface="Charm"/>
                </a:rPr>
                <a:t>Todo List </a:t>
              </a:r>
              <a:endParaRPr b="1" sz="1800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endParaRPr>
            </a:p>
          </p:txBody>
        </p:sp>
        <p:sp>
          <p:nvSpPr>
            <p:cNvPr id="115" name="Google Shape;115;p13"/>
            <p:cNvSpPr txBox="1"/>
            <p:nvPr/>
          </p:nvSpPr>
          <p:spPr>
            <a:xfrm>
              <a:off x="4104870" y="1310626"/>
              <a:ext cx="105783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harm"/>
                  <a:ea typeface="Charm"/>
                  <a:cs typeface="Charm"/>
                  <a:sym typeface="Charm"/>
                </a:rPr>
                <a:t>Note</a:t>
              </a:r>
              <a:endParaRPr b="1" sz="1800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endParaRPr>
            </a:p>
          </p:txBody>
        </p:sp>
        <p:sp>
          <p:nvSpPr>
            <p:cNvPr id="116" name="Google Shape;116;p13"/>
            <p:cNvSpPr txBox="1"/>
            <p:nvPr/>
          </p:nvSpPr>
          <p:spPr>
            <a:xfrm>
              <a:off x="7340162" y="1310626"/>
              <a:ext cx="105783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harm"/>
                  <a:ea typeface="Charm"/>
                  <a:cs typeface="Charm"/>
                  <a:sym typeface="Charm"/>
                </a:rPr>
                <a:t>Goal </a:t>
              </a:r>
              <a:endParaRPr b="1" sz="1800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endParaRPr>
            </a:p>
          </p:txBody>
        </p:sp>
      </p:grpSp>
      <p:grpSp>
        <p:nvGrpSpPr>
          <p:cNvPr id="117" name="Google Shape;117;p13"/>
          <p:cNvGrpSpPr/>
          <p:nvPr/>
        </p:nvGrpSpPr>
        <p:grpSpPr>
          <a:xfrm>
            <a:off x="763623" y="4231980"/>
            <a:ext cx="7528421" cy="406970"/>
            <a:chOff x="869577" y="1272988"/>
            <a:chExt cx="7528421" cy="406970"/>
          </a:xfrm>
        </p:grpSpPr>
        <p:sp>
          <p:nvSpPr>
            <p:cNvPr id="118" name="Google Shape;118;p13"/>
            <p:cNvSpPr txBox="1"/>
            <p:nvPr/>
          </p:nvSpPr>
          <p:spPr>
            <a:xfrm>
              <a:off x="869577" y="1272988"/>
              <a:ext cx="105783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harm"/>
                  <a:ea typeface="Charm"/>
                  <a:cs typeface="Charm"/>
                  <a:sym typeface="Charm"/>
                </a:rPr>
                <a:t>Task </a:t>
              </a:r>
              <a:endParaRPr b="1" sz="1800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endParaRPr>
            </a:p>
          </p:txBody>
        </p:sp>
        <p:sp>
          <p:nvSpPr>
            <p:cNvPr id="119" name="Google Shape;119;p13"/>
            <p:cNvSpPr txBox="1"/>
            <p:nvPr/>
          </p:nvSpPr>
          <p:spPr>
            <a:xfrm>
              <a:off x="4104870" y="1310626"/>
              <a:ext cx="11637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harm"/>
                  <a:ea typeface="Charm"/>
                  <a:cs typeface="Charm"/>
                  <a:sym typeface="Charm"/>
                </a:rPr>
                <a:t>Where I go</a:t>
              </a:r>
              <a:endParaRPr b="1" sz="1800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7340162" y="1310626"/>
              <a:ext cx="105783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dk1"/>
                  </a:solidFill>
                  <a:latin typeface="Charm"/>
                  <a:ea typeface="Charm"/>
                  <a:cs typeface="Charm"/>
                  <a:sym typeface="Charm"/>
                </a:rPr>
                <a:t>What i do</a:t>
              </a:r>
              <a:endParaRPr b="1" sz="1800">
                <a:solidFill>
                  <a:schemeClr val="dk1"/>
                </a:solidFill>
                <a:latin typeface="Charm"/>
                <a:ea typeface="Charm"/>
                <a:cs typeface="Charm"/>
                <a:sym typeface="Charm"/>
              </a:endParaRPr>
            </a:p>
          </p:txBody>
        </p:sp>
      </p:grpSp>
      <p:graphicFrame>
        <p:nvGraphicFramePr>
          <p:cNvPr id="121" name="Google Shape;121;p13"/>
          <p:cNvGraphicFramePr/>
          <p:nvPr/>
        </p:nvGraphicFramePr>
        <p:xfrm>
          <a:off x="688932" y="157996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{BDCFC5F1-3532-48DC-9679-2E6D7FADFF4E}</a:tableStyleId>
              </a:tblPr>
              <a:tblGrid>
                <a:gridCol w="1623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2" name="Google Shape;122;p13"/>
          <p:cNvGraphicFramePr/>
          <p:nvPr/>
        </p:nvGraphicFramePr>
        <p:xfrm>
          <a:off x="3819829" y="15678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{BDCFC5F1-3532-48DC-9679-2E6D7FADFF4E}</a:tableStyleId>
              </a:tblPr>
              <a:tblGrid>
                <a:gridCol w="1623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3" name="Google Shape;123;p13"/>
          <p:cNvGraphicFramePr/>
          <p:nvPr/>
        </p:nvGraphicFramePr>
        <p:xfrm>
          <a:off x="6920364" y="164232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{BDCFC5F1-3532-48DC-9679-2E6D7FADFF4E}</a:tableStyleId>
              </a:tblPr>
              <a:tblGrid>
                <a:gridCol w="1623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4" name="Google Shape;124;p13"/>
          <p:cNvGraphicFramePr/>
          <p:nvPr/>
        </p:nvGraphicFramePr>
        <p:xfrm>
          <a:off x="624595" y="455972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{BDCFC5F1-3532-48DC-9679-2E6D7FADFF4E}</a:tableStyleId>
              </a:tblPr>
              <a:tblGrid>
                <a:gridCol w="1623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5" name="Google Shape;125;p13"/>
          <p:cNvGraphicFramePr/>
          <p:nvPr/>
        </p:nvGraphicFramePr>
        <p:xfrm>
          <a:off x="3744670" y="455611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{BDCFC5F1-3532-48DC-9679-2E6D7FADFF4E}</a:tableStyleId>
              </a:tblPr>
              <a:tblGrid>
                <a:gridCol w="1623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6" name="Google Shape;126;p13"/>
          <p:cNvGraphicFramePr/>
          <p:nvPr/>
        </p:nvGraphicFramePr>
        <p:xfrm>
          <a:off x="6832034" y="455611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{BDCFC5F1-3532-48DC-9679-2E6D7FADFF4E}</a:tableStyleId>
              </a:tblPr>
              <a:tblGrid>
                <a:gridCol w="1623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/>
          <p:nvPr/>
        </p:nvSpPr>
        <p:spPr>
          <a:xfrm>
            <a:off x="118364" y="1026030"/>
            <a:ext cx="45714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Designed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© </a:t>
            </a:r>
            <a:r>
              <a:rPr lang="en-US" sz="900" u="sng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WordTemplatesOnline.net</a:t>
            </a:r>
            <a:r>
              <a:rPr lang="en-US" sz="900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Rights Reserved.</a:t>
            </a:r>
            <a:endParaRPr sz="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2" name="Google Shape;13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242" y="1218828"/>
            <a:ext cx="685800" cy="23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