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40" r:id="rId2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2" pos="7678" userDrawn="1">
          <p15:clr>
            <a:srgbClr val="A4A3A4"/>
          </p15:clr>
        </p15:guide>
        <p15:guide id="53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C5C5"/>
    <a:srgbClr val="FF9F9F"/>
    <a:srgbClr val="FF6161"/>
    <a:srgbClr val="FF8787"/>
    <a:srgbClr val="FCE22A"/>
    <a:srgbClr val="F94A29"/>
    <a:srgbClr val="D61355"/>
    <a:srgbClr val="34D1BF"/>
    <a:srgbClr val="FDCDC3"/>
    <a:srgbClr val="E0F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259" autoAdjust="0"/>
  </p:normalViewPr>
  <p:slideViewPr>
    <p:cSldViewPr snapToGrid="0" snapToObjects="1">
      <p:cViewPr varScale="1">
        <p:scale>
          <a:sx n="33" d="100"/>
          <a:sy n="33" d="100"/>
        </p:scale>
        <p:origin x="858" y="66"/>
      </p:cViewPr>
      <p:guideLst>
        <p:guide pos="7678"/>
        <p:guide orient="horz" pos="432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entury Gothic" panose="020B0502020202020204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entury Gothic" panose="020B0502020202020204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9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00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5" descr="A picture containing indoor, computer, toy, child&#10;&#10;Description automatically generated">
            <a:extLst>
              <a:ext uri="{FF2B5EF4-FFF2-40B4-BE49-F238E27FC236}">
                <a16:creationId xmlns:a16="http://schemas.microsoft.com/office/drawing/2014/main" id="{E15F00F5-119E-B541-97A1-FB60E22FB6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" b="2224"/>
          <a:stretch>
            <a:fillRect/>
          </a:stretch>
        </p:blipFill>
        <p:spPr>
          <a:xfrm>
            <a:off x="0" y="0"/>
            <a:ext cx="24377650" cy="13094208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742F573-19C0-594F-960C-1B5E05BEBBC8}"/>
              </a:ext>
            </a:extLst>
          </p:cNvPr>
          <p:cNvSpPr/>
          <p:nvPr userDrawn="1"/>
        </p:nvSpPr>
        <p:spPr>
          <a:xfrm>
            <a:off x="0" y="12001617"/>
            <a:ext cx="24377650" cy="2088456"/>
          </a:xfrm>
          <a:prstGeom prst="roundRect">
            <a:avLst/>
          </a:prstGeom>
          <a:solidFill>
            <a:srgbClr val="EE4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0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4000" b="0" i="0" kern="1200">
          <a:solidFill>
            <a:schemeClr val="tx1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1pPr>
    </p:titleStyle>
    <p:bodyStyle>
      <a:lvl1pPr marL="0" indent="0" algn="l" defTabSz="1828434" rtl="0" eaLnBrk="1" latinLnBrk="0" hangingPunct="1">
        <a:lnSpc>
          <a:spcPct val="90000"/>
        </a:lnSpc>
        <a:spcBef>
          <a:spcPts val="2000"/>
        </a:spcBef>
        <a:buFont typeface="Arial" charset="0"/>
        <a:buNone/>
        <a:defRPr lang="en-US" sz="4800" b="0" i="0" kern="1200" dirty="0" smtClean="0">
          <a:solidFill>
            <a:schemeClr val="tx1"/>
          </a:solidFill>
          <a:effectLst/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1pPr>
      <a:lvl2pPr marL="914217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4000" b="0" i="0" kern="1200" dirty="0" smtClean="0">
          <a:solidFill>
            <a:schemeClr val="tx1"/>
          </a:solidFill>
          <a:effectLst/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2pPr>
      <a:lvl3pPr marL="1828434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600" b="0" i="0" kern="1200" dirty="0" smtClean="0">
          <a:solidFill>
            <a:schemeClr val="tx1"/>
          </a:solidFill>
          <a:effectLst/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3pPr>
      <a:lvl4pPr marL="2742651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200" b="0" i="0" kern="1200" dirty="0" smtClean="0">
          <a:solidFill>
            <a:schemeClr val="tx1"/>
          </a:solidFill>
          <a:effectLst/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4pPr>
      <a:lvl5pPr marL="3656868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200" b="0" i="0" kern="1200" dirty="0">
          <a:solidFill>
            <a:schemeClr val="tx1"/>
          </a:solidFill>
          <a:effectLst/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D26D6DC4-4AF4-5541-9C8C-3EB120ADE9B9}"/>
              </a:ext>
            </a:extLst>
          </p:cNvPr>
          <p:cNvSpPr/>
          <p:nvPr/>
        </p:nvSpPr>
        <p:spPr>
          <a:xfrm>
            <a:off x="9765353" y="2544770"/>
            <a:ext cx="4846940" cy="1184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9E862E-B256-E349-B23A-E593FD15576E}"/>
              </a:ext>
            </a:extLst>
          </p:cNvPr>
          <p:cNvSpPr txBox="1"/>
          <p:nvPr/>
        </p:nvSpPr>
        <p:spPr>
          <a:xfrm>
            <a:off x="7193236" y="984553"/>
            <a:ext cx="999117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P.E.S.T ANALYSIS</a:t>
            </a:r>
          </a:p>
        </p:txBody>
      </p:sp>
      <p:sp>
        <p:nvSpPr>
          <p:cNvPr id="33" name="Freeform: Shape 3846">
            <a:extLst>
              <a:ext uri="{FF2B5EF4-FFF2-40B4-BE49-F238E27FC236}">
                <a16:creationId xmlns:a16="http://schemas.microsoft.com/office/drawing/2014/main" id="{F8B102E0-7066-C140-9908-4FC812FF8EAD}"/>
              </a:ext>
            </a:extLst>
          </p:cNvPr>
          <p:cNvSpPr/>
          <p:nvPr/>
        </p:nvSpPr>
        <p:spPr>
          <a:xfrm>
            <a:off x="11806077" y="8244742"/>
            <a:ext cx="4774960" cy="23874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3" h="447">
                <a:moveTo>
                  <a:pt x="447" y="447"/>
                </a:moveTo>
                <a:lnTo>
                  <a:pt x="893" y="191"/>
                </a:lnTo>
                <a:lnTo>
                  <a:pt x="893" y="0"/>
                </a:lnTo>
                <a:lnTo>
                  <a:pt x="749" y="0"/>
                </a:lnTo>
                <a:lnTo>
                  <a:pt x="749" y="107"/>
                </a:lnTo>
                <a:lnTo>
                  <a:pt x="447" y="282"/>
                </a:lnTo>
                <a:lnTo>
                  <a:pt x="144" y="107"/>
                </a:lnTo>
                <a:lnTo>
                  <a:pt x="144" y="0"/>
                </a:lnTo>
                <a:lnTo>
                  <a:pt x="0" y="0"/>
                </a:lnTo>
                <a:lnTo>
                  <a:pt x="0" y="19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1" u="none" strike="noStrike" kern="1200" dirty="0">
              <a:ln>
                <a:noFill/>
              </a:ln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34" name="Freeform: Shape 3847">
            <a:extLst>
              <a:ext uri="{FF2B5EF4-FFF2-40B4-BE49-F238E27FC236}">
                <a16:creationId xmlns:a16="http://schemas.microsoft.com/office/drawing/2014/main" id="{EEF5C262-C88E-C247-B5EF-200DE6334C64}"/>
              </a:ext>
            </a:extLst>
          </p:cNvPr>
          <p:cNvSpPr/>
          <p:nvPr/>
        </p:nvSpPr>
        <p:spPr>
          <a:xfrm>
            <a:off x="13321002" y="6091541"/>
            <a:ext cx="1745109" cy="10545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27" h="198">
                <a:moveTo>
                  <a:pt x="327" y="95"/>
                </a:moveTo>
                <a:lnTo>
                  <a:pt x="327" y="133"/>
                </a:lnTo>
                <a:lnTo>
                  <a:pt x="327" y="198"/>
                </a:lnTo>
                <a:lnTo>
                  <a:pt x="164" y="103"/>
                </a:lnTo>
                <a:lnTo>
                  <a:pt x="0" y="198"/>
                </a:lnTo>
                <a:lnTo>
                  <a:pt x="0" y="133"/>
                </a:lnTo>
                <a:lnTo>
                  <a:pt x="0" y="95"/>
                </a:lnTo>
                <a:lnTo>
                  <a:pt x="164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1" u="none" strike="noStrike" kern="1200" dirty="0">
              <a:ln>
                <a:noFill/>
              </a:ln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35" name="Freeform: Shape 3848">
            <a:extLst>
              <a:ext uri="{FF2B5EF4-FFF2-40B4-BE49-F238E27FC236}">
                <a16:creationId xmlns:a16="http://schemas.microsoft.com/office/drawing/2014/main" id="{9DD65A98-CD11-0846-862B-1410D643CC75}"/>
              </a:ext>
            </a:extLst>
          </p:cNvPr>
          <p:cNvSpPr/>
          <p:nvPr/>
        </p:nvSpPr>
        <p:spPr>
          <a:xfrm>
            <a:off x="3792495" y="8244742"/>
            <a:ext cx="4774960" cy="23874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3" h="447">
                <a:moveTo>
                  <a:pt x="447" y="447"/>
                </a:moveTo>
                <a:lnTo>
                  <a:pt x="893" y="189"/>
                </a:lnTo>
                <a:lnTo>
                  <a:pt x="893" y="0"/>
                </a:lnTo>
                <a:lnTo>
                  <a:pt x="749" y="0"/>
                </a:lnTo>
                <a:lnTo>
                  <a:pt x="749" y="107"/>
                </a:lnTo>
                <a:lnTo>
                  <a:pt x="447" y="281"/>
                </a:lnTo>
                <a:lnTo>
                  <a:pt x="143" y="107"/>
                </a:lnTo>
                <a:lnTo>
                  <a:pt x="143" y="0"/>
                </a:lnTo>
                <a:lnTo>
                  <a:pt x="0" y="0"/>
                </a:lnTo>
                <a:lnTo>
                  <a:pt x="0" y="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1" u="none" strike="noStrike" kern="1200" dirty="0">
              <a:ln>
                <a:noFill/>
              </a:ln>
              <a:solidFill>
                <a:srgbClr val="96C291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36" name="Freeform: Shape 3849">
            <a:extLst>
              <a:ext uri="{FF2B5EF4-FFF2-40B4-BE49-F238E27FC236}">
                <a16:creationId xmlns:a16="http://schemas.microsoft.com/office/drawing/2014/main" id="{B989B29D-D732-A64C-B342-BD9DD8C96C8E}"/>
              </a:ext>
            </a:extLst>
          </p:cNvPr>
          <p:cNvSpPr/>
          <p:nvPr/>
        </p:nvSpPr>
        <p:spPr>
          <a:xfrm>
            <a:off x="5307421" y="6091541"/>
            <a:ext cx="1745109" cy="10545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27" h="198">
                <a:moveTo>
                  <a:pt x="327" y="95"/>
                </a:moveTo>
                <a:lnTo>
                  <a:pt x="327" y="133"/>
                </a:lnTo>
                <a:lnTo>
                  <a:pt x="327" y="198"/>
                </a:lnTo>
                <a:lnTo>
                  <a:pt x="164" y="103"/>
                </a:lnTo>
                <a:lnTo>
                  <a:pt x="0" y="198"/>
                </a:lnTo>
                <a:lnTo>
                  <a:pt x="0" y="133"/>
                </a:lnTo>
                <a:lnTo>
                  <a:pt x="0" y="95"/>
                </a:lnTo>
                <a:lnTo>
                  <a:pt x="164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1" u="none" strike="noStrike" kern="1200" dirty="0">
              <a:ln>
                <a:noFill/>
              </a:ln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37" name="Freeform: Shape 3850">
            <a:extLst>
              <a:ext uri="{FF2B5EF4-FFF2-40B4-BE49-F238E27FC236}">
                <a16:creationId xmlns:a16="http://schemas.microsoft.com/office/drawing/2014/main" id="{03695AAF-8B09-3D47-BA39-BB639293D832}"/>
              </a:ext>
            </a:extLst>
          </p:cNvPr>
          <p:cNvSpPr/>
          <p:nvPr/>
        </p:nvSpPr>
        <p:spPr>
          <a:xfrm>
            <a:off x="15815544" y="5846556"/>
            <a:ext cx="4769607" cy="239283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2" h="448">
                <a:moveTo>
                  <a:pt x="446" y="0"/>
                </a:moveTo>
                <a:lnTo>
                  <a:pt x="892" y="258"/>
                </a:lnTo>
                <a:lnTo>
                  <a:pt x="892" y="448"/>
                </a:lnTo>
                <a:lnTo>
                  <a:pt x="748" y="448"/>
                </a:lnTo>
                <a:lnTo>
                  <a:pt x="748" y="341"/>
                </a:lnTo>
                <a:lnTo>
                  <a:pt x="446" y="166"/>
                </a:lnTo>
                <a:lnTo>
                  <a:pt x="144" y="341"/>
                </a:lnTo>
                <a:lnTo>
                  <a:pt x="144" y="448"/>
                </a:lnTo>
                <a:lnTo>
                  <a:pt x="0" y="448"/>
                </a:lnTo>
                <a:lnTo>
                  <a:pt x="0" y="25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1" u="none" strike="noStrike" kern="1200" dirty="0">
              <a:ln>
                <a:noFill/>
              </a:ln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38" name="Freeform: Shape 3851">
            <a:extLst>
              <a:ext uri="{FF2B5EF4-FFF2-40B4-BE49-F238E27FC236}">
                <a16:creationId xmlns:a16="http://schemas.microsoft.com/office/drawing/2014/main" id="{667A4C60-93DE-9A48-97DE-AB185DE59300}"/>
              </a:ext>
            </a:extLst>
          </p:cNvPr>
          <p:cNvSpPr/>
          <p:nvPr/>
        </p:nvSpPr>
        <p:spPr>
          <a:xfrm>
            <a:off x="17330455" y="9273129"/>
            <a:ext cx="1739756" cy="105991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26" h="199">
                <a:moveTo>
                  <a:pt x="326" y="106"/>
                </a:moveTo>
                <a:lnTo>
                  <a:pt x="326" y="65"/>
                </a:lnTo>
                <a:lnTo>
                  <a:pt x="326" y="0"/>
                </a:lnTo>
                <a:lnTo>
                  <a:pt x="163" y="95"/>
                </a:lnTo>
                <a:lnTo>
                  <a:pt x="0" y="0"/>
                </a:lnTo>
                <a:lnTo>
                  <a:pt x="0" y="65"/>
                </a:lnTo>
                <a:lnTo>
                  <a:pt x="0" y="106"/>
                </a:lnTo>
                <a:lnTo>
                  <a:pt x="163" y="199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1" u="none" strike="noStrike" kern="1200" dirty="0">
              <a:ln>
                <a:noFill/>
              </a:ln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39" name="Freeform: Shape 3852">
            <a:extLst>
              <a:ext uri="{FF2B5EF4-FFF2-40B4-BE49-F238E27FC236}">
                <a16:creationId xmlns:a16="http://schemas.microsoft.com/office/drawing/2014/main" id="{F8D6DB2A-3E97-7946-8FBF-22ACF085A634}"/>
              </a:ext>
            </a:extLst>
          </p:cNvPr>
          <p:cNvSpPr/>
          <p:nvPr/>
        </p:nvSpPr>
        <p:spPr>
          <a:xfrm>
            <a:off x="7801962" y="5846556"/>
            <a:ext cx="4769607" cy="239283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2" h="448">
                <a:moveTo>
                  <a:pt x="446" y="0"/>
                </a:moveTo>
                <a:lnTo>
                  <a:pt x="892" y="258"/>
                </a:lnTo>
                <a:lnTo>
                  <a:pt x="892" y="448"/>
                </a:lnTo>
                <a:lnTo>
                  <a:pt x="748" y="448"/>
                </a:lnTo>
                <a:lnTo>
                  <a:pt x="748" y="341"/>
                </a:lnTo>
                <a:lnTo>
                  <a:pt x="446" y="166"/>
                </a:lnTo>
                <a:lnTo>
                  <a:pt x="144" y="341"/>
                </a:lnTo>
                <a:lnTo>
                  <a:pt x="144" y="448"/>
                </a:lnTo>
                <a:lnTo>
                  <a:pt x="0" y="448"/>
                </a:lnTo>
                <a:lnTo>
                  <a:pt x="0" y="25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1" u="none" strike="noStrike" kern="1200" dirty="0">
              <a:ln>
                <a:noFill/>
              </a:ln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40" name="Freeform: Shape 3853">
            <a:extLst>
              <a:ext uri="{FF2B5EF4-FFF2-40B4-BE49-F238E27FC236}">
                <a16:creationId xmlns:a16="http://schemas.microsoft.com/office/drawing/2014/main" id="{1FAB1FFB-1282-C647-A84F-7F844ECB0D10}"/>
              </a:ext>
            </a:extLst>
          </p:cNvPr>
          <p:cNvSpPr/>
          <p:nvPr/>
        </p:nvSpPr>
        <p:spPr>
          <a:xfrm>
            <a:off x="9316888" y="9273129"/>
            <a:ext cx="1739756" cy="105991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26" h="199">
                <a:moveTo>
                  <a:pt x="326" y="104"/>
                </a:moveTo>
                <a:lnTo>
                  <a:pt x="326" y="65"/>
                </a:lnTo>
                <a:lnTo>
                  <a:pt x="326" y="0"/>
                </a:lnTo>
                <a:lnTo>
                  <a:pt x="163" y="95"/>
                </a:lnTo>
                <a:lnTo>
                  <a:pt x="0" y="0"/>
                </a:lnTo>
                <a:lnTo>
                  <a:pt x="0" y="65"/>
                </a:lnTo>
                <a:lnTo>
                  <a:pt x="0" y="104"/>
                </a:lnTo>
                <a:lnTo>
                  <a:pt x="163" y="199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1" u="none" strike="noStrike" kern="1200" dirty="0">
              <a:ln>
                <a:noFill/>
              </a:ln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B7D283-E88F-FF4F-8BF4-88CC18B89276}"/>
              </a:ext>
            </a:extLst>
          </p:cNvPr>
          <p:cNvSpPr/>
          <p:nvPr/>
        </p:nvSpPr>
        <p:spPr>
          <a:xfrm>
            <a:off x="5166714" y="7264539"/>
            <a:ext cx="20265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P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6D475E-C0B2-EB41-8DD8-5DB714DCA5D9}"/>
              </a:ext>
            </a:extLst>
          </p:cNvPr>
          <p:cNvSpPr/>
          <p:nvPr/>
        </p:nvSpPr>
        <p:spPr>
          <a:xfrm>
            <a:off x="9158042" y="7264539"/>
            <a:ext cx="20265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CB1A490-1ACD-9549-BAA1-EF5F473FA667}"/>
              </a:ext>
            </a:extLst>
          </p:cNvPr>
          <p:cNvSpPr/>
          <p:nvPr/>
        </p:nvSpPr>
        <p:spPr>
          <a:xfrm>
            <a:off x="13180295" y="7264539"/>
            <a:ext cx="20265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0CDBC60-5705-AC46-A3F7-802351688F77}"/>
              </a:ext>
            </a:extLst>
          </p:cNvPr>
          <p:cNvSpPr/>
          <p:nvPr/>
        </p:nvSpPr>
        <p:spPr>
          <a:xfrm>
            <a:off x="17189763" y="7264539"/>
            <a:ext cx="20265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11351513-A625-9248-A5DF-F897B035A60F}"/>
              </a:ext>
            </a:extLst>
          </p:cNvPr>
          <p:cNvSpPr txBox="1">
            <a:spLocks/>
          </p:cNvSpPr>
          <p:nvPr/>
        </p:nvSpPr>
        <p:spPr>
          <a:xfrm>
            <a:off x="7337480" y="11174261"/>
            <a:ext cx="5698569" cy="712771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Lorem Ipsum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018594A-8870-C44C-ADD9-6F3E027B2935}"/>
              </a:ext>
            </a:extLst>
          </p:cNvPr>
          <p:cNvSpPr/>
          <p:nvPr/>
        </p:nvSpPr>
        <p:spPr>
          <a:xfrm>
            <a:off x="7835086" y="10483908"/>
            <a:ext cx="470335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Economic</a:t>
            </a:r>
            <a:r>
              <a:rPr lang="en-US" b="1" dirty="0">
                <a:solidFill>
                  <a:schemeClr val="tx2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9EB03D57-59BD-2B4B-86C1-88889AB23C14}"/>
              </a:ext>
            </a:extLst>
          </p:cNvPr>
          <p:cNvSpPr txBox="1">
            <a:spLocks/>
          </p:cNvSpPr>
          <p:nvPr/>
        </p:nvSpPr>
        <p:spPr>
          <a:xfrm>
            <a:off x="11344271" y="4669851"/>
            <a:ext cx="5698569" cy="712771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Lorem Ipsum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49C0624-792C-7D4C-9BCB-02724983DA69}"/>
              </a:ext>
            </a:extLst>
          </p:cNvPr>
          <p:cNvSpPr/>
          <p:nvPr/>
        </p:nvSpPr>
        <p:spPr>
          <a:xfrm>
            <a:off x="11841877" y="3979498"/>
            <a:ext cx="470335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Social</a:t>
            </a: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EADC095B-8217-344A-A8EE-015BA9269FC2}"/>
              </a:ext>
            </a:extLst>
          </p:cNvPr>
          <p:cNvSpPr txBox="1">
            <a:spLocks/>
          </p:cNvSpPr>
          <p:nvPr/>
        </p:nvSpPr>
        <p:spPr>
          <a:xfrm>
            <a:off x="15351048" y="11174261"/>
            <a:ext cx="5698569" cy="712771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Lorem Ipsum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8243D08-22FA-534E-B710-06F532526F46}"/>
              </a:ext>
            </a:extLst>
          </p:cNvPr>
          <p:cNvSpPr/>
          <p:nvPr/>
        </p:nvSpPr>
        <p:spPr>
          <a:xfrm>
            <a:off x="15848654" y="10483908"/>
            <a:ext cx="470335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Technological</a:t>
            </a: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A9E7FA34-6730-CD4F-A787-0D3C82720A6C}"/>
              </a:ext>
            </a:extLst>
          </p:cNvPr>
          <p:cNvSpPr txBox="1">
            <a:spLocks/>
          </p:cNvSpPr>
          <p:nvPr/>
        </p:nvSpPr>
        <p:spPr>
          <a:xfrm>
            <a:off x="3330690" y="4671109"/>
            <a:ext cx="5698569" cy="712771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Lorem Ipsum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04FE2FC-9B5F-B54F-BE6F-91CC7B1D7ED2}"/>
              </a:ext>
            </a:extLst>
          </p:cNvPr>
          <p:cNvSpPr/>
          <p:nvPr/>
        </p:nvSpPr>
        <p:spPr>
          <a:xfrm>
            <a:off x="3792495" y="3980756"/>
            <a:ext cx="470335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Political</a:t>
            </a:r>
          </a:p>
        </p:txBody>
      </p:sp>
    </p:spTree>
    <p:extLst>
      <p:ext uri="{BB962C8B-B14F-4D97-AF65-F5344CB8AC3E}">
        <p14:creationId xmlns:p14="http://schemas.microsoft.com/office/powerpoint/2010/main" val="180594154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11">
      <a:dk1>
        <a:srgbClr val="999999"/>
      </a:dk1>
      <a:lt1>
        <a:srgbClr val="FFFFFF"/>
      </a:lt1>
      <a:dk2>
        <a:srgbClr val="364556"/>
      </a:dk2>
      <a:lt2>
        <a:srgbClr val="FFFFFF"/>
      </a:lt2>
      <a:accent1>
        <a:srgbClr val="EEB94C"/>
      </a:accent1>
      <a:accent2>
        <a:srgbClr val="E34739"/>
      </a:accent2>
      <a:accent3>
        <a:srgbClr val="24B5B2"/>
      </a:accent3>
      <a:accent4>
        <a:srgbClr val="9CD1D0"/>
      </a:accent4>
      <a:accent5>
        <a:srgbClr val="EEB94C"/>
      </a:accent5>
      <a:accent6>
        <a:srgbClr val="E34739"/>
      </a:accent6>
      <a:hlink>
        <a:srgbClr val="E4D71C"/>
      </a:hlink>
      <a:folHlink>
        <a:srgbClr val="B26B02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83603</TotalTime>
  <Words>25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Lato Light</vt:lpstr>
      <vt:lpstr>Default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Tosiba</dc:creator>
  <cp:keywords/>
  <dc:description/>
  <cp:lastModifiedBy>zaidiaiman507@gmail.com</cp:lastModifiedBy>
  <cp:revision>14248</cp:revision>
  <dcterms:created xsi:type="dcterms:W3CDTF">2014-11-12T21:47:38Z</dcterms:created>
  <dcterms:modified xsi:type="dcterms:W3CDTF">2023-09-08T06:28:04Z</dcterms:modified>
  <cp:category/>
</cp:coreProperties>
</file>