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4350" r:id="rId2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1EEF4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6" autoAdjust="0"/>
    <p:restoredTop sz="95921" autoAdjust="0"/>
  </p:normalViewPr>
  <p:slideViewPr>
    <p:cSldViewPr snapToGrid="0" snapToObjects="1">
      <p:cViewPr varScale="1">
        <p:scale>
          <a:sx n="56" d="100"/>
          <a:sy n="56" d="100"/>
        </p:scale>
        <p:origin x="570" y="12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2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0503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5412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068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8818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3031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797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770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7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4081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4691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4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3977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reeform: Shape 1833">
            <a:extLst>
              <a:ext uri="{FF2B5EF4-FFF2-40B4-BE49-F238E27FC236}">
                <a16:creationId xmlns:a16="http://schemas.microsoft.com/office/drawing/2014/main" id="{98FEC24D-7A50-664B-A762-D49732CBA61E}"/>
              </a:ext>
            </a:extLst>
          </p:cNvPr>
          <p:cNvSpPr/>
          <p:nvPr/>
        </p:nvSpPr>
        <p:spPr>
          <a:xfrm>
            <a:off x="7659315" y="7794290"/>
            <a:ext cx="2582672" cy="258267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94" h="794">
                <a:moveTo>
                  <a:pt x="0" y="397"/>
                </a:moveTo>
                <a:cubicBezTo>
                  <a:pt x="0" y="178"/>
                  <a:pt x="178" y="0"/>
                  <a:pt x="397" y="0"/>
                </a:cubicBezTo>
                <a:cubicBezTo>
                  <a:pt x="616" y="0"/>
                  <a:pt x="794" y="178"/>
                  <a:pt x="794" y="397"/>
                </a:cubicBezTo>
                <a:cubicBezTo>
                  <a:pt x="794" y="616"/>
                  <a:pt x="616" y="794"/>
                  <a:pt x="397" y="794"/>
                </a:cubicBezTo>
                <a:cubicBezTo>
                  <a:pt x="178" y="794"/>
                  <a:pt x="0" y="616"/>
                  <a:pt x="0" y="397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3" name="Freeform: Shape 1834">
            <a:extLst>
              <a:ext uri="{FF2B5EF4-FFF2-40B4-BE49-F238E27FC236}">
                <a16:creationId xmlns:a16="http://schemas.microsoft.com/office/drawing/2014/main" id="{708E424A-058F-CA4B-8903-7A231897FF81}"/>
              </a:ext>
            </a:extLst>
          </p:cNvPr>
          <p:cNvSpPr/>
          <p:nvPr/>
        </p:nvSpPr>
        <p:spPr>
          <a:xfrm>
            <a:off x="11515403" y="10331367"/>
            <a:ext cx="2419830" cy="24230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44" h="745">
                <a:moveTo>
                  <a:pt x="0" y="373"/>
                </a:moveTo>
                <a:cubicBezTo>
                  <a:pt x="0" y="167"/>
                  <a:pt x="166" y="0"/>
                  <a:pt x="371" y="0"/>
                </a:cubicBezTo>
                <a:cubicBezTo>
                  <a:pt x="577" y="0"/>
                  <a:pt x="744" y="167"/>
                  <a:pt x="744" y="373"/>
                </a:cubicBezTo>
                <a:cubicBezTo>
                  <a:pt x="744" y="579"/>
                  <a:pt x="577" y="745"/>
                  <a:pt x="371" y="745"/>
                </a:cubicBezTo>
                <a:cubicBezTo>
                  <a:pt x="166" y="745"/>
                  <a:pt x="0" y="579"/>
                  <a:pt x="0" y="373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4" name="Freeform: Shape 1835">
            <a:extLst>
              <a:ext uri="{FF2B5EF4-FFF2-40B4-BE49-F238E27FC236}">
                <a16:creationId xmlns:a16="http://schemas.microsoft.com/office/drawing/2014/main" id="{6E2C00F0-C5A4-9A48-8C12-D6F8EE6F6A05}"/>
              </a:ext>
            </a:extLst>
          </p:cNvPr>
          <p:cNvSpPr/>
          <p:nvPr/>
        </p:nvSpPr>
        <p:spPr>
          <a:xfrm>
            <a:off x="9750205" y="4201997"/>
            <a:ext cx="2296071" cy="229281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06" h="705">
                <a:moveTo>
                  <a:pt x="0" y="352"/>
                </a:moveTo>
                <a:cubicBezTo>
                  <a:pt x="0" y="157"/>
                  <a:pt x="158" y="0"/>
                  <a:pt x="354" y="0"/>
                </a:cubicBezTo>
                <a:cubicBezTo>
                  <a:pt x="547" y="0"/>
                  <a:pt x="706" y="157"/>
                  <a:pt x="706" y="352"/>
                </a:cubicBezTo>
                <a:cubicBezTo>
                  <a:pt x="706" y="546"/>
                  <a:pt x="547" y="705"/>
                  <a:pt x="354" y="705"/>
                </a:cubicBezTo>
                <a:cubicBezTo>
                  <a:pt x="158" y="705"/>
                  <a:pt x="0" y="546"/>
                  <a:pt x="0" y="352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5" name="Freeform: Shape 1836">
            <a:extLst>
              <a:ext uri="{FF2B5EF4-FFF2-40B4-BE49-F238E27FC236}">
                <a16:creationId xmlns:a16="http://schemas.microsoft.com/office/drawing/2014/main" id="{DF65BF9B-E753-E64B-A944-9901FA4D5B65}"/>
              </a:ext>
            </a:extLst>
          </p:cNvPr>
          <p:cNvSpPr/>
          <p:nvPr/>
        </p:nvSpPr>
        <p:spPr>
          <a:xfrm>
            <a:off x="14641977" y="7771492"/>
            <a:ext cx="2123458" cy="211694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53" h="651">
                <a:moveTo>
                  <a:pt x="0" y="325"/>
                </a:moveTo>
                <a:cubicBezTo>
                  <a:pt x="0" y="145"/>
                  <a:pt x="147" y="0"/>
                  <a:pt x="326" y="0"/>
                </a:cubicBezTo>
                <a:cubicBezTo>
                  <a:pt x="507" y="0"/>
                  <a:pt x="653" y="145"/>
                  <a:pt x="653" y="325"/>
                </a:cubicBezTo>
                <a:cubicBezTo>
                  <a:pt x="653" y="504"/>
                  <a:pt x="507" y="651"/>
                  <a:pt x="326" y="651"/>
                </a:cubicBezTo>
                <a:cubicBezTo>
                  <a:pt x="147" y="651"/>
                  <a:pt x="0" y="504"/>
                  <a:pt x="0" y="325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6" name="Freeform: Shape 1837">
            <a:extLst>
              <a:ext uri="{FF2B5EF4-FFF2-40B4-BE49-F238E27FC236}">
                <a16:creationId xmlns:a16="http://schemas.microsoft.com/office/drawing/2014/main" id="{D94447E0-B54D-AF41-85D5-2D16C354D245}"/>
              </a:ext>
            </a:extLst>
          </p:cNvPr>
          <p:cNvSpPr/>
          <p:nvPr/>
        </p:nvSpPr>
        <p:spPr>
          <a:xfrm>
            <a:off x="13339241" y="3622271"/>
            <a:ext cx="2856248" cy="285624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8" h="878">
                <a:moveTo>
                  <a:pt x="0" y="438"/>
                </a:moveTo>
                <a:cubicBezTo>
                  <a:pt x="0" y="196"/>
                  <a:pt x="196" y="0"/>
                  <a:pt x="439" y="0"/>
                </a:cubicBezTo>
                <a:cubicBezTo>
                  <a:pt x="680" y="0"/>
                  <a:pt x="878" y="196"/>
                  <a:pt x="878" y="438"/>
                </a:cubicBezTo>
                <a:cubicBezTo>
                  <a:pt x="878" y="681"/>
                  <a:pt x="680" y="878"/>
                  <a:pt x="439" y="878"/>
                </a:cubicBezTo>
                <a:cubicBezTo>
                  <a:pt x="196" y="878"/>
                  <a:pt x="0" y="681"/>
                  <a:pt x="0" y="43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7" name="Freeform: Shape 1838">
            <a:extLst>
              <a:ext uri="{FF2B5EF4-FFF2-40B4-BE49-F238E27FC236}">
                <a16:creationId xmlns:a16="http://schemas.microsoft.com/office/drawing/2014/main" id="{CAE25857-670C-1944-9995-6D66AF7D2EF8}"/>
              </a:ext>
            </a:extLst>
          </p:cNvPr>
          <p:cNvSpPr/>
          <p:nvPr/>
        </p:nvSpPr>
        <p:spPr>
          <a:xfrm>
            <a:off x="10867301" y="5322350"/>
            <a:ext cx="869576" cy="116269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8" h="358">
                <a:moveTo>
                  <a:pt x="251" y="358"/>
                </a:moveTo>
                <a:lnTo>
                  <a:pt x="0" y="14"/>
                </a:lnTo>
                <a:lnTo>
                  <a:pt x="20" y="0"/>
                </a:lnTo>
                <a:lnTo>
                  <a:pt x="268" y="344"/>
                </a:ln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8" name="Freeform: Shape 1839">
            <a:extLst>
              <a:ext uri="{FF2B5EF4-FFF2-40B4-BE49-F238E27FC236}">
                <a16:creationId xmlns:a16="http://schemas.microsoft.com/office/drawing/2014/main" id="{D2EAF45F-6976-3647-B20B-3F43E7348B7F}"/>
              </a:ext>
            </a:extLst>
          </p:cNvPr>
          <p:cNvSpPr/>
          <p:nvPr/>
        </p:nvSpPr>
        <p:spPr>
          <a:xfrm>
            <a:off x="13710521" y="5029234"/>
            <a:ext cx="1084528" cy="14558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4" h="448">
                <a:moveTo>
                  <a:pt x="18" y="448"/>
                </a:moveTo>
                <a:lnTo>
                  <a:pt x="0" y="434"/>
                </a:lnTo>
                <a:lnTo>
                  <a:pt x="315" y="0"/>
                </a:lnTo>
                <a:lnTo>
                  <a:pt x="334" y="13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9" name="Freeform: Shape 1840">
            <a:extLst>
              <a:ext uri="{FF2B5EF4-FFF2-40B4-BE49-F238E27FC236}">
                <a16:creationId xmlns:a16="http://schemas.microsoft.com/office/drawing/2014/main" id="{714B64A8-6930-D048-9CE3-78A9AE1E9CAC}"/>
              </a:ext>
            </a:extLst>
          </p:cNvPr>
          <p:cNvSpPr/>
          <p:nvPr/>
        </p:nvSpPr>
        <p:spPr>
          <a:xfrm>
            <a:off x="8942509" y="8357723"/>
            <a:ext cx="2146257" cy="75884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60" h="234">
                <a:moveTo>
                  <a:pt x="6" y="234"/>
                </a:moveTo>
                <a:lnTo>
                  <a:pt x="0" y="214"/>
                </a:lnTo>
                <a:lnTo>
                  <a:pt x="655" y="0"/>
                </a:lnTo>
                <a:lnTo>
                  <a:pt x="660" y="23"/>
                </a:ln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0" name="Freeform: Shape 1841">
            <a:extLst>
              <a:ext uri="{FF2B5EF4-FFF2-40B4-BE49-F238E27FC236}">
                <a16:creationId xmlns:a16="http://schemas.microsoft.com/office/drawing/2014/main" id="{ECAA7753-C932-6845-BF75-297F6042ECFC}"/>
              </a:ext>
            </a:extLst>
          </p:cNvPr>
          <p:cNvSpPr/>
          <p:nvPr/>
        </p:nvSpPr>
        <p:spPr>
          <a:xfrm>
            <a:off x="14355375" y="8357723"/>
            <a:ext cx="1361359" cy="50481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19" h="156">
                <a:moveTo>
                  <a:pt x="412" y="156"/>
                </a:moveTo>
                <a:lnTo>
                  <a:pt x="0" y="23"/>
                </a:lnTo>
                <a:lnTo>
                  <a:pt x="7" y="0"/>
                </a:lnTo>
                <a:lnTo>
                  <a:pt x="419" y="133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1" name="Freeform: Shape 1842">
            <a:extLst>
              <a:ext uri="{FF2B5EF4-FFF2-40B4-BE49-F238E27FC236}">
                <a16:creationId xmlns:a16="http://schemas.microsoft.com/office/drawing/2014/main" id="{DA757C24-5DAF-7949-9668-9F66E9ACEE52}"/>
              </a:ext>
            </a:extLst>
          </p:cNvPr>
          <p:cNvSpPr/>
          <p:nvPr/>
        </p:nvSpPr>
        <p:spPr>
          <a:xfrm>
            <a:off x="12684617" y="9588808"/>
            <a:ext cx="74907" cy="19541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" h="601">
                <a:moveTo>
                  <a:pt x="24" y="601"/>
                </a:moveTo>
                <a:lnTo>
                  <a:pt x="0" y="601"/>
                </a:lnTo>
                <a:lnTo>
                  <a:pt x="0" y="0"/>
                </a:lnTo>
                <a:lnTo>
                  <a:pt x="24" y="0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2" name="Freeform: Shape 2019">
            <a:extLst>
              <a:ext uri="{FF2B5EF4-FFF2-40B4-BE49-F238E27FC236}">
                <a16:creationId xmlns:a16="http://schemas.microsoft.com/office/drawing/2014/main" id="{59D7D132-3995-6B40-8234-CC03F9B7A278}"/>
              </a:ext>
            </a:extLst>
          </p:cNvPr>
          <p:cNvSpPr/>
          <p:nvPr/>
        </p:nvSpPr>
        <p:spPr>
          <a:xfrm>
            <a:off x="10955235" y="6087707"/>
            <a:ext cx="3540183" cy="354018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88" h="1088">
                <a:moveTo>
                  <a:pt x="543" y="29"/>
                </a:moveTo>
                <a:cubicBezTo>
                  <a:pt x="259" y="29"/>
                  <a:pt x="28" y="260"/>
                  <a:pt x="28" y="545"/>
                </a:cubicBezTo>
                <a:cubicBezTo>
                  <a:pt x="28" y="829"/>
                  <a:pt x="259" y="1060"/>
                  <a:pt x="543" y="1060"/>
                </a:cubicBezTo>
                <a:cubicBezTo>
                  <a:pt x="827" y="1060"/>
                  <a:pt x="1058" y="829"/>
                  <a:pt x="1058" y="545"/>
                </a:cubicBezTo>
                <a:cubicBezTo>
                  <a:pt x="1058" y="260"/>
                  <a:pt x="827" y="29"/>
                  <a:pt x="543" y="29"/>
                </a:cubicBezTo>
                <a:close/>
                <a:moveTo>
                  <a:pt x="543" y="1088"/>
                </a:moveTo>
                <a:cubicBezTo>
                  <a:pt x="244" y="1088"/>
                  <a:pt x="0" y="844"/>
                  <a:pt x="0" y="545"/>
                </a:cubicBezTo>
                <a:cubicBezTo>
                  <a:pt x="0" y="244"/>
                  <a:pt x="244" y="0"/>
                  <a:pt x="543" y="0"/>
                </a:cubicBezTo>
                <a:cubicBezTo>
                  <a:pt x="844" y="0"/>
                  <a:pt x="1088" y="244"/>
                  <a:pt x="1088" y="545"/>
                </a:cubicBezTo>
                <a:cubicBezTo>
                  <a:pt x="1088" y="844"/>
                  <a:pt x="844" y="1088"/>
                  <a:pt x="543" y="1088"/>
                </a:cubicBezTo>
                <a:close/>
              </a:path>
            </a:pathLst>
          </a:custGeom>
          <a:solidFill>
            <a:schemeClr val="bg1">
              <a:lumMod val="50000"/>
              <a:alpha val="1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3" name="Freeform: Shape 2020">
            <a:extLst>
              <a:ext uri="{FF2B5EF4-FFF2-40B4-BE49-F238E27FC236}">
                <a16:creationId xmlns:a16="http://schemas.microsoft.com/office/drawing/2014/main" id="{95C2820A-5938-314F-BEFA-82FF49BA7A64}"/>
              </a:ext>
            </a:extLst>
          </p:cNvPr>
          <p:cNvSpPr/>
          <p:nvPr/>
        </p:nvSpPr>
        <p:spPr>
          <a:xfrm>
            <a:off x="11274406" y="6406876"/>
            <a:ext cx="2901843" cy="290184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92" h="892">
                <a:moveTo>
                  <a:pt x="0" y="447"/>
                </a:moveTo>
                <a:cubicBezTo>
                  <a:pt x="0" y="199"/>
                  <a:pt x="200" y="0"/>
                  <a:pt x="445" y="0"/>
                </a:cubicBezTo>
                <a:cubicBezTo>
                  <a:pt x="692" y="0"/>
                  <a:pt x="892" y="199"/>
                  <a:pt x="892" y="447"/>
                </a:cubicBezTo>
                <a:cubicBezTo>
                  <a:pt x="892" y="692"/>
                  <a:pt x="692" y="892"/>
                  <a:pt x="445" y="892"/>
                </a:cubicBezTo>
                <a:cubicBezTo>
                  <a:pt x="200" y="892"/>
                  <a:pt x="0" y="692"/>
                  <a:pt x="0" y="447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4" name="Freeform: Shape 2021">
            <a:extLst>
              <a:ext uri="{FF2B5EF4-FFF2-40B4-BE49-F238E27FC236}">
                <a16:creationId xmlns:a16="http://schemas.microsoft.com/office/drawing/2014/main" id="{11C932EA-147E-944D-9505-5FCCF1791A26}"/>
              </a:ext>
            </a:extLst>
          </p:cNvPr>
          <p:cNvSpPr/>
          <p:nvPr/>
        </p:nvSpPr>
        <p:spPr>
          <a:xfrm>
            <a:off x="14925321" y="8048314"/>
            <a:ext cx="1556769" cy="155676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9" h="479">
                <a:moveTo>
                  <a:pt x="239" y="479"/>
                </a:moveTo>
                <a:cubicBezTo>
                  <a:pt x="108" y="479"/>
                  <a:pt x="0" y="372"/>
                  <a:pt x="0" y="240"/>
                </a:cubicBezTo>
                <a:cubicBezTo>
                  <a:pt x="0" y="107"/>
                  <a:pt x="108" y="0"/>
                  <a:pt x="239" y="0"/>
                </a:cubicBezTo>
                <a:cubicBezTo>
                  <a:pt x="371" y="0"/>
                  <a:pt x="479" y="107"/>
                  <a:pt x="479" y="240"/>
                </a:cubicBezTo>
                <a:cubicBezTo>
                  <a:pt x="479" y="372"/>
                  <a:pt x="371" y="479"/>
                  <a:pt x="239" y="479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6" name="Freeform: Shape 2904">
            <a:extLst>
              <a:ext uri="{FF2B5EF4-FFF2-40B4-BE49-F238E27FC236}">
                <a16:creationId xmlns:a16="http://schemas.microsoft.com/office/drawing/2014/main" id="{1A615B77-B52B-444B-BCFD-AB3784F41EF2}"/>
              </a:ext>
            </a:extLst>
          </p:cNvPr>
          <p:cNvSpPr/>
          <p:nvPr/>
        </p:nvSpPr>
        <p:spPr>
          <a:xfrm>
            <a:off x="11792243" y="10614711"/>
            <a:ext cx="1859654" cy="185965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2" h="572">
                <a:moveTo>
                  <a:pt x="286" y="572"/>
                </a:moveTo>
                <a:cubicBezTo>
                  <a:pt x="130" y="572"/>
                  <a:pt x="0" y="443"/>
                  <a:pt x="0" y="286"/>
                </a:cubicBezTo>
                <a:cubicBezTo>
                  <a:pt x="0" y="127"/>
                  <a:pt x="130" y="0"/>
                  <a:pt x="286" y="0"/>
                </a:cubicBezTo>
                <a:cubicBezTo>
                  <a:pt x="444" y="0"/>
                  <a:pt x="572" y="127"/>
                  <a:pt x="572" y="286"/>
                </a:cubicBezTo>
                <a:cubicBezTo>
                  <a:pt x="572" y="443"/>
                  <a:pt x="444" y="572"/>
                  <a:pt x="286" y="572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7" name="Freeform: Shape 2905">
            <a:extLst>
              <a:ext uri="{FF2B5EF4-FFF2-40B4-BE49-F238E27FC236}">
                <a16:creationId xmlns:a16="http://schemas.microsoft.com/office/drawing/2014/main" id="{9ED47057-79C9-9144-8203-069659D5EEE8}"/>
              </a:ext>
            </a:extLst>
          </p:cNvPr>
          <p:cNvSpPr/>
          <p:nvPr/>
        </p:nvSpPr>
        <p:spPr>
          <a:xfrm>
            <a:off x="10033549" y="4482086"/>
            <a:ext cx="1732638" cy="17326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33" h="533">
                <a:moveTo>
                  <a:pt x="267" y="533"/>
                </a:moveTo>
                <a:cubicBezTo>
                  <a:pt x="118" y="533"/>
                  <a:pt x="0" y="413"/>
                  <a:pt x="0" y="266"/>
                </a:cubicBezTo>
                <a:cubicBezTo>
                  <a:pt x="0" y="119"/>
                  <a:pt x="118" y="0"/>
                  <a:pt x="267" y="0"/>
                </a:cubicBezTo>
                <a:cubicBezTo>
                  <a:pt x="413" y="0"/>
                  <a:pt x="533" y="119"/>
                  <a:pt x="533" y="266"/>
                </a:cubicBezTo>
                <a:cubicBezTo>
                  <a:pt x="533" y="413"/>
                  <a:pt x="413" y="533"/>
                  <a:pt x="267" y="533"/>
                </a:cubicBez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8" name="Freeform: Shape 2906">
            <a:extLst>
              <a:ext uri="{FF2B5EF4-FFF2-40B4-BE49-F238E27FC236}">
                <a16:creationId xmlns:a16="http://schemas.microsoft.com/office/drawing/2014/main" id="{92D60D99-505E-1D45-982C-6DACF400EE28}"/>
              </a:ext>
            </a:extLst>
          </p:cNvPr>
          <p:cNvSpPr/>
          <p:nvPr/>
        </p:nvSpPr>
        <p:spPr>
          <a:xfrm>
            <a:off x="13616072" y="3902368"/>
            <a:ext cx="2299328" cy="229281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07" h="705">
                <a:moveTo>
                  <a:pt x="354" y="705"/>
                </a:moveTo>
                <a:cubicBezTo>
                  <a:pt x="159" y="705"/>
                  <a:pt x="0" y="548"/>
                  <a:pt x="0" y="352"/>
                </a:cubicBezTo>
                <a:cubicBezTo>
                  <a:pt x="0" y="158"/>
                  <a:pt x="159" y="0"/>
                  <a:pt x="354" y="0"/>
                </a:cubicBezTo>
                <a:cubicBezTo>
                  <a:pt x="548" y="0"/>
                  <a:pt x="707" y="158"/>
                  <a:pt x="707" y="352"/>
                </a:cubicBezTo>
                <a:cubicBezTo>
                  <a:pt x="707" y="548"/>
                  <a:pt x="548" y="705"/>
                  <a:pt x="354" y="705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9" name="Freeform: Shape 2907">
            <a:extLst>
              <a:ext uri="{FF2B5EF4-FFF2-40B4-BE49-F238E27FC236}">
                <a16:creationId xmlns:a16="http://schemas.microsoft.com/office/drawing/2014/main" id="{C7B4A1FE-A1AA-7248-8594-29FDD715CAA3}"/>
              </a:ext>
            </a:extLst>
          </p:cNvPr>
          <p:cNvSpPr/>
          <p:nvPr/>
        </p:nvSpPr>
        <p:spPr>
          <a:xfrm>
            <a:off x="14146937" y="8175331"/>
            <a:ext cx="433159" cy="4299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4" h="133">
                <a:moveTo>
                  <a:pt x="134" y="67"/>
                </a:moveTo>
                <a:cubicBezTo>
                  <a:pt x="134" y="104"/>
                  <a:pt x="103" y="133"/>
                  <a:pt x="67" y="133"/>
                </a:cubicBezTo>
                <a:cubicBezTo>
                  <a:pt x="30" y="133"/>
                  <a:pt x="0" y="104"/>
                  <a:pt x="0" y="67"/>
                </a:cubicBezTo>
                <a:cubicBezTo>
                  <a:pt x="0" y="31"/>
                  <a:pt x="30" y="0"/>
                  <a:pt x="67" y="0"/>
                </a:cubicBezTo>
                <a:cubicBezTo>
                  <a:pt x="103" y="0"/>
                  <a:pt x="134" y="31"/>
                  <a:pt x="134" y="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0" name="Freeform: Shape 2908">
            <a:extLst>
              <a:ext uri="{FF2B5EF4-FFF2-40B4-BE49-F238E27FC236}">
                <a16:creationId xmlns:a16="http://schemas.microsoft.com/office/drawing/2014/main" id="{1906E539-21F0-1942-ACC9-E57B39A1707E}"/>
              </a:ext>
            </a:extLst>
          </p:cNvPr>
          <p:cNvSpPr/>
          <p:nvPr/>
        </p:nvSpPr>
        <p:spPr>
          <a:xfrm>
            <a:off x="14202303" y="8227449"/>
            <a:ext cx="322427" cy="3256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" h="101">
                <a:moveTo>
                  <a:pt x="100" y="51"/>
                </a:moveTo>
                <a:cubicBezTo>
                  <a:pt x="100" y="79"/>
                  <a:pt x="78" y="101"/>
                  <a:pt x="50" y="101"/>
                </a:cubicBezTo>
                <a:cubicBezTo>
                  <a:pt x="23" y="101"/>
                  <a:pt x="0" y="79"/>
                  <a:pt x="0" y="51"/>
                </a:cubicBezTo>
                <a:cubicBezTo>
                  <a:pt x="0" y="24"/>
                  <a:pt x="23" y="0"/>
                  <a:pt x="50" y="0"/>
                </a:cubicBezTo>
                <a:cubicBezTo>
                  <a:pt x="78" y="0"/>
                  <a:pt x="100" y="24"/>
                  <a:pt x="100" y="51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1" name="Freeform: Shape 2909">
            <a:extLst>
              <a:ext uri="{FF2B5EF4-FFF2-40B4-BE49-F238E27FC236}">
                <a16:creationId xmlns:a16="http://schemas.microsoft.com/office/drawing/2014/main" id="{11516BF3-C0AA-944C-8B81-2473057E29BC}"/>
              </a:ext>
            </a:extLst>
          </p:cNvPr>
          <p:cNvSpPr/>
          <p:nvPr/>
        </p:nvSpPr>
        <p:spPr>
          <a:xfrm>
            <a:off x="12508747" y="9370600"/>
            <a:ext cx="429903" cy="43315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3" h="134">
                <a:moveTo>
                  <a:pt x="133" y="67"/>
                </a:moveTo>
                <a:cubicBezTo>
                  <a:pt x="133" y="104"/>
                  <a:pt x="103" y="134"/>
                  <a:pt x="66" y="134"/>
                </a:cubicBezTo>
                <a:cubicBezTo>
                  <a:pt x="29" y="134"/>
                  <a:pt x="0" y="104"/>
                  <a:pt x="0" y="67"/>
                </a:cubicBezTo>
                <a:cubicBezTo>
                  <a:pt x="0" y="30"/>
                  <a:pt x="29" y="0"/>
                  <a:pt x="66" y="0"/>
                </a:cubicBezTo>
                <a:cubicBezTo>
                  <a:pt x="103" y="0"/>
                  <a:pt x="133" y="30"/>
                  <a:pt x="133" y="67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2" name="Freeform: Shape 2910">
            <a:extLst>
              <a:ext uri="{FF2B5EF4-FFF2-40B4-BE49-F238E27FC236}">
                <a16:creationId xmlns:a16="http://schemas.microsoft.com/office/drawing/2014/main" id="{56D41A44-9970-894A-A970-2179BC12532D}"/>
              </a:ext>
            </a:extLst>
          </p:cNvPr>
          <p:cNvSpPr/>
          <p:nvPr/>
        </p:nvSpPr>
        <p:spPr>
          <a:xfrm>
            <a:off x="12560857" y="9425966"/>
            <a:ext cx="325684" cy="3256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1" h="101">
                <a:moveTo>
                  <a:pt x="101" y="50"/>
                </a:moveTo>
                <a:cubicBezTo>
                  <a:pt x="101" y="77"/>
                  <a:pt x="78" y="101"/>
                  <a:pt x="50" y="101"/>
                </a:cubicBezTo>
                <a:cubicBezTo>
                  <a:pt x="22" y="101"/>
                  <a:pt x="0" y="77"/>
                  <a:pt x="0" y="50"/>
                </a:cubicBezTo>
                <a:cubicBezTo>
                  <a:pt x="0" y="21"/>
                  <a:pt x="22" y="0"/>
                  <a:pt x="50" y="0"/>
                </a:cubicBezTo>
                <a:cubicBezTo>
                  <a:pt x="78" y="0"/>
                  <a:pt x="101" y="21"/>
                  <a:pt x="101" y="5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3" name="Freeform: Shape 2911">
            <a:extLst>
              <a:ext uri="{FF2B5EF4-FFF2-40B4-BE49-F238E27FC236}">
                <a16:creationId xmlns:a16="http://schemas.microsoft.com/office/drawing/2014/main" id="{DB838696-F3E1-2E4E-A93E-343DFBDFBE65}"/>
              </a:ext>
            </a:extLst>
          </p:cNvPr>
          <p:cNvSpPr/>
          <p:nvPr/>
        </p:nvSpPr>
        <p:spPr>
          <a:xfrm>
            <a:off x="10867301" y="8175331"/>
            <a:ext cx="429903" cy="4299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3" h="133">
                <a:moveTo>
                  <a:pt x="133" y="67"/>
                </a:moveTo>
                <a:cubicBezTo>
                  <a:pt x="133" y="104"/>
                  <a:pt x="104" y="133"/>
                  <a:pt x="67" y="133"/>
                </a:cubicBezTo>
                <a:cubicBezTo>
                  <a:pt x="30" y="133"/>
                  <a:pt x="0" y="104"/>
                  <a:pt x="0" y="67"/>
                </a:cubicBezTo>
                <a:cubicBezTo>
                  <a:pt x="0" y="31"/>
                  <a:pt x="30" y="0"/>
                  <a:pt x="67" y="0"/>
                </a:cubicBezTo>
                <a:cubicBezTo>
                  <a:pt x="104" y="0"/>
                  <a:pt x="133" y="31"/>
                  <a:pt x="133" y="67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4" name="Freeform: Shape 2912">
            <a:extLst>
              <a:ext uri="{FF2B5EF4-FFF2-40B4-BE49-F238E27FC236}">
                <a16:creationId xmlns:a16="http://schemas.microsoft.com/office/drawing/2014/main" id="{FDC781D8-04B6-A846-BDA9-A8B14223BEC2}"/>
              </a:ext>
            </a:extLst>
          </p:cNvPr>
          <p:cNvSpPr/>
          <p:nvPr/>
        </p:nvSpPr>
        <p:spPr>
          <a:xfrm>
            <a:off x="10919411" y="8227449"/>
            <a:ext cx="325684" cy="3256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1" h="101">
                <a:moveTo>
                  <a:pt x="101" y="51"/>
                </a:moveTo>
                <a:cubicBezTo>
                  <a:pt x="101" y="79"/>
                  <a:pt x="79" y="101"/>
                  <a:pt x="51" y="101"/>
                </a:cubicBezTo>
                <a:cubicBezTo>
                  <a:pt x="23" y="101"/>
                  <a:pt x="0" y="79"/>
                  <a:pt x="0" y="51"/>
                </a:cubicBezTo>
                <a:cubicBezTo>
                  <a:pt x="0" y="24"/>
                  <a:pt x="23" y="0"/>
                  <a:pt x="51" y="0"/>
                </a:cubicBezTo>
                <a:cubicBezTo>
                  <a:pt x="79" y="0"/>
                  <a:pt x="101" y="24"/>
                  <a:pt x="101" y="51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5" name="Freeform: Shape 2913">
            <a:extLst>
              <a:ext uri="{FF2B5EF4-FFF2-40B4-BE49-F238E27FC236}">
                <a16:creationId xmlns:a16="http://schemas.microsoft.com/office/drawing/2014/main" id="{AF7CD257-B96C-8148-940E-36C6F0CF4756}"/>
              </a:ext>
            </a:extLst>
          </p:cNvPr>
          <p:cNvSpPr/>
          <p:nvPr/>
        </p:nvSpPr>
        <p:spPr>
          <a:xfrm>
            <a:off x="11495871" y="6247291"/>
            <a:ext cx="429903" cy="4299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3" h="133">
                <a:moveTo>
                  <a:pt x="133" y="66"/>
                </a:moveTo>
                <a:cubicBezTo>
                  <a:pt x="133" y="103"/>
                  <a:pt x="103" y="133"/>
                  <a:pt x="66" y="133"/>
                </a:cubicBezTo>
                <a:cubicBezTo>
                  <a:pt x="29" y="133"/>
                  <a:pt x="0" y="103"/>
                  <a:pt x="0" y="66"/>
                </a:cubicBezTo>
                <a:cubicBezTo>
                  <a:pt x="0" y="29"/>
                  <a:pt x="29" y="0"/>
                  <a:pt x="66" y="0"/>
                </a:cubicBezTo>
                <a:cubicBezTo>
                  <a:pt x="103" y="0"/>
                  <a:pt x="133" y="29"/>
                  <a:pt x="133" y="66"/>
                </a:cubicBez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6" name="Freeform: Shape 2914">
            <a:extLst>
              <a:ext uri="{FF2B5EF4-FFF2-40B4-BE49-F238E27FC236}">
                <a16:creationId xmlns:a16="http://schemas.microsoft.com/office/drawing/2014/main" id="{35757983-EA2D-014A-9D72-E2E62E4B3B77}"/>
              </a:ext>
            </a:extLst>
          </p:cNvPr>
          <p:cNvSpPr/>
          <p:nvPr/>
        </p:nvSpPr>
        <p:spPr>
          <a:xfrm>
            <a:off x="11547980" y="6299401"/>
            <a:ext cx="322427" cy="3256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" h="101">
                <a:moveTo>
                  <a:pt x="100" y="50"/>
                </a:moveTo>
                <a:cubicBezTo>
                  <a:pt x="100" y="78"/>
                  <a:pt x="79" y="101"/>
                  <a:pt x="50" y="101"/>
                </a:cubicBezTo>
                <a:cubicBezTo>
                  <a:pt x="22" y="101"/>
                  <a:pt x="0" y="78"/>
                  <a:pt x="0" y="50"/>
                </a:cubicBezTo>
                <a:cubicBezTo>
                  <a:pt x="0" y="24"/>
                  <a:pt x="22" y="0"/>
                  <a:pt x="50" y="0"/>
                </a:cubicBezTo>
                <a:cubicBezTo>
                  <a:pt x="79" y="0"/>
                  <a:pt x="100" y="24"/>
                  <a:pt x="100" y="50"/>
                </a:cubicBez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7" name="Freeform: Shape 2915">
            <a:extLst>
              <a:ext uri="{FF2B5EF4-FFF2-40B4-BE49-F238E27FC236}">
                <a16:creationId xmlns:a16="http://schemas.microsoft.com/office/drawing/2014/main" id="{A748CDBA-6835-074D-B168-D763A41BD2D3}"/>
              </a:ext>
            </a:extLst>
          </p:cNvPr>
          <p:cNvSpPr/>
          <p:nvPr/>
        </p:nvSpPr>
        <p:spPr>
          <a:xfrm>
            <a:off x="13521614" y="6247291"/>
            <a:ext cx="429903" cy="4299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3" h="133">
                <a:moveTo>
                  <a:pt x="133" y="66"/>
                </a:moveTo>
                <a:cubicBezTo>
                  <a:pt x="133" y="103"/>
                  <a:pt x="103" y="133"/>
                  <a:pt x="66" y="133"/>
                </a:cubicBezTo>
                <a:cubicBezTo>
                  <a:pt x="31" y="133"/>
                  <a:pt x="0" y="103"/>
                  <a:pt x="0" y="66"/>
                </a:cubicBezTo>
                <a:cubicBezTo>
                  <a:pt x="0" y="29"/>
                  <a:pt x="31" y="0"/>
                  <a:pt x="66" y="0"/>
                </a:cubicBezTo>
                <a:cubicBezTo>
                  <a:pt x="103" y="0"/>
                  <a:pt x="133" y="29"/>
                  <a:pt x="133" y="66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8" name="Freeform: Shape 2916">
            <a:extLst>
              <a:ext uri="{FF2B5EF4-FFF2-40B4-BE49-F238E27FC236}">
                <a16:creationId xmlns:a16="http://schemas.microsoft.com/office/drawing/2014/main" id="{8DDC8CB1-10A1-5145-A4A8-D6F830AF5A3C}"/>
              </a:ext>
            </a:extLst>
          </p:cNvPr>
          <p:cNvSpPr/>
          <p:nvPr/>
        </p:nvSpPr>
        <p:spPr>
          <a:xfrm>
            <a:off x="13580247" y="6299401"/>
            <a:ext cx="315913" cy="3256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8" h="101">
                <a:moveTo>
                  <a:pt x="98" y="50"/>
                </a:moveTo>
                <a:cubicBezTo>
                  <a:pt x="98" y="78"/>
                  <a:pt x="77" y="101"/>
                  <a:pt x="48" y="101"/>
                </a:cubicBezTo>
                <a:cubicBezTo>
                  <a:pt x="21" y="101"/>
                  <a:pt x="0" y="78"/>
                  <a:pt x="0" y="50"/>
                </a:cubicBezTo>
                <a:cubicBezTo>
                  <a:pt x="0" y="24"/>
                  <a:pt x="21" y="0"/>
                  <a:pt x="48" y="0"/>
                </a:cubicBezTo>
                <a:cubicBezTo>
                  <a:pt x="77" y="0"/>
                  <a:pt x="98" y="24"/>
                  <a:pt x="98" y="5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9" name="Freeform: Shape 2917">
            <a:extLst>
              <a:ext uri="{FF2B5EF4-FFF2-40B4-BE49-F238E27FC236}">
                <a16:creationId xmlns:a16="http://schemas.microsoft.com/office/drawing/2014/main" id="{E34FA749-2D78-2441-94B4-6459C421D044}"/>
              </a:ext>
            </a:extLst>
          </p:cNvPr>
          <p:cNvSpPr/>
          <p:nvPr/>
        </p:nvSpPr>
        <p:spPr>
          <a:xfrm>
            <a:off x="10033549" y="4482086"/>
            <a:ext cx="1732638" cy="17326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33" h="533">
                <a:moveTo>
                  <a:pt x="267" y="533"/>
                </a:moveTo>
                <a:cubicBezTo>
                  <a:pt x="118" y="533"/>
                  <a:pt x="0" y="413"/>
                  <a:pt x="0" y="266"/>
                </a:cubicBezTo>
                <a:cubicBezTo>
                  <a:pt x="0" y="119"/>
                  <a:pt x="118" y="0"/>
                  <a:pt x="267" y="0"/>
                </a:cubicBezTo>
                <a:cubicBezTo>
                  <a:pt x="413" y="0"/>
                  <a:pt x="533" y="119"/>
                  <a:pt x="533" y="266"/>
                </a:cubicBezTo>
                <a:cubicBezTo>
                  <a:pt x="533" y="413"/>
                  <a:pt x="413" y="533"/>
                  <a:pt x="267" y="533"/>
                </a:cubicBez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5386A85-805A-CC4B-B60F-4D35B9E611B9}"/>
              </a:ext>
            </a:extLst>
          </p:cNvPr>
          <p:cNvGrpSpPr/>
          <p:nvPr/>
        </p:nvGrpSpPr>
        <p:grpSpPr>
          <a:xfrm>
            <a:off x="11788987" y="6886333"/>
            <a:ext cx="1791260" cy="1962346"/>
            <a:chOff x="4676775" y="3094038"/>
            <a:chExt cx="1379538" cy="1511300"/>
          </a:xfrm>
          <a:solidFill>
            <a:schemeClr val="tx2"/>
          </a:solidFill>
        </p:grpSpPr>
        <p:sp>
          <p:nvSpPr>
            <p:cNvPr id="152" name="Freeform 83">
              <a:extLst>
                <a:ext uri="{FF2B5EF4-FFF2-40B4-BE49-F238E27FC236}">
                  <a16:creationId xmlns:a16="http://schemas.microsoft.com/office/drawing/2014/main" id="{6B57292F-71B6-2747-9B24-40DB05091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775" y="3094038"/>
              <a:ext cx="657225" cy="1511300"/>
            </a:xfrm>
            <a:custGeom>
              <a:avLst/>
              <a:gdLst>
                <a:gd name="T0" fmla="*/ 1825 w 1826"/>
                <a:gd name="T1" fmla="*/ 219 h 4196"/>
                <a:gd name="T2" fmla="*/ 1825 w 1826"/>
                <a:gd name="T3" fmla="*/ 219 h 4196"/>
                <a:gd name="T4" fmla="*/ 1825 w 1826"/>
                <a:gd name="T5" fmla="*/ 145 h 4196"/>
                <a:gd name="T6" fmla="*/ 1605 w 1826"/>
                <a:gd name="T7" fmla="*/ 0 h 4196"/>
                <a:gd name="T8" fmla="*/ 1386 w 1826"/>
                <a:gd name="T9" fmla="*/ 181 h 4196"/>
                <a:gd name="T10" fmla="*/ 1313 w 1826"/>
                <a:gd name="T11" fmla="*/ 181 h 4196"/>
                <a:gd name="T12" fmla="*/ 838 w 1826"/>
                <a:gd name="T13" fmla="*/ 620 h 4196"/>
                <a:gd name="T14" fmla="*/ 838 w 1826"/>
                <a:gd name="T15" fmla="*/ 657 h 4196"/>
                <a:gd name="T16" fmla="*/ 657 w 1826"/>
                <a:gd name="T17" fmla="*/ 620 h 4196"/>
                <a:gd name="T18" fmla="*/ 145 w 1826"/>
                <a:gd name="T19" fmla="*/ 1132 h 4196"/>
                <a:gd name="T20" fmla="*/ 183 w 1826"/>
                <a:gd name="T21" fmla="*/ 1386 h 4196"/>
                <a:gd name="T22" fmla="*/ 0 w 1826"/>
                <a:gd name="T23" fmla="*/ 1825 h 4196"/>
                <a:gd name="T24" fmla="*/ 256 w 1826"/>
                <a:gd name="T25" fmla="*/ 2298 h 4196"/>
                <a:gd name="T26" fmla="*/ 145 w 1826"/>
                <a:gd name="T27" fmla="*/ 2590 h 4196"/>
                <a:gd name="T28" fmla="*/ 401 w 1826"/>
                <a:gd name="T29" fmla="*/ 3064 h 4196"/>
                <a:gd name="T30" fmla="*/ 401 w 1826"/>
                <a:gd name="T31" fmla="*/ 3100 h 4196"/>
                <a:gd name="T32" fmla="*/ 802 w 1826"/>
                <a:gd name="T33" fmla="*/ 3612 h 4196"/>
                <a:gd name="T34" fmla="*/ 1241 w 1826"/>
                <a:gd name="T35" fmla="*/ 3940 h 4196"/>
                <a:gd name="T36" fmla="*/ 1350 w 1826"/>
                <a:gd name="T37" fmla="*/ 3904 h 4196"/>
                <a:gd name="T38" fmla="*/ 1605 w 1826"/>
                <a:gd name="T39" fmla="*/ 4195 h 4196"/>
                <a:gd name="T40" fmla="*/ 1825 w 1826"/>
                <a:gd name="T41" fmla="*/ 3976 h 4196"/>
                <a:gd name="T42" fmla="*/ 1825 w 1826"/>
                <a:gd name="T43" fmla="*/ 21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6" h="4196">
                  <a:moveTo>
                    <a:pt x="1825" y="219"/>
                  </a:moveTo>
                  <a:lnTo>
                    <a:pt x="1825" y="219"/>
                  </a:lnTo>
                  <a:cubicBezTo>
                    <a:pt x="1825" y="181"/>
                    <a:pt x="1825" y="145"/>
                    <a:pt x="1825" y="145"/>
                  </a:cubicBezTo>
                  <a:cubicBezTo>
                    <a:pt x="1789" y="36"/>
                    <a:pt x="1714" y="0"/>
                    <a:pt x="1605" y="0"/>
                  </a:cubicBezTo>
                  <a:cubicBezTo>
                    <a:pt x="1459" y="0"/>
                    <a:pt x="1386" y="73"/>
                    <a:pt x="1386" y="181"/>
                  </a:cubicBezTo>
                  <a:cubicBezTo>
                    <a:pt x="1350" y="181"/>
                    <a:pt x="1313" y="181"/>
                    <a:pt x="1313" y="181"/>
                  </a:cubicBezTo>
                  <a:cubicBezTo>
                    <a:pt x="1058" y="181"/>
                    <a:pt x="838" y="365"/>
                    <a:pt x="838" y="620"/>
                  </a:cubicBezTo>
                  <a:cubicBezTo>
                    <a:pt x="838" y="657"/>
                    <a:pt x="838" y="657"/>
                    <a:pt x="838" y="657"/>
                  </a:cubicBezTo>
                  <a:cubicBezTo>
                    <a:pt x="766" y="657"/>
                    <a:pt x="729" y="620"/>
                    <a:pt x="657" y="620"/>
                  </a:cubicBezTo>
                  <a:cubicBezTo>
                    <a:pt x="365" y="620"/>
                    <a:pt x="145" y="876"/>
                    <a:pt x="145" y="1132"/>
                  </a:cubicBezTo>
                  <a:cubicBezTo>
                    <a:pt x="145" y="1241"/>
                    <a:pt x="145" y="1313"/>
                    <a:pt x="183" y="1386"/>
                  </a:cubicBezTo>
                  <a:cubicBezTo>
                    <a:pt x="73" y="1495"/>
                    <a:pt x="0" y="1641"/>
                    <a:pt x="0" y="1825"/>
                  </a:cubicBezTo>
                  <a:cubicBezTo>
                    <a:pt x="0" y="2006"/>
                    <a:pt x="109" y="2188"/>
                    <a:pt x="256" y="2298"/>
                  </a:cubicBezTo>
                  <a:cubicBezTo>
                    <a:pt x="183" y="2371"/>
                    <a:pt x="145" y="2480"/>
                    <a:pt x="145" y="2590"/>
                  </a:cubicBezTo>
                  <a:cubicBezTo>
                    <a:pt x="145" y="2808"/>
                    <a:pt x="256" y="2992"/>
                    <a:pt x="401" y="3064"/>
                  </a:cubicBezTo>
                  <a:lnTo>
                    <a:pt x="401" y="3100"/>
                  </a:lnTo>
                  <a:cubicBezTo>
                    <a:pt x="401" y="3356"/>
                    <a:pt x="584" y="3537"/>
                    <a:pt x="802" y="3612"/>
                  </a:cubicBezTo>
                  <a:cubicBezTo>
                    <a:pt x="838" y="3793"/>
                    <a:pt x="1021" y="3940"/>
                    <a:pt x="1241" y="3940"/>
                  </a:cubicBezTo>
                  <a:cubicBezTo>
                    <a:pt x="1277" y="3940"/>
                    <a:pt x="1313" y="3904"/>
                    <a:pt x="1350" y="3904"/>
                  </a:cubicBezTo>
                  <a:cubicBezTo>
                    <a:pt x="1386" y="4049"/>
                    <a:pt x="1422" y="4195"/>
                    <a:pt x="1605" y="4195"/>
                  </a:cubicBezTo>
                  <a:cubicBezTo>
                    <a:pt x="1825" y="4195"/>
                    <a:pt x="1825" y="3976"/>
                    <a:pt x="1825" y="3976"/>
                  </a:cubicBezTo>
                  <a:lnTo>
                    <a:pt x="1825" y="21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Freeform 84">
              <a:extLst>
                <a:ext uri="{FF2B5EF4-FFF2-40B4-BE49-F238E27FC236}">
                  <a16:creationId xmlns:a16="http://schemas.microsoft.com/office/drawing/2014/main" id="{56BA4EF9-B649-A547-97B7-1F71AE12A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775" y="3502025"/>
              <a:ext cx="276225" cy="341313"/>
            </a:xfrm>
            <a:custGeom>
              <a:avLst/>
              <a:gdLst>
                <a:gd name="T0" fmla="*/ 767 w 768"/>
                <a:gd name="T1" fmla="*/ 0 h 948"/>
                <a:gd name="T2" fmla="*/ 767 w 768"/>
                <a:gd name="T3" fmla="*/ 0 h 948"/>
                <a:gd name="T4" fmla="*/ 219 w 768"/>
                <a:gd name="T5" fmla="*/ 947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948">
                  <a:moveTo>
                    <a:pt x="767" y="0"/>
                  </a:moveTo>
                  <a:lnTo>
                    <a:pt x="767" y="0"/>
                  </a:lnTo>
                  <a:cubicBezTo>
                    <a:pt x="767" y="0"/>
                    <a:pt x="0" y="36"/>
                    <a:pt x="219" y="947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85">
              <a:extLst>
                <a:ext uri="{FF2B5EF4-FFF2-40B4-BE49-F238E27FC236}">
                  <a16:creationId xmlns:a16="http://schemas.microsoft.com/office/drawing/2014/main" id="{97F22D3E-632B-824A-A1E7-AC6C916AE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550" y="3290888"/>
              <a:ext cx="171450" cy="169862"/>
            </a:xfrm>
            <a:custGeom>
              <a:avLst/>
              <a:gdLst>
                <a:gd name="T0" fmla="*/ 0 w 476"/>
                <a:gd name="T1" fmla="*/ 181 h 474"/>
                <a:gd name="T2" fmla="*/ 0 w 476"/>
                <a:gd name="T3" fmla="*/ 181 h 474"/>
                <a:gd name="T4" fmla="*/ 475 w 476"/>
                <a:gd name="T5" fmla="*/ 4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6" h="474">
                  <a:moveTo>
                    <a:pt x="0" y="181"/>
                  </a:moveTo>
                  <a:lnTo>
                    <a:pt x="0" y="181"/>
                  </a:lnTo>
                  <a:cubicBezTo>
                    <a:pt x="0" y="181"/>
                    <a:pt x="475" y="0"/>
                    <a:pt x="475" y="473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86">
              <a:extLst>
                <a:ext uri="{FF2B5EF4-FFF2-40B4-BE49-F238E27FC236}">
                  <a16:creationId xmlns:a16="http://schemas.microsoft.com/office/drawing/2014/main" id="{26E7FA38-E00F-A144-B453-D40D62417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400" y="3317875"/>
              <a:ext cx="53975" cy="144463"/>
            </a:xfrm>
            <a:custGeom>
              <a:avLst/>
              <a:gdLst>
                <a:gd name="T0" fmla="*/ 0 w 148"/>
                <a:gd name="T1" fmla="*/ 0 h 402"/>
                <a:gd name="T2" fmla="*/ 0 w 148"/>
                <a:gd name="T3" fmla="*/ 0 h 402"/>
                <a:gd name="T4" fmla="*/ 147 w 148"/>
                <a:gd name="T5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40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256"/>
                    <a:pt x="147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87">
              <a:extLst>
                <a:ext uri="{FF2B5EF4-FFF2-40B4-BE49-F238E27FC236}">
                  <a16:creationId xmlns:a16="http://schemas.microsoft.com/office/drawing/2014/main" id="{92540850-E034-644D-99AC-B25D3687E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3514725"/>
              <a:ext cx="355600" cy="104775"/>
            </a:xfrm>
            <a:custGeom>
              <a:avLst/>
              <a:gdLst>
                <a:gd name="T0" fmla="*/ 0 w 986"/>
                <a:gd name="T1" fmla="*/ 218 h 292"/>
                <a:gd name="T2" fmla="*/ 0 w 986"/>
                <a:gd name="T3" fmla="*/ 218 h 292"/>
                <a:gd name="T4" fmla="*/ 546 w 986"/>
                <a:gd name="T5" fmla="*/ 291 h 292"/>
                <a:gd name="T6" fmla="*/ 985 w 986"/>
                <a:gd name="T7" fmla="*/ 145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6" h="292">
                  <a:moveTo>
                    <a:pt x="0" y="218"/>
                  </a:moveTo>
                  <a:lnTo>
                    <a:pt x="0" y="218"/>
                  </a:lnTo>
                  <a:cubicBezTo>
                    <a:pt x="291" y="0"/>
                    <a:pt x="546" y="291"/>
                    <a:pt x="546" y="291"/>
                  </a:cubicBezTo>
                  <a:cubicBezTo>
                    <a:pt x="546" y="291"/>
                    <a:pt x="619" y="36"/>
                    <a:pt x="985" y="14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88">
              <a:extLst>
                <a:ext uri="{FF2B5EF4-FFF2-40B4-BE49-F238E27FC236}">
                  <a16:creationId xmlns:a16="http://schemas.microsoft.com/office/drawing/2014/main" id="{32DF5ABF-06AD-ED4D-912C-E6FEAA018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3881438"/>
              <a:ext cx="184150" cy="328612"/>
            </a:xfrm>
            <a:custGeom>
              <a:avLst/>
              <a:gdLst>
                <a:gd name="T0" fmla="*/ 0 w 513"/>
                <a:gd name="T1" fmla="*/ 912 h 913"/>
                <a:gd name="T2" fmla="*/ 0 w 513"/>
                <a:gd name="T3" fmla="*/ 912 h 913"/>
                <a:gd name="T4" fmla="*/ 365 w 513"/>
                <a:gd name="T5" fmla="*/ 512 h 913"/>
                <a:gd name="T6" fmla="*/ 512 w 513"/>
                <a:gd name="T7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913">
                  <a:moveTo>
                    <a:pt x="0" y="912"/>
                  </a:moveTo>
                  <a:lnTo>
                    <a:pt x="0" y="912"/>
                  </a:lnTo>
                  <a:cubicBezTo>
                    <a:pt x="0" y="912"/>
                    <a:pt x="0" y="438"/>
                    <a:pt x="365" y="512"/>
                  </a:cubicBezTo>
                  <a:cubicBezTo>
                    <a:pt x="365" y="512"/>
                    <a:pt x="183" y="256"/>
                    <a:pt x="512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89">
              <a:extLst>
                <a:ext uri="{FF2B5EF4-FFF2-40B4-BE49-F238E27FC236}">
                  <a16:creationId xmlns:a16="http://schemas.microsoft.com/office/drawing/2014/main" id="{8DB9CFB5-7D7A-FF47-9840-068EC9FE6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6013" y="4210050"/>
              <a:ext cx="79375" cy="223838"/>
            </a:xfrm>
            <a:custGeom>
              <a:avLst/>
              <a:gdLst>
                <a:gd name="T0" fmla="*/ 220 w 221"/>
                <a:gd name="T1" fmla="*/ 0 h 622"/>
                <a:gd name="T2" fmla="*/ 220 w 221"/>
                <a:gd name="T3" fmla="*/ 0 h 622"/>
                <a:gd name="T4" fmla="*/ 145 w 221"/>
                <a:gd name="T5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622">
                  <a:moveTo>
                    <a:pt x="220" y="0"/>
                  </a:moveTo>
                  <a:lnTo>
                    <a:pt x="220" y="0"/>
                  </a:lnTo>
                  <a:cubicBezTo>
                    <a:pt x="220" y="0"/>
                    <a:pt x="0" y="256"/>
                    <a:pt x="145" y="62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90">
              <a:extLst>
                <a:ext uri="{FF2B5EF4-FFF2-40B4-BE49-F238E27FC236}">
                  <a16:creationId xmlns:a16="http://schemas.microsoft.com/office/drawing/2014/main" id="{475CA311-D031-2D42-87CA-5AC4AC18B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7463" y="4197350"/>
              <a:ext cx="236537" cy="144463"/>
            </a:xfrm>
            <a:custGeom>
              <a:avLst/>
              <a:gdLst>
                <a:gd name="T0" fmla="*/ 657 w 658"/>
                <a:gd name="T1" fmla="*/ 36 h 402"/>
                <a:gd name="T2" fmla="*/ 657 w 658"/>
                <a:gd name="T3" fmla="*/ 36 h 402"/>
                <a:gd name="T4" fmla="*/ 182 w 658"/>
                <a:gd name="T5" fmla="*/ 365 h 402"/>
                <a:gd name="T6" fmla="*/ 0 w 658"/>
                <a:gd name="T7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402">
                  <a:moveTo>
                    <a:pt x="657" y="36"/>
                  </a:moveTo>
                  <a:lnTo>
                    <a:pt x="657" y="36"/>
                  </a:lnTo>
                  <a:cubicBezTo>
                    <a:pt x="329" y="0"/>
                    <a:pt x="182" y="365"/>
                    <a:pt x="182" y="365"/>
                  </a:cubicBezTo>
                  <a:cubicBezTo>
                    <a:pt x="182" y="365"/>
                    <a:pt x="73" y="292"/>
                    <a:pt x="0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91">
              <a:extLst>
                <a:ext uri="{FF2B5EF4-FFF2-40B4-BE49-F238E27FC236}">
                  <a16:creationId xmlns:a16="http://schemas.microsoft.com/office/drawing/2014/main" id="{15E2CDB2-0F43-BB44-B094-2842192FE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3313" y="3736975"/>
              <a:ext cx="211137" cy="104775"/>
            </a:xfrm>
            <a:custGeom>
              <a:avLst/>
              <a:gdLst>
                <a:gd name="T0" fmla="*/ 584 w 585"/>
                <a:gd name="T1" fmla="*/ 0 h 293"/>
                <a:gd name="T2" fmla="*/ 584 w 585"/>
                <a:gd name="T3" fmla="*/ 0 h 293"/>
                <a:gd name="T4" fmla="*/ 0 w 585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93">
                  <a:moveTo>
                    <a:pt x="584" y="0"/>
                  </a:moveTo>
                  <a:lnTo>
                    <a:pt x="584" y="0"/>
                  </a:lnTo>
                  <a:cubicBezTo>
                    <a:pt x="584" y="0"/>
                    <a:pt x="256" y="292"/>
                    <a:pt x="0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92">
              <a:extLst>
                <a:ext uri="{FF2B5EF4-FFF2-40B4-BE49-F238E27FC236}">
                  <a16:creationId xmlns:a16="http://schemas.microsoft.com/office/drawing/2014/main" id="{9F07158B-4ECA-9548-B573-1CB66640C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2863" y="3948113"/>
              <a:ext cx="211137" cy="92075"/>
            </a:xfrm>
            <a:custGeom>
              <a:avLst/>
              <a:gdLst>
                <a:gd name="T0" fmla="*/ 0 w 585"/>
                <a:gd name="T1" fmla="*/ 73 h 256"/>
                <a:gd name="T2" fmla="*/ 0 w 585"/>
                <a:gd name="T3" fmla="*/ 73 h 256"/>
                <a:gd name="T4" fmla="*/ 584 w 585"/>
                <a:gd name="T5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56">
                  <a:moveTo>
                    <a:pt x="0" y="73"/>
                  </a:moveTo>
                  <a:lnTo>
                    <a:pt x="0" y="73"/>
                  </a:lnTo>
                  <a:cubicBezTo>
                    <a:pt x="0" y="73"/>
                    <a:pt x="364" y="0"/>
                    <a:pt x="584" y="25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93">
              <a:extLst>
                <a:ext uri="{FF2B5EF4-FFF2-40B4-BE49-F238E27FC236}">
                  <a16:creationId xmlns:a16="http://schemas.microsoft.com/office/drawing/2014/main" id="{4139CB62-DA34-6544-A2C8-5BE8A5C4B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094038"/>
              <a:ext cx="657225" cy="1511300"/>
            </a:xfrm>
            <a:custGeom>
              <a:avLst/>
              <a:gdLst>
                <a:gd name="T0" fmla="*/ 0 w 1825"/>
                <a:gd name="T1" fmla="*/ 219 h 4196"/>
                <a:gd name="T2" fmla="*/ 0 w 1825"/>
                <a:gd name="T3" fmla="*/ 219 h 4196"/>
                <a:gd name="T4" fmla="*/ 36 w 1825"/>
                <a:gd name="T5" fmla="*/ 145 h 4196"/>
                <a:gd name="T6" fmla="*/ 220 w 1825"/>
                <a:gd name="T7" fmla="*/ 0 h 4196"/>
                <a:gd name="T8" fmla="*/ 438 w 1825"/>
                <a:gd name="T9" fmla="*/ 181 h 4196"/>
                <a:gd name="T10" fmla="*/ 512 w 1825"/>
                <a:gd name="T11" fmla="*/ 181 h 4196"/>
                <a:gd name="T12" fmla="*/ 986 w 1825"/>
                <a:gd name="T13" fmla="*/ 620 h 4196"/>
                <a:gd name="T14" fmla="*/ 986 w 1825"/>
                <a:gd name="T15" fmla="*/ 657 h 4196"/>
                <a:gd name="T16" fmla="*/ 1167 w 1825"/>
                <a:gd name="T17" fmla="*/ 620 h 4196"/>
                <a:gd name="T18" fmla="*/ 1679 w 1825"/>
                <a:gd name="T19" fmla="*/ 1132 h 4196"/>
                <a:gd name="T20" fmla="*/ 1642 w 1825"/>
                <a:gd name="T21" fmla="*/ 1386 h 4196"/>
                <a:gd name="T22" fmla="*/ 1824 w 1825"/>
                <a:gd name="T23" fmla="*/ 1825 h 4196"/>
                <a:gd name="T24" fmla="*/ 1570 w 1825"/>
                <a:gd name="T25" fmla="*/ 2298 h 4196"/>
                <a:gd name="T26" fmla="*/ 1679 w 1825"/>
                <a:gd name="T27" fmla="*/ 2590 h 4196"/>
                <a:gd name="T28" fmla="*/ 1423 w 1825"/>
                <a:gd name="T29" fmla="*/ 3064 h 4196"/>
                <a:gd name="T30" fmla="*/ 1423 w 1825"/>
                <a:gd name="T31" fmla="*/ 3100 h 4196"/>
                <a:gd name="T32" fmla="*/ 1022 w 1825"/>
                <a:gd name="T33" fmla="*/ 3612 h 4196"/>
                <a:gd name="T34" fmla="*/ 584 w 1825"/>
                <a:gd name="T35" fmla="*/ 3940 h 4196"/>
                <a:gd name="T36" fmla="*/ 474 w 1825"/>
                <a:gd name="T37" fmla="*/ 3904 h 4196"/>
                <a:gd name="T38" fmla="*/ 220 w 1825"/>
                <a:gd name="T39" fmla="*/ 4195 h 4196"/>
                <a:gd name="T40" fmla="*/ 0 w 1825"/>
                <a:gd name="T41" fmla="*/ 3976 h 4196"/>
                <a:gd name="T42" fmla="*/ 0 w 1825"/>
                <a:gd name="T43" fmla="*/ 21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5" h="4196">
                  <a:moveTo>
                    <a:pt x="0" y="219"/>
                  </a:moveTo>
                  <a:lnTo>
                    <a:pt x="0" y="219"/>
                  </a:lnTo>
                  <a:cubicBezTo>
                    <a:pt x="0" y="181"/>
                    <a:pt x="0" y="145"/>
                    <a:pt x="36" y="145"/>
                  </a:cubicBezTo>
                  <a:cubicBezTo>
                    <a:pt x="36" y="36"/>
                    <a:pt x="110" y="0"/>
                    <a:pt x="220" y="0"/>
                  </a:cubicBezTo>
                  <a:cubicBezTo>
                    <a:pt x="366" y="0"/>
                    <a:pt x="438" y="73"/>
                    <a:pt x="438" y="181"/>
                  </a:cubicBezTo>
                  <a:cubicBezTo>
                    <a:pt x="474" y="181"/>
                    <a:pt x="512" y="181"/>
                    <a:pt x="512" y="181"/>
                  </a:cubicBezTo>
                  <a:cubicBezTo>
                    <a:pt x="766" y="181"/>
                    <a:pt x="986" y="365"/>
                    <a:pt x="986" y="620"/>
                  </a:cubicBezTo>
                  <a:cubicBezTo>
                    <a:pt x="986" y="657"/>
                    <a:pt x="986" y="657"/>
                    <a:pt x="986" y="657"/>
                  </a:cubicBezTo>
                  <a:cubicBezTo>
                    <a:pt x="1058" y="657"/>
                    <a:pt x="1131" y="620"/>
                    <a:pt x="1167" y="620"/>
                  </a:cubicBezTo>
                  <a:cubicBezTo>
                    <a:pt x="1459" y="620"/>
                    <a:pt x="1679" y="876"/>
                    <a:pt x="1679" y="1132"/>
                  </a:cubicBezTo>
                  <a:cubicBezTo>
                    <a:pt x="1679" y="1241"/>
                    <a:pt x="1679" y="1313"/>
                    <a:pt x="1642" y="1386"/>
                  </a:cubicBezTo>
                  <a:cubicBezTo>
                    <a:pt x="1751" y="1495"/>
                    <a:pt x="1824" y="1641"/>
                    <a:pt x="1824" y="1825"/>
                  </a:cubicBezTo>
                  <a:cubicBezTo>
                    <a:pt x="1824" y="2006"/>
                    <a:pt x="1751" y="2188"/>
                    <a:pt x="1570" y="2298"/>
                  </a:cubicBezTo>
                  <a:cubicBezTo>
                    <a:pt x="1642" y="2371"/>
                    <a:pt x="1679" y="2480"/>
                    <a:pt x="1679" y="2590"/>
                  </a:cubicBezTo>
                  <a:cubicBezTo>
                    <a:pt x="1679" y="2808"/>
                    <a:pt x="1570" y="2992"/>
                    <a:pt x="1423" y="3064"/>
                  </a:cubicBezTo>
                  <a:lnTo>
                    <a:pt x="1423" y="3100"/>
                  </a:lnTo>
                  <a:cubicBezTo>
                    <a:pt x="1423" y="3356"/>
                    <a:pt x="1241" y="3537"/>
                    <a:pt x="1022" y="3612"/>
                  </a:cubicBezTo>
                  <a:cubicBezTo>
                    <a:pt x="986" y="3793"/>
                    <a:pt x="803" y="3940"/>
                    <a:pt x="584" y="3940"/>
                  </a:cubicBezTo>
                  <a:cubicBezTo>
                    <a:pt x="548" y="3940"/>
                    <a:pt x="512" y="3904"/>
                    <a:pt x="474" y="3904"/>
                  </a:cubicBezTo>
                  <a:cubicBezTo>
                    <a:pt x="474" y="4049"/>
                    <a:pt x="402" y="4195"/>
                    <a:pt x="220" y="4195"/>
                  </a:cubicBezTo>
                  <a:cubicBezTo>
                    <a:pt x="0" y="4195"/>
                    <a:pt x="0" y="3976"/>
                    <a:pt x="0" y="3976"/>
                  </a:cubicBezTo>
                  <a:lnTo>
                    <a:pt x="0" y="21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Freeform 94">
              <a:extLst>
                <a:ext uri="{FF2B5EF4-FFF2-40B4-BE49-F238E27FC236}">
                  <a16:creationId xmlns:a16="http://schemas.microsoft.com/office/drawing/2014/main" id="{FD7ECA13-EABB-3245-8FFD-407FACFCF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502025"/>
              <a:ext cx="276225" cy="341313"/>
            </a:xfrm>
            <a:custGeom>
              <a:avLst/>
              <a:gdLst>
                <a:gd name="T0" fmla="*/ 0 w 767"/>
                <a:gd name="T1" fmla="*/ 0 h 948"/>
                <a:gd name="T2" fmla="*/ 0 w 767"/>
                <a:gd name="T3" fmla="*/ 0 h 948"/>
                <a:gd name="T4" fmla="*/ 548 w 767"/>
                <a:gd name="T5" fmla="*/ 947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7" h="94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766" y="36"/>
                    <a:pt x="548" y="947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95">
              <a:extLst>
                <a:ext uri="{FF2B5EF4-FFF2-40B4-BE49-F238E27FC236}">
                  <a16:creationId xmlns:a16="http://schemas.microsoft.com/office/drawing/2014/main" id="{57586839-9350-AF40-8E39-996BFA436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290888"/>
              <a:ext cx="184150" cy="169862"/>
            </a:xfrm>
            <a:custGeom>
              <a:avLst/>
              <a:gdLst>
                <a:gd name="T0" fmla="*/ 512 w 513"/>
                <a:gd name="T1" fmla="*/ 181 h 474"/>
                <a:gd name="T2" fmla="*/ 512 w 513"/>
                <a:gd name="T3" fmla="*/ 181 h 474"/>
                <a:gd name="T4" fmla="*/ 0 w 513"/>
                <a:gd name="T5" fmla="*/ 4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3" h="474">
                  <a:moveTo>
                    <a:pt x="512" y="181"/>
                  </a:moveTo>
                  <a:lnTo>
                    <a:pt x="512" y="181"/>
                  </a:lnTo>
                  <a:cubicBezTo>
                    <a:pt x="512" y="181"/>
                    <a:pt x="0" y="0"/>
                    <a:pt x="0" y="473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96">
              <a:extLst>
                <a:ext uri="{FF2B5EF4-FFF2-40B4-BE49-F238E27FC236}">
                  <a16:creationId xmlns:a16="http://schemas.microsoft.com/office/drawing/2014/main" id="{AEDE4205-E6BB-5842-AEE9-CE45B091E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0713" y="3317875"/>
              <a:ext cx="53975" cy="144463"/>
            </a:xfrm>
            <a:custGeom>
              <a:avLst/>
              <a:gdLst>
                <a:gd name="T0" fmla="*/ 147 w 148"/>
                <a:gd name="T1" fmla="*/ 0 h 402"/>
                <a:gd name="T2" fmla="*/ 147 w 148"/>
                <a:gd name="T3" fmla="*/ 0 h 402"/>
                <a:gd name="T4" fmla="*/ 0 w 148"/>
                <a:gd name="T5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402">
                  <a:moveTo>
                    <a:pt x="147" y="0"/>
                  </a:moveTo>
                  <a:lnTo>
                    <a:pt x="147" y="0"/>
                  </a:lnTo>
                  <a:cubicBezTo>
                    <a:pt x="147" y="0"/>
                    <a:pt x="147" y="256"/>
                    <a:pt x="0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97">
              <a:extLst>
                <a:ext uri="{FF2B5EF4-FFF2-40B4-BE49-F238E27FC236}">
                  <a16:creationId xmlns:a16="http://schemas.microsoft.com/office/drawing/2014/main" id="{8074B09B-C9ED-4D48-9205-42C4C98C1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5625" y="3514725"/>
              <a:ext cx="355600" cy="104775"/>
            </a:xfrm>
            <a:custGeom>
              <a:avLst/>
              <a:gdLst>
                <a:gd name="T0" fmla="*/ 985 w 986"/>
                <a:gd name="T1" fmla="*/ 218 h 292"/>
                <a:gd name="T2" fmla="*/ 985 w 986"/>
                <a:gd name="T3" fmla="*/ 218 h 292"/>
                <a:gd name="T4" fmla="*/ 438 w 986"/>
                <a:gd name="T5" fmla="*/ 291 h 292"/>
                <a:gd name="T6" fmla="*/ 0 w 986"/>
                <a:gd name="T7" fmla="*/ 145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6" h="292">
                  <a:moveTo>
                    <a:pt x="985" y="218"/>
                  </a:moveTo>
                  <a:lnTo>
                    <a:pt x="985" y="218"/>
                  </a:lnTo>
                  <a:cubicBezTo>
                    <a:pt x="693" y="0"/>
                    <a:pt x="438" y="291"/>
                    <a:pt x="438" y="291"/>
                  </a:cubicBezTo>
                  <a:cubicBezTo>
                    <a:pt x="438" y="291"/>
                    <a:pt x="365" y="36"/>
                    <a:pt x="0" y="14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98">
              <a:extLst>
                <a:ext uri="{FF2B5EF4-FFF2-40B4-BE49-F238E27FC236}">
                  <a16:creationId xmlns:a16="http://schemas.microsoft.com/office/drawing/2014/main" id="{9F5E553A-1558-1948-8177-5F7F3BAF4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7700" y="3881438"/>
              <a:ext cx="184150" cy="328612"/>
            </a:xfrm>
            <a:custGeom>
              <a:avLst/>
              <a:gdLst>
                <a:gd name="T0" fmla="*/ 511 w 512"/>
                <a:gd name="T1" fmla="*/ 912 h 913"/>
                <a:gd name="T2" fmla="*/ 511 w 512"/>
                <a:gd name="T3" fmla="*/ 912 h 913"/>
                <a:gd name="T4" fmla="*/ 146 w 512"/>
                <a:gd name="T5" fmla="*/ 512 h 913"/>
                <a:gd name="T6" fmla="*/ 0 w 512"/>
                <a:gd name="T7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2" h="913">
                  <a:moveTo>
                    <a:pt x="511" y="912"/>
                  </a:moveTo>
                  <a:lnTo>
                    <a:pt x="511" y="912"/>
                  </a:lnTo>
                  <a:cubicBezTo>
                    <a:pt x="511" y="912"/>
                    <a:pt x="511" y="438"/>
                    <a:pt x="146" y="512"/>
                  </a:cubicBezTo>
                  <a:cubicBezTo>
                    <a:pt x="146" y="512"/>
                    <a:pt x="329" y="256"/>
                    <a:pt x="0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99">
              <a:extLst>
                <a:ext uri="{FF2B5EF4-FFF2-40B4-BE49-F238E27FC236}">
                  <a16:creationId xmlns:a16="http://schemas.microsoft.com/office/drawing/2014/main" id="{AA4C588E-2474-E549-86A3-060B81C43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7700" y="4210050"/>
              <a:ext cx="79375" cy="223838"/>
            </a:xfrm>
            <a:custGeom>
              <a:avLst/>
              <a:gdLst>
                <a:gd name="T0" fmla="*/ 0 w 220"/>
                <a:gd name="T1" fmla="*/ 0 h 622"/>
                <a:gd name="T2" fmla="*/ 0 w 220"/>
                <a:gd name="T3" fmla="*/ 0 h 622"/>
                <a:gd name="T4" fmla="*/ 74 w 220"/>
                <a:gd name="T5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62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256"/>
                    <a:pt x="74" y="62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00">
              <a:extLst>
                <a:ext uri="{FF2B5EF4-FFF2-40B4-BE49-F238E27FC236}">
                  <a16:creationId xmlns:a16="http://schemas.microsoft.com/office/drawing/2014/main" id="{48CA2C87-45F4-8C4B-B119-5756BF97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4197350"/>
              <a:ext cx="236537" cy="144463"/>
            </a:xfrm>
            <a:custGeom>
              <a:avLst/>
              <a:gdLst>
                <a:gd name="T0" fmla="*/ 0 w 658"/>
                <a:gd name="T1" fmla="*/ 36 h 402"/>
                <a:gd name="T2" fmla="*/ 0 w 658"/>
                <a:gd name="T3" fmla="*/ 36 h 402"/>
                <a:gd name="T4" fmla="*/ 512 w 658"/>
                <a:gd name="T5" fmla="*/ 365 h 402"/>
                <a:gd name="T6" fmla="*/ 657 w 658"/>
                <a:gd name="T7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402">
                  <a:moveTo>
                    <a:pt x="0" y="36"/>
                  </a:moveTo>
                  <a:lnTo>
                    <a:pt x="0" y="36"/>
                  </a:lnTo>
                  <a:cubicBezTo>
                    <a:pt x="366" y="0"/>
                    <a:pt x="512" y="365"/>
                    <a:pt x="512" y="365"/>
                  </a:cubicBezTo>
                  <a:cubicBezTo>
                    <a:pt x="512" y="365"/>
                    <a:pt x="584" y="292"/>
                    <a:pt x="657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01">
              <a:extLst>
                <a:ext uri="{FF2B5EF4-FFF2-40B4-BE49-F238E27FC236}">
                  <a16:creationId xmlns:a16="http://schemas.microsoft.com/office/drawing/2014/main" id="{DC0DFDB7-ECF8-7A4B-920A-8041B9178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638" y="3736975"/>
              <a:ext cx="209550" cy="104775"/>
            </a:xfrm>
            <a:custGeom>
              <a:avLst/>
              <a:gdLst>
                <a:gd name="T0" fmla="*/ 0 w 584"/>
                <a:gd name="T1" fmla="*/ 0 h 293"/>
                <a:gd name="T2" fmla="*/ 0 w 584"/>
                <a:gd name="T3" fmla="*/ 0 h 293"/>
                <a:gd name="T4" fmla="*/ 583 w 584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4" h="293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65" y="292"/>
                    <a:pt x="583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02">
              <a:extLst>
                <a:ext uri="{FF2B5EF4-FFF2-40B4-BE49-F238E27FC236}">
                  <a16:creationId xmlns:a16="http://schemas.microsoft.com/office/drawing/2014/main" id="{4147D4EC-7763-CB4C-AB63-A52A8CDB2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948113"/>
              <a:ext cx="211137" cy="92075"/>
            </a:xfrm>
            <a:custGeom>
              <a:avLst/>
              <a:gdLst>
                <a:gd name="T0" fmla="*/ 584 w 585"/>
                <a:gd name="T1" fmla="*/ 73 h 256"/>
                <a:gd name="T2" fmla="*/ 584 w 585"/>
                <a:gd name="T3" fmla="*/ 73 h 256"/>
                <a:gd name="T4" fmla="*/ 0 w 585"/>
                <a:gd name="T5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56">
                  <a:moveTo>
                    <a:pt x="584" y="73"/>
                  </a:moveTo>
                  <a:lnTo>
                    <a:pt x="584" y="73"/>
                  </a:lnTo>
                  <a:cubicBezTo>
                    <a:pt x="584" y="73"/>
                    <a:pt x="220" y="0"/>
                    <a:pt x="0" y="25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420EDE6D-6D49-5744-BF12-770CB9D046D7}"/>
              </a:ext>
            </a:extLst>
          </p:cNvPr>
          <p:cNvSpPr txBox="1"/>
          <p:nvPr/>
        </p:nvSpPr>
        <p:spPr>
          <a:xfrm>
            <a:off x="14387016" y="4351692"/>
            <a:ext cx="81606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A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27AEC833-C66C-CD47-BF1F-CF93DF9AC4DD}"/>
              </a:ext>
            </a:extLst>
          </p:cNvPr>
          <p:cNvSpPr txBox="1"/>
          <p:nvPr/>
        </p:nvSpPr>
        <p:spPr>
          <a:xfrm>
            <a:off x="8534856" y="8411628"/>
            <a:ext cx="81606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D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D8934520-AA26-0742-BC45-01FBD40D9EE2}"/>
              </a:ext>
            </a:extLst>
          </p:cNvPr>
          <p:cNvSpPr txBox="1"/>
          <p:nvPr/>
        </p:nvSpPr>
        <p:spPr>
          <a:xfrm>
            <a:off x="15337992" y="8301900"/>
            <a:ext cx="81606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B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190E031-F145-9049-ACF4-C587BBC4E185}"/>
              </a:ext>
            </a:extLst>
          </p:cNvPr>
          <p:cNvSpPr txBox="1"/>
          <p:nvPr/>
        </p:nvSpPr>
        <p:spPr>
          <a:xfrm>
            <a:off x="12338760" y="11045100"/>
            <a:ext cx="81606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C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259B6B01-3EFE-D043-A37F-BCA93BF34646}"/>
              </a:ext>
            </a:extLst>
          </p:cNvPr>
          <p:cNvSpPr txBox="1"/>
          <p:nvPr/>
        </p:nvSpPr>
        <p:spPr>
          <a:xfrm>
            <a:off x="10509960" y="4827180"/>
            <a:ext cx="81606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D48F059F-CE56-DC42-8C14-891D673AC2B9}"/>
              </a:ext>
            </a:extLst>
          </p:cNvPr>
          <p:cNvSpPr txBox="1"/>
          <p:nvPr/>
        </p:nvSpPr>
        <p:spPr>
          <a:xfrm>
            <a:off x="16546786" y="4473034"/>
            <a:ext cx="5760726" cy="1614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 point.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875F31C4-4A83-6645-8776-9470A1273D78}"/>
              </a:ext>
            </a:extLst>
          </p:cNvPr>
          <p:cNvSpPr/>
          <p:nvPr/>
        </p:nvSpPr>
        <p:spPr>
          <a:xfrm>
            <a:off x="16546786" y="3760779"/>
            <a:ext cx="4033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54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2B4BA341-BC4A-C044-93FF-3B266734E1FE}"/>
              </a:ext>
            </a:extLst>
          </p:cNvPr>
          <p:cNvGrpSpPr/>
          <p:nvPr/>
        </p:nvGrpSpPr>
        <p:grpSpPr>
          <a:xfrm>
            <a:off x="16894761" y="7601259"/>
            <a:ext cx="5760726" cy="2326928"/>
            <a:chOff x="12433198" y="4893478"/>
            <a:chExt cx="5760726" cy="2326928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2F7F7E9-5CFA-C749-A997-0F10D0320A51}"/>
                </a:ext>
              </a:extLst>
            </p:cNvPr>
            <p:cNvSpPr txBox="1"/>
            <p:nvPr/>
          </p:nvSpPr>
          <p:spPr>
            <a:xfrm>
              <a:off x="12433198" y="5605733"/>
              <a:ext cx="5760726" cy="1614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sure, that’s why we provide point.</a:t>
              </a: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10C856AD-060B-4744-B51E-4F0375440E32}"/>
                </a:ext>
              </a:extLst>
            </p:cNvPr>
            <p:cNvSpPr/>
            <p:nvPr/>
          </p:nvSpPr>
          <p:spPr>
            <a:xfrm>
              <a:off x="12433198" y="4893478"/>
              <a:ext cx="403342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123E7251-D098-F441-9AAF-CC711291B09E}"/>
              </a:ext>
            </a:extLst>
          </p:cNvPr>
          <p:cNvGrpSpPr/>
          <p:nvPr/>
        </p:nvGrpSpPr>
        <p:grpSpPr>
          <a:xfrm>
            <a:off x="14387016" y="10350136"/>
            <a:ext cx="5760726" cy="2326928"/>
            <a:chOff x="12433198" y="4893478"/>
            <a:chExt cx="5760726" cy="2326928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6E194FA3-A234-FB49-905B-1528B224F597}"/>
                </a:ext>
              </a:extLst>
            </p:cNvPr>
            <p:cNvSpPr txBox="1"/>
            <p:nvPr/>
          </p:nvSpPr>
          <p:spPr>
            <a:xfrm>
              <a:off x="12433198" y="5605733"/>
              <a:ext cx="5760726" cy="1614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sure, that’s why we provide point.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D1823C05-B538-014F-8AF0-62066B0775CB}"/>
                </a:ext>
              </a:extLst>
            </p:cNvPr>
            <p:cNvSpPr/>
            <p:nvPr/>
          </p:nvSpPr>
          <p:spPr>
            <a:xfrm>
              <a:off x="12433198" y="4893478"/>
              <a:ext cx="403342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Identify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190" name="TextBox 189">
            <a:extLst>
              <a:ext uri="{FF2B5EF4-FFF2-40B4-BE49-F238E27FC236}">
                <a16:creationId xmlns:a16="http://schemas.microsoft.com/office/drawing/2014/main" id="{00FF385C-E0A8-CB4F-BDF6-ACCC516F1F3F}"/>
              </a:ext>
            </a:extLst>
          </p:cNvPr>
          <p:cNvSpPr txBox="1"/>
          <p:nvPr/>
        </p:nvSpPr>
        <p:spPr>
          <a:xfrm flipH="1">
            <a:off x="3965929" y="4880138"/>
            <a:ext cx="5760726" cy="1614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080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 point.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A55EC421-F71E-E543-AF7E-2B07A014D49D}"/>
              </a:ext>
            </a:extLst>
          </p:cNvPr>
          <p:cNvSpPr/>
          <p:nvPr/>
        </p:nvSpPr>
        <p:spPr>
          <a:xfrm flipH="1">
            <a:off x="5693226" y="4167883"/>
            <a:ext cx="4033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Prioritize</a:t>
            </a:r>
            <a:endParaRPr lang="en-US" sz="54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5A6C94E0-4F40-1B41-B152-1A578CE7EEE3}"/>
              </a:ext>
            </a:extLst>
          </p:cNvPr>
          <p:cNvGrpSpPr/>
          <p:nvPr/>
        </p:nvGrpSpPr>
        <p:grpSpPr>
          <a:xfrm flipH="1">
            <a:off x="1477393" y="7953102"/>
            <a:ext cx="5760726" cy="2326928"/>
            <a:chOff x="12433198" y="4893478"/>
            <a:chExt cx="5760726" cy="2326928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C8152020-73EC-B14E-B16C-EF0AA342031F}"/>
                </a:ext>
              </a:extLst>
            </p:cNvPr>
            <p:cNvSpPr txBox="1"/>
            <p:nvPr/>
          </p:nvSpPr>
          <p:spPr>
            <a:xfrm>
              <a:off x="12433198" y="5605733"/>
              <a:ext cx="5760726" cy="1614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sure, that’s why we provide point.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3B6EA3E0-34A3-0B41-A87F-00E6419614F8}"/>
                </a:ext>
              </a:extLst>
            </p:cNvPr>
            <p:cNvSpPr/>
            <p:nvPr/>
          </p:nvSpPr>
          <p:spPr>
            <a:xfrm>
              <a:off x="12433198" y="4893478"/>
              <a:ext cx="403342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Advertise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76" name="CuadroTexto 350">
            <a:extLst>
              <a:ext uri="{FF2B5EF4-FFF2-40B4-BE49-F238E27FC236}">
                <a16:creationId xmlns:a16="http://schemas.microsoft.com/office/drawing/2014/main" id="{89A6163D-DF60-A74F-9B23-A86C1213DCFA}"/>
              </a:ext>
            </a:extLst>
          </p:cNvPr>
          <p:cNvSpPr txBox="1"/>
          <p:nvPr/>
        </p:nvSpPr>
        <p:spPr>
          <a:xfrm>
            <a:off x="7053781" y="1046863"/>
            <a:ext cx="10317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 Infographic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2733" y="13088741"/>
            <a:ext cx="4051792" cy="33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9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113980</TotalTime>
  <Words>113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Heavy</vt:lpstr>
      <vt:lpstr>Lato Light</vt:lpstr>
      <vt:lpstr>Montserrat Light</vt:lpstr>
      <vt:lpstr>Roboto Medium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18441</cp:revision>
  <dcterms:created xsi:type="dcterms:W3CDTF">2014-11-12T21:47:38Z</dcterms:created>
  <dcterms:modified xsi:type="dcterms:W3CDTF">2022-04-07T10:27:52Z</dcterms:modified>
  <cp:category/>
</cp:coreProperties>
</file>