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34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66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EC43-0983-9FA5-7A42-FBC678E742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E37411-F7D9-8251-08B3-DD34E2D43A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84E9E5-3A3C-45B5-FECC-06DE866B1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F1861D-1AA8-BC98-EAA0-EF94664C2B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92BDA0-FC2A-3600-437B-685BD57D86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3469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650F5-13E5-3865-BCD2-A2A97D6C6B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ECFFCD-65BF-137A-CD67-9F0AB5DA36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505A02-CCAA-E955-7101-B83178F83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6A1440-5294-4B47-2FB1-43EDEC88D8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618F70-4A18-D44D-6435-B0342FAB7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28952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1688040-B719-B990-7935-4C5E475FA0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9CA1B3-C036-BF04-7F4D-A9A65F50A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7D1BFE-E121-68CC-FB4B-BB16CD155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4D87F-0C11-D1C4-8EE1-F00A00274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0FDBA4-E267-0C48-CBF5-AFADCA7FF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786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F796E-8DFF-76D0-8377-0F861DED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E5D89-17ED-1B31-1074-C040418886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AFE71D-EEF6-E2A6-CD5C-5B48FA5E1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05271-DE90-067B-E2BC-93EDDC520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7EA283-7FE6-2E93-CA7D-FA8DD5C4E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879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CC8081-6BDB-1FDC-4E37-AD0E5A8070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63D6E2-BFB8-C509-A4EA-58AE00F513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87723D-7BF4-6EC7-F0C4-B840765E37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C43562-C1E8-010D-178D-B124027017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7D3D5-2008-6B21-96FA-71779A2A1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193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CC73D5-1674-F94B-43E0-3A52F6948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BF3D2B-BDCC-55D0-A30E-0969071654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681FC4-D776-9A6D-38F0-F516A3EBC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C066A0-2976-BD02-D73B-4C26083335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2E59CD-A0ED-1C93-ECFC-AE9135FC0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422BF5-4680-BD25-6688-0F0DE887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90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8D948-6ABE-798C-6504-609F820F0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47AEC-ADC0-DAEA-91B2-F902115269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2D9F104-7C7D-EDED-0641-B6369F62D7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F099ED6-AD43-7060-61A1-B3B59B526BB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C6BEFA-AC56-6533-5021-592FD47C09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2AA81F-124D-A771-2A9D-AEAEAD1555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F3083A-5B01-C7DF-1A7B-5DE4EC1E62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226D8F-2ACE-EB4E-BA91-688796901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8675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2C78B-CB33-A6CC-620B-C53C80179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1A086C-530A-1C1B-68C9-A527B4B16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A52D6E-9D8C-71E7-3C8A-CCB1E43F13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AC3833-8EF5-3878-8D51-D447B55A3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50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C4F5AE-940F-BE79-19D1-49390D1B57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A12738-F1AE-465F-4C1B-4BC8E39D63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F698FB-9EF0-11C7-7FDA-80ABBC10E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121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3C5EBF-9435-F0D5-94FA-48206CBF3B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616233-36FB-F5E2-3F16-23A7D513B9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3D0F15-5582-0710-8303-87F0146A29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5EC58-A825-9010-4074-62EA9CBA7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A59B4-7689-9B3A-7CEC-DBB58A831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D50299-1EBF-5C25-612D-3E2E6DEC9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8999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82231-32EF-06AC-66E0-E0C7B1940F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A41773-FA13-71DD-4282-5B541158D5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02C92-0AC2-EB14-95DA-B6933903AB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1AA35D-EB30-22A3-E4F3-BD5DED83CA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3AB95E-A6B4-CD76-9EF5-74212A3D1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720AEB-2A9F-0BF1-B4D5-8D5117840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814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C2467B-C71D-1184-28BA-4B41266945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211EF7-A56E-DB09-5085-6679A04E5C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B6A67-6047-68EE-51A7-3A048FD202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64E84-5A4E-418D-BCDC-0B8BCC838835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F54863-4EB1-5423-A16C-B51D29D208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459039-0881-39D2-89EB-2D5C9C8CB6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FC02E-4616-4782-8990-5B592FB575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538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entagon 6">
            <a:extLst>
              <a:ext uri="{FF2B5EF4-FFF2-40B4-BE49-F238E27FC236}">
                <a16:creationId xmlns:a16="http://schemas.microsoft.com/office/drawing/2014/main" id="{5BCED243-CEDA-D04E-9AAF-54A57024DB31}"/>
              </a:ext>
            </a:extLst>
          </p:cNvPr>
          <p:cNvSpPr/>
          <p:nvPr/>
        </p:nvSpPr>
        <p:spPr>
          <a:xfrm>
            <a:off x="9921961" y="1918084"/>
            <a:ext cx="1485978" cy="4211053"/>
          </a:xfrm>
          <a:prstGeom prst="rect">
            <a:avLst/>
          </a:prstGeom>
          <a:solidFill>
            <a:srgbClr val="006666"/>
          </a:solidFill>
          <a:ln>
            <a:solidFill>
              <a:srgbClr val="0066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2D09507-61A7-0A46-AD71-632802762CFF}"/>
              </a:ext>
            </a:extLst>
          </p:cNvPr>
          <p:cNvSpPr/>
          <p:nvPr/>
        </p:nvSpPr>
        <p:spPr>
          <a:xfrm>
            <a:off x="1144432" y="1918084"/>
            <a:ext cx="8635031" cy="2626207"/>
          </a:xfrm>
          <a:prstGeom prst="rect">
            <a:avLst/>
          </a:prstGeom>
          <a:solidFill>
            <a:srgbClr val="FF9933"/>
          </a:solidFill>
          <a:ln>
            <a:solidFill>
              <a:srgbClr val="FF99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70" name="Group 69">
            <a:extLst>
              <a:ext uri="{FF2B5EF4-FFF2-40B4-BE49-F238E27FC236}">
                <a16:creationId xmlns:a16="http://schemas.microsoft.com/office/drawing/2014/main" id="{A4BCC8B4-F830-FD43-8E06-A989CB677743}"/>
              </a:ext>
            </a:extLst>
          </p:cNvPr>
          <p:cNvGrpSpPr/>
          <p:nvPr/>
        </p:nvGrpSpPr>
        <p:grpSpPr>
          <a:xfrm>
            <a:off x="1633925" y="2287489"/>
            <a:ext cx="7718804" cy="649024"/>
            <a:chOff x="-6413064" y="4481851"/>
            <a:chExt cx="15437606" cy="1298048"/>
          </a:xfrm>
        </p:grpSpPr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id="{BF5341E8-DF69-EA40-B724-0685DF147E99}"/>
                </a:ext>
              </a:extLst>
            </p:cNvPr>
            <p:cNvSpPr txBox="1"/>
            <p:nvPr/>
          </p:nvSpPr>
          <p:spPr>
            <a:xfrm>
              <a:off x="-6413064" y="4481851"/>
              <a:ext cx="15437606" cy="649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id="{56D2CD8A-B2A7-944A-B9F4-B8E72C8AD66D}"/>
                </a:ext>
              </a:extLst>
            </p:cNvPr>
            <p:cNvSpPr txBox="1"/>
            <p:nvPr/>
          </p:nvSpPr>
          <p:spPr>
            <a:xfrm>
              <a:off x="-6413064" y="5130875"/>
              <a:ext cx="15077388" cy="6490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marR="0" lvl="0" indent="-228600" algn="l" defTabSz="914400" rtl="0" eaLnBrk="1" fontAlgn="auto" latinLnBrk="0" hangingPunct="1">
                <a:lnSpc>
                  <a:spcPts val="204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 typeface="Arial" panose="020B0604020202020204" pitchFamily="34" charset="0"/>
                <a:buChar char="•"/>
                <a:tabLst/>
                <a:defRPr/>
              </a:pPr>
              <a:r>
                <a:rPr kumimoji="0" lang="en-US" sz="1400" b="0" i="0" u="none" strike="noStrike" kern="1200" cap="none" spc="0" normalizeH="0" baseline="0" noProof="0" dirty="0">
                  <a:ln>
                    <a:noFill/>
                  </a:ln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To get your company’s name out there, you need to make sure you promote.</a:t>
              </a:r>
            </a:p>
          </p:txBody>
        </p:sp>
      </p:grpSp>
      <p:sp>
        <p:nvSpPr>
          <p:cNvPr id="73" name="Rectangle 72">
            <a:extLst>
              <a:ext uri="{FF2B5EF4-FFF2-40B4-BE49-F238E27FC236}">
                <a16:creationId xmlns:a16="http://schemas.microsoft.com/office/drawing/2014/main" id="{1AE6D8DF-9AFF-B849-868E-CBC1BA05FD69}"/>
              </a:ext>
            </a:extLst>
          </p:cNvPr>
          <p:cNvSpPr/>
          <p:nvPr/>
        </p:nvSpPr>
        <p:spPr>
          <a:xfrm rot="5400000" flipH="1">
            <a:off x="9048802" y="3764297"/>
            <a:ext cx="3232295" cy="461665"/>
          </a:xfrm>
          <a:prstGeom prst="rect">
            <a:avLst/>
          </a:prstGeom>
          <a:noFill/>
          <a:ln>
            <a:noFill/>
          </a:ln>
        </p:spPr>
        <p:txBody>
          <a:bodyPr vert="wordArtVert" wrap="square" anchor="ctr" anchorCtr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Roboto Medium" panose="02000000000000000000" pitchFamily="2" charset="0"/>
                <a:cs typeface="Montserrat" charset="0"/>
              </a:rPr>
              <a:t>Develop</a:t>
            </a:r>
            <a:endParaRPr kumimoji="0" lang="en-US" sz="6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Roboto Medium" panose="02000000000000000000" pitchFamily="2" charset="0"/>
              <a:cs typeface="Montserrat" charset="0"/>
            </a:endParaRPr>
          </a:p>
        </p:txBody>
      </p:sp>
      <p:grpSp>
        <p:nvGrpSpPr>
          <p:cNvPr id="20" name="Grupo 349">
            <a:extLst>
              <a:ext uri="{FF2B5EF4-FFF2-40B4-BE49-F238E27FC236}">
                <a16:creationId xmlns:a16="http://schemas.microsoft.com/office/drawing/2014/main" id="{87E508D7-C9EE-E946-8D32-BB509001C51B}"/>
              </a:ext>
            </a:extLst>
          </p:cNvPr>
          <p:cNvGrpSpPr/>
          <p:nvPr/>
        </p:nvGrpSpPr>
        <p:grpSpPr>
          <a:xfrm>
            <a:off x="1144432" y="529637"/>
            <a:ext cx="9520518" cy="1265336"/>
            <a:chOff x="2668308" y="861425"/>
            <a:chExt cx="19041035" cy="2530670"/>
          </a:xfrm>
        </p:grpSpPr>
        <p:sp>
          <p:nvSpPr>
            <p:cNvPr id="21" name="CuadroTexto 350">
              <a:extLst>
                <a:ext uri="{FF2B5EF4-FFF2-40B4-BE49-F238E27FC236}">
                  <a16:creationId xmlns:a16="http://schemas.microsoft.com/office/drawing/2014/main" id="{4895320C-A97C-6D49-AF92-69106EB3F3F8}"/>
                </a:ext>
              </a:extLst>
            </p:cNvPr>
            <p:cNvSpPr txBox="1"/>
            <p:nvPr/>
          </p:nvSpPr>
          <p:spPr>
            <a:xfrm>
              <a:off x="4971838" y="861425"/>
              <a:ext cx="14434079" cy="141577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4000" b="1" i="0" u="none" strike="noStrike" kern="1200" cap="none" spc="0" normalizeH="0" baseline="0" noProof="0" dirty="0">
                  <a:ln>
                    <a:noFill/>
                  </a:ln>
                  <a:solidFill>
                    <a:srgbClr val="006666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Heavy" charset="0"/>
                  <a:cs typeface="Lato Heavy" charset="0"/>
                </a:rPr>
                <a:t>VALUE CHAIN INFOGRAPHIC</a:t>
              </a:r>
            </a:p>
          </p:txBody>
        </p:sp>
        <p:sp>
          <p:nvSpPr>
            <p:cNvPr id="22" name="CuadroTexto 351">
              <a:extLst>
                <a:ext uri="{FF2B5EF4-FFF2-40B4-BE49-F238E27FC236}">
                  <a16:creationId xmlns:a16="http://schemas.microsoft.com/office/drawing/2014/main" id="{E25E6467-1A52-8344-9F98-3CCA9AE749C6}"/>
                </a:ext>
              </a:extLst>
            </p:cNvPr>
            <p:cNvSpPr txBox="1"/>
            <p:nvPr/>
          </p:nvSpPr>
          <p:spPr>
            <a:xfrm>
              <a:off x="2668308" y="2222546"/>
              <a:ext cx="19041035" cy="1169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6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entury Gothic" panose="020B0502020202020204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Marketing is the study and management of exchange relationships. Marketing is the business process of creating relationships with and satisfying customers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.</a:t>
              </a:r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DCB524D8-5E44-E76A-A9A2-AFB45D558913}"/>
              </a:ext>
            </a:extLst>
          </p:cNvPr>
          <p:cNvSpPr txBox="1"/>
          <p:nvPr/>
        </p:nvSpPr>
        <p:spPr>
          <a:xfrm>
            <a:off x="1633925" y="2896015"/>
            <a:ext cx="7844240" cy="1349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DB8A5AA-7C91-E66A-CD77-BEA3DFB830C0}"/>
              </a:ext>
            </a:extLst>
          </p:cNvPr>
          <p:cNvSpPr/>
          <p:nvPr/>
        </p:nvSpPr>
        <p:spPr>
          <a:xfrm>
            <a:off x="1144432" y="4668982"/>
            <a:ext cx="8635031" cy="1460155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6FA728F-89AB-6C35-D3F6-B6DA755348A7}"/>
              </a:ext>
            </a:extLst>
          </p:cNvPr>
          <p:cNvSpPr txBox="1"/>
          <p:nvPr/>
        </p:nvSpPr>
        <p:spPr>
          <a:xfrm>
            <a:off x="1608872" y="4828305"/>
            <a:ext cx="7396584" cy="10208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  <a:p>
            <a:pPr marL="285750" marR="0" lvl="0" indent="-28575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To get your company’s name out there, you need to make sure you promote.</a:t>
            </a:r>
          </a:p>
        </p:txBody>
      </p:sp>
    </p:spTree>
    <p:extLst>
      <p:ext uri="{BB962C8B-B14F-4D97-AF65-F5344CB8AC3E}">
        <p14:creationId xmlns:p14="http://schemas.microsoft.com/office/powerpoint/2010/main" val="19342384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171</Words>
  <Application>Microsoft Office PowerPoint</Application>
  <PresentationFormat>Widescreen</PresentationFormat>
  <Paragraphs>12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Lato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Hafiza Rabbia Anwar</dc:creator>
  <cp:lastModifiedBy>Hafiza Rabbia Anwar</cp:lastModifiedBy>
  <cp:revision>3</cp:revision>
  <dcterms:created xsi:type="dcterms:W3CDTF">2022-08-22T07:01:34Z</dcterms:created>
  <dcterms:modified xsi:type="dcterms:W3CDTF">2022-10-12T05:24:57Z</dcterms:modified>
</cp:coreProperties>
</file>