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5C8F-EE36-409A-8B1C-A69EB85131B1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0A8C9-71CF-4DB8-95B0-2B7BB8E20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8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F83F-DF0C-1468-1A1F-8FC9B0776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3A469-BE3A-FBC9-0C6D-2384E805A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FB9F3-24E1-59E4-F9E7-F30FE161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4F5C3-983F-A00A-63E8-96181BEB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78C4-9EDA-9FF7-DA95-54B1F7C9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7461-2E08-904D-7664-F89C57B0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FD667-5121-3D54-5BF0-EF0E5FB23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1536C-229D-4ECF-5403-3DE59F1E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8EBE5-7107-6BC8-958D-6C4129EE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5E746-50C5-B453-3CA4-8BD38A02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8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416EF-4E63-FB4B-2A9E-DB47246BF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38284-534B-6BE2-2B5F-ADC214D81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C6921-2681-C2FE-8DFB-C188073A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523EB-5C29-B319-BBAD-D3B43268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B4B5D-705A-0BE1-30E0-96F74768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3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62FA-0526-AB52-0E3A-A3A4BE3E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9FF6-F48D-921A-C284-ADA10DFA1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6CF-C57D-5E1A-7AEA-1BEBCC14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7C912-6BE3-26B8-200C-186A92A8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C4F77-2DC3-9E85-0A2A-E557F5AD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9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47DD-F33B-1E9E-BB04-A1B7F781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DE309-E5E4-480C-D71A-91DBB743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0A73E-9202-AD39-1872-4A0540A1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566C-8F62-51BA-AF9F-5178DED8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21AB-D3E5-BEDD-D4EF-D01650B3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9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5A56-8776-A81B-FA54-97814DE9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7159A-7CC4-244E-6F79-2991F619B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DB208-007D-2678-B9FD-25033ED33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DD486-B3A1-8F4A-8B02-BCB6040C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92DF8-2925-CD54-93AB-50529EDD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BFE4A-6963-C9A7-53F7-1F5DF75D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B95B-2660-7ED5-8DC0-09A32967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D96AE-0DC6-4D81-E93D-52F5AC2AD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2C175-AA96-5F63-C440-05D121BBA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B6AC4-ABFF-3393-E4E7-740008769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92BD3-E358-9605-063C-14994FD9F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65132-3A46-B796-FD49-F9C75BEF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D10C59-020D-7720-C7E4-57F4AB23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45BE5-69CC-8C3E-DB99-14404D5D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99FB-E3AF-A999-DDB5-0A881377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4B0DF1-67B6-47DE-48D8-0A4CADB8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5E374-D407-550A-AAA8-6CCAD512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62C3B-EF2B-E05A-3D8B-0831933F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73A09-CC74-3256-4B11-97B7D32E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DE1C3-772D-28E7-136C-1EC1C943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8D56A-9ABE-78F7-4C46-63431666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1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CF5E-A47F-9641-553A-03B2A879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F86D-9903-3546-68B2-FF65257CE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B1558-E0FA-2415-0F5E-2E5EDCCC8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F140B-017A-A843-449D-2512B042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3ADD9-C75B-98F9-AC17-26666F69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1C12A-E3C0-1286-1715-73A1754E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9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AD1E-7B88-4A37-41D3-2B57BBD5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8EFA5-EC11-1DFE-0747-ED2CCE7E6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AE12A-EA15-D6FC-87C6-F61D75566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1122A-354E-E6CB-951B-643FB1A0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5DCF9-08AC-BC9C-3F55-13BE400B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87F04-E678-C7E9-12C3-8ADA6987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3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BEC39-6E8A-8CA1-D163-55D77B06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35B0-A3CE-021C-CF8D-36A4E2733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57F5-5201-17BA-684A-EEACB9A21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DCD7-808A-4AEF-89A0-17428C7897F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FB9A3-769B-E41D-C1A4-EF22E39E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93E-C2F4-735C-4CE9-59515FFFE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36C6-D235-4CF0-925B-34E1191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D26D6DC4-4AF4-5541-9C8C-3EB120ADE9B9}"/>
              </a:ext>
            </a:extLst>
          </p:cNvPr>
          <p:cNvSpPr/>
          <p:nvPr/>
        </p:nvSpPr>
        <p:spPr>
          <a:xfrm>
            <a:off x="4884264" y="1272385"/>
            <a:ext cx="2423470" cy="592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9E862E-B256-E349-B23A-E593FD15576E}"/>
              </a:ext>
            </a:extLst>
          </p:cNvPr>
          <p:cNvSpPr txBox="1"/>
          <p:nvPr/>
        </p:nvSpPr>
        <p:spPr>
          <a:xfrm>
            <a:off x="3598206" y="492277"/>
            <a:ext cx="4995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P.E.S.T ANALYSIS</a:t>
            </a:r>
          </a:p>
        </p:txBody>
      </p:sp>
      <p:sp>
        <p:nvSpPr>
          <p:cNvPr id="28" name="Freeform: Shape 4654">
            <a:extLst>
              <a:ext uri="{FF2B5EF4-FFF2-40B4-BE49-F238E27FC236}">
                <a16:creationId xmlns:a16="http://schemas.microsoft.com/office/drawing/2014/main" id="{8A9B7936-EF3B-844F-A2AD-4F8184FB5323}"/>
              </a:ext>
            </a:extLst>
          </p:cNvPr>
          <p:cNvSpPr/>
          <p:nvPr/>
        </p:nvSpPr>
        <p:spPr>
          <a:xfrm>
            <a:off x="4671819" y="2150100"/>
            <a:ext cx="1162675" cy="11646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99" h="600">
                <a:moveTo>
                  <a:pt x="22" y="577"/>
                </a:moveTo>
                <a:lnTo>
                  <a:pt x="577" y="577"/>
                </a:lnTo>
                <a:lnTo>
                  <a:pt x="577" y="22"/>
                </a:lnTo>
                <a:lnTo>
                  <a:pt x="22" y="22"/>
                </a:lnTo>
                <a:close/>
                <a:moveTo>
                  <a:pt x="599" y="600"/>
                </a:moveTo>
                <a:lnTo>
                  <a:pt x="0" y="600"/>
                </a:lnTo>
                <a:lnTo>
                  <a:pt x="0" y="0"/>
                </a:lnTo>
                <a:lnTo>
                  <a:pt x="599" y="0"/>
                </a:lnTo>
                <a:close/>
              </a:path>
            </a:pathLst>
          </a:custGeom>
          <a:solidFill>
            <a:srgbClr val="8632CC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29" name="Freeform: Shape 4655">
            <a:extLst>
              <a:ext uri="{FF2B5EF4-FFF2-40B4-BE49-F238E27FC236}">
                <a16:creationId xmlns:a16="http://schemas.microsoft.com/office/drawing/2014/main" id="{AF3EAEF4-D64E-D44F-90C4-718032D45EF0}"/>
              </a:ext>
            </a:extLst>
          </p:cNvPr>
          <p:cNvSpPr/>
          <p:nvPr/>
        </p:nvSpPr>
        <p:spPr>
          <a:xfrm>
            <a:off x="5231770" y="3060019"/>
            <a:ext cx="1164620" cy="11646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0" h="600">
                <a:moveTo>
                  <a:pt x="23" y="577"/>
                </a:moveTo>
                <a:lnTo>
                  <a:pt x="578" y="577"/>
                </a:lnTo>
                <a:lnTo>
                  <a:pt x="578" y="22"/>
                </a:lnTo>
                <a:lnTo>
                  <a:pt x="23" y="22"/>
                </a:lnTo>
                <a:close/>
                <a:moveTo>
                  <a:pt x="600" y="600"/>
                </a:moveTo>
                <a:lnTo>
                  <a:pt x="0" y="600"/>
                </a:lnTo>
                <a:lnTo>
                  <a:pt x="0" y="0"/>
                </a:lnTo>
                <a:lnTo>
                  <a:pt x="600" y="0"/>
                </a:lnTo>
                <a:close/>
              </a:path>
            </a:pathLst>
          </a:custGeom>
          <a:solidFill>
            <a:srgbClr val="4FC16A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0" name="Freeform: Shape 4656">
            <a:extLst>
              <a:ext uri="{FF2B5EF4-FFF2-40B4-BE49-F238E27FC236}">
                <a16:creationId xmlns:a16="http://schemas.microsoft.com/office/drawing/2014/main" id="{FB6E0545-622D-4645-AC2C-3B36D10B9CDC}"/>
              </a:ext>
            </a:extLst>
          </p:cNvPr>
          <p:cNvSpPr/>
          <p:nvPr/>
        </p:nvSpPr>
        <p:spPr>
          <a:xfrm>
            <a:off x="5793665" y="3967995"/>
            <a:ext cx="1164620" cy="11626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0" h="599">
                <a:moveTo>
                  <a:pt x="22" y="577"/>
                </a:moveTo>
                <a:lnTo>
                  <a:pt x="578" y="577"/>
                </a:lnTo>
                <a:lnTo>
                  <a:pt x="578" y="21"/>
                </a:lnTo>
                <a:lnTo>
                  <a:pt x="22" y="21"/>
                </a:lnTo>
                <a:close/>
                <a:moveTo>
                  <a:pt x="600" y="599"/>
                </a:moveTo>
                <a:lnTo>
                  <a:pt x="0" y="599"/>
                </a:lnTo>
                <a:lnTo>
                  <a:pt x="0" y="0"/>
                </a:lnTo>
                <a:lnTo>
                  <a:pt x="600" y="0"/>
                </a:ln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1" name="Freeform: Shape 4657">
            <a:extLst>
              <a:ext uri="{FF2B5EF4-FFF2-40B4-BE49-F238E27FC236}">
                <a16:creationId xmlns:a16="http://schemas.microsoft.com/office/drawing/2014/main" id="{AD64129B-3F86-1E4E-B597-1477754CE064}"/>
              </a:ext>
            </a:extLst>
          </p:cNvPr>
          <p:cNvSpPr/>
          <p:nvPr/>
        </p:nvSpPr>
        <p:spPr>
          <a:xfrm>
            <a:off x="6355559" y="4875970"/>
            <a:ext cx="1164620" cy="11646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00" h="600">
                <a:moveTo>
                  <a:pt x="22" y="578"/>
                </a:moveTo>
                <a:lnTo>
                  <a:pt x="577" y="578"/>
                </a:lnTo>
                <a:lnTo>
                  <a:pt x="577" y="22"/>
                </a:lnTo>
                <a:lnTo>
                  <a:pt x="22" y="22"/>
                </a:lnTo>
                <a:close/>
                <a:moveTo>
                  <a:pt x="600" y="600"/>
                </a:moveTo>
                <a:lnTo>
                  <a:pt x="0" y="600"/>
                </a:lnTo>
                <a:lnTo>
                  <a:pt x="0" y="0"/>
                </a:lnTo>
                <a:lnTo>
                  <a:pt x="600" y="0"/>
                </a:lnTo>
                <a:close/>
              </a:path>
            </a:pathLst>
          </a:custGeom>
          <a:solidFill>
            <a:srgbClr val="4B9F9D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2" name="Freeform: Shape 4658">
            <a:extLst>
              <a:ext uri="{FF2B5EF4-FFF2-40B4-BE49-F238E27FC236}">
                <a16:creationId xmlns:a16="http://schemas.microsoft.com/office/drawing/2014/main" id="{6010CA49-8C3E-AA49-B562-A0BC11CEBB27}"/>
              </a:ext>
            </a:extLst>
          </p:cNvPr>
          <p:cNvSpPr/>
          <p:nvPr/>
        </p:nvSpPr>
        <p:spPr>
          <a:xfrm>
            <a:off x="4902979" y="2469682"/>
            <a:ext cx="748026" cy="65537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90">
                <a:moveTo>
                  <a:pt x="0" y="0"/>
                </a:moveTo>
                <a:lnTo>
                  <a:pt x="390" y="0"/>
                </a:lnTo>
                <a:lnTo>
                  <a:pt x="390" y="390"/>
                </a:lnTo>
                <a:lnTo>
                  <a:pt x="0" y="390"/>
                </a:lnTo>
                <a:close/>
              </a:path>
            </a:pathLst>
          </a:custGeom>
          <a:solidFill>
            <a:srgbClr val="DBC2F0"/>
          </a:solidFill>
          <a:ln cap="flat">
            <a:solidFill>
              <a:srgbClr val="DBC2F0"/>
            </a:solidFill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solidFill>
                <a:srgbClr val="F8F3FC"/>
              </a:solidFill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1" name="Freeform: Shape 4659">
            <a:extLst>
              <a:ext uri="{FF2B5EF4-FFF2-40B4-BE49-F238E27FC236}">
                <a16:creationId xmlns:a16="http://schemas.microsoft.com/office/drawing/2014/main" id="{A23B6A68-A63C-AC46-A5DF-E4B68619AE17}"/>
              </a:ext>
            </a:extLst>
          </p:cNvPr>
          <p:cNvSpPr/>
          <p:nvPr/>
        </p:nvSpPr>
        <p:spPr>
          <a:xfrm>
            <a:off x="5437863" y="3264168"/>
            <a:ext cx="754378" cy="75632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9" h="390">
                <a:moveTo>
                  <a:pt x="0" y="0"/>
                </a:moveTo>
                <a:lnTo>
                  <a:pt x="389" y="0"/>
                </a:lnTo>
                <a:lnTo>
                  <a:pt x="389" y="390"/>
                </a:lnTo>
                <a:lnTo>
                  <a:pt x="0" y="390"/>
                </a:lnTo>
                <a:close/>
              </a:path>
            </a:pathLst>
          </a:custGeom>
          <a:solidFill>
            <a:srgbClr val="A9E1B6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8" name="Freeform: Shape 4660">
            <a:extLst>
              <a:ext uri="{FF2B5EF4-FFF2-40B4-BE49-F238E27FC236}">
                <a16:creationId xmlns:a16="http://schemas.microsoft.com/office/drawing/2014/main" id="{34701631-7E8B-A54D-89B2-449CCE24634F}"/>
              </a:ext>
            </a:extLst>
          </p:cNvPr>
          <p:cNvSpPr/>
          <p:nvPr/>
        </p:nvSpPr>
        <p:spPr>
          <a:xfrm>
            <a:off x="5997813" y="4172143"/>
            <a:ext cx="756322" cy="75437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89">
                <a:moveTo>
                  <a:pt x="0" y="0"/>
                </a:moveTo>
                <a:lnTo>
                  <a:pt x="390" y="0"/>
                </a:lnTo>
                <a:lnTo>
                  <a:pt x="390" y="389"/>
                </a:lnTo>
                <a:lnTo>
                  <a:pt x="0" y="389"/>
                </a:lnTo>
                <a:close/>
              </a:path>
            </a:pathLst>
          </a:custGeom>
          <a:solidFill>
            <a:srgbClr val="FFCB9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9" name="Freeform: Shape 4661">
            <a:extLst>
              <a:ext uri="{FF2B5EF4-FFF2-40B4-BE49-F238E27FC236}">
                <a16:creationId xmlns:a16="http://schemas.microsoft.com/office/drawing/2014/main" id="{77DA3A5F-2C69-5149-AD06-3FCE6C443D56}"/>
              </a:ext>
            </a:extLst>
          </p:cNvPr>
          <p:cNvSpPr/>
          <p:nvPr/>
        </p:nvSpPr>
        <p:spPr>
          <a:xfrm>
            <a:off x="6559708" y="5082063"/>
            <a:ext cx="756322" cy="75437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89">
                <a:moveTo>
                  <a:pt x="0" y="0"/>
                </a:moveTo>
                <a:lnTo>
                  <a:pt x="390" y="0"/>
                </a:lnTo>
                <a:lnTo>
                  <a:pt x="390" y="389"/>
                </a:lnTo>
                <a:lnTo>
                  <a:pt x="0" y="389"/>
                </a:lnTo>
                <a:close/>
              </a:path>
            </a:pathLst>
          </a:custGeom>
          <a:solidFill>
            <a:srgbClr val="AFDAD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0" name="Freeform: Shape 4662">
            <a:extLst>
              <a:ext uri="{FF2B5EF4-FFF2-40B4-BE49-F238E27FC236}">
                <a16:creationId xmlns:a16="http://schemas.microsoft.com/office/drawing/2014/main" id="{C02FEC51-56FE-9E43-8A83-D4C15D6E017F}"/>
              </a:ext>
            </a:extLst>
          </p:cNvPr>
          <p:cNvSpPr/>
          <p:nvPr/>
        </p:nvSpPr>
        <p:spPr>
          <a:xfrm>
            <a:off x="5315374" y="4844862"/>
            <a:ext cx="493846" cy="40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5" h="22">
                <a:moveTo>
                  <a:pt x="0" y="22"/>
                </a:moveTo>
                <a:lnTo>
                  <a:pt x="255" y="22"/>
                </a:lnTo>
                <a:lnTo>
                  <a:pt x="2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3" name="Freeform: Shape 4663">
            <a:extLst>
              <a:ext uri="{FF2B5EF4-FFF2-40B4-BE49-F238E27FC236}">
                <a16:creationId xmlns:a16="http://schemas.microsoft.com/office/drawing/2014/main" id="{2441397B-118B-C541-BA82-A359F6C7B0CC}"/>
              </a:ext>
            </a:extLst>
          </p:cNvPr>
          <p:cNvSpPr/>
          <p:nvPr/>
        </p:nvSpPr>
        <p:spPr>
          <a:xfrm>
            <a:off x="5255101" y="4804032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0" y="31"/>
                </a:moveTo>
                <a:cubicBezTo>
                  <a:pt x="0" y="49"/>
                  <a:pt x="15" y="64"/>
                  <a:pt x="31" y="64"/>
                </a:cubicBezTo>
                <a:cubicBezTo>
                  <a:pt x="49" y="64"/>
                  <a:pt x="64" y="49"/>
                  <a:pt x="64" y="31"/>
                </a:cubicBezTo>
                <a:cubicBezTo>
                  <a:pt x="64" y="14"/>
                  <a:pt x="49" y="0"/>
                  <a:pt x="31" y="0"/>
                </a:cubicBezTo>
                <a:cubicBezTo>
                  <a:pt x="15" y="0"/>
                  <a:pt x="0" y="14"/>
                  <a:pt x="0" y="31"/>
                </a:cubicBez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4" name="Freeform: Shape 4664">
            <a:extLst>
              <a:ext uri="{FF2B5EF4-FFF2-40B4-BE49-F238E27FC236}">
                <a16:creationId xmlns:a16="http://schemas.microsoft.com/office/drawing/2014/main" id="{BCBC07DD-4E9B-974D-8EEE-9AD5E16CCAAF}"/>
              </a:ext>
            </a:extLst>
          </p:cNvPr>
          <p:cNvSpPr/>
          <p:nvPr/>
        </p:nvSpPr>
        <p:spPr>
          <a:xfrm>
            <a:off x="5750891" y="4804032"/>
            <a:ext cx="120545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" h="64">
                <a:moveTo>
                  <a:pt x="0" y="31"/>
                </a:moveTo>
                <a:cubicBezTo>
                  <a:pt x="0" y="49"/>
                  <a:pt x="13" y="64"/>
                  <a:pt x="31" y="64"/>
                </a:cubicBezTo>
                <a:cubicBezTo>
                  <a:pt x="49" y="64"/>
                  <a:pt x="63" y="49"/>
                  <a:pt x="63" y="31"/>
                </a:cubicBezTo>
                <a:cubicBezTo>
                  <a:pt x="63" y="14"/>
                  <a:pt x="49" y="0"/>
                  <a:pt x="31" y="0"/>
                </a:cubicBezTo>
                <a:cubicBezTo>
                  <a:pt x="13" y="0"/>
                  <a:pt x="0" y="14"/>
                  <a:pt x="0" y="31"/>
                </a:cubicBezTo>
                <a:close/>
              </a:path>
            </a:pathLst>
          </a:custGeom>
          <a:solidFill>
            <a:srgbClr val="FF983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5" name="Freeform: Shape 4665">
            <a:extLst>
              <a:ext uri="{FF2B5EF4-FFF2-40B4-BE49-F238E27FC236}">
                <a16:creationId xmlns:a16="http://schemas.microsoft.com/office/drawing/2014/main" id="{1FCA1C44-3B5D-654D-99DB-6067DB6681EF}"/>
              </a:ext>
            </a:extLst>
          </p:cNvPr>
          <p:cNvSpPr/>
          <p:nvPr/>
        </p:nvSpPr>
        <p:spPr>
          <a:xfrm>
            <a:off x="6378891" y="3304998"/>
            <a:ext cx="493846" cy="40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5" h="22">
                <a:moveTo>
                  <a:pt x="255" y="22"/>
                </a:moveTo>
                <a:lnTo>
                  <a:pt x="0" y="22"/>
                </a:lnTo>
                <a:lnTo>
                  <a:pt x="0" y="0"/>
                </a:lnTo>
                <a:lnTo>
                  <a:pt x="255" y="0"/>
                </a:lnTo>
                <a:close/>
              </a:path>
            </a:pathLst>
          </a:custGeom>
          <a:solidFill>
            <a:srgbClr val="4FC16A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6" name="Freeform: Shape 4666">
            <a:extLst>
              <a:ext uri="{FF2B5EF4-FFF2-40B4-BE49-F238E27FC236}">
                <a16:creationId xmlns:a16="http://schemas.microsoft.com/office/drawing/2014/main" id="{B8036CC0-2C8D-194E-AA99-A211F4F4E6F2}"/>
              </a:ext>
            </a:extLst>
          </p:cNvPr>
          <p:cNvSpPr/>
          <p:nvPr/>
        </p:nvSpPr>
        <p:spPr>
          <a:xfrm>
            <a:off x="6810519" y="3264168"/>
            <a:ext cx="120545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" h="64">
                <a:moveTo>
                  <a:pt x="63" y="33"/>
                </a:moveTo>
                <a:cubicBezTo>
                  <a:pt x="63" y="50"/>
                  <a:pt x="50" y="64"/>
                  <a:pt x="33" y="64"/>
                </a:cubicBezTo>
                <a:cubicBezTo>
                  <a:pt x="14" y="64"/>
                  <a:pt x="0" y="50"/>
                  <a:pt x="0" y="33"/>
                </a:cubicBezTo>
                <a:cubicBezTo>
                  <a:pt x="0" y="15"/>
                  <a:pt x="14" y="0"/>
                  <a:pt x="33" y="0"/>
                </a:cubicBezTo>
                <a:cubicBezTo>
                  <a:pt x="50" y="0"/>
                  <a:pt x="63" y="15"/>
                  <a:pt x="63" y="33"/>
                </a:cubicBezTo>
                <a:close/>
              </a:path>
            </a:pathLst>
          </a:custGeom>
          <a:solidFill>
            <a:srgbClr val="4FC16A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7" name="Freeform: Shape 4667">
            <a:extLst>
              <a:ext uri="{FF2B5EF4-FFF2-40B4-BE49-F238E27FC236}">
                <a16:creationId xmlns:a16="http://schemas.microsoft.com/office/drawing/2014/main" id="{067CE581-CB13-4544-9D6B-C10F10BBAD1B}"/>
              </a:ext>
            </a:extLst>
          </p:cNvPr>
          <p:cNvSpPr/>
          <p:nvPr/>
        </p:nvSpPr>
        <p:spPr>
          <a:xfrm>
            <a:off x="6314730" y="3264168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64" y="33"/>
                </a:moveTo>
                <a:cubicBezTo>
                  <a:pt x="64" y="50"/>
                  <a:pt x="50" y="64"/>
                  <a:pt x="33" y="64"/>
                </a:cubicBezTo>
                <a:cubicBezTo>
                  <a:pt x="15" y="64"/>
                  <a:pt x="0" y="50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0" y="0"/>
                  <a:pt x="64" y="15"/>
                  <a:pt x="64" y="33"/>
                </a:cubicBezTo>
                <a:close/>
              </a:path>
            </a:pathLst>
          </a:custGeom>
          <a:solidFill>
            <a:srgbClr val="4FC16A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8" name="Freeform: Shape 4668">
            <a:extLst>
              <a:ext uri="{FF2B5EF4-FFF2-40B4-BE49-F238E27FC236}">
                <a16:creationId xmlns:a16="http://schemas.microsoft.com/office/drawing/2014/main" id="{49F07709-4A53-8344-A51E-441935948F61}"/>
              </a:ext>
            </a:extLst>
          </p:cNvPr>
          <p:cNvSpPr/>
          <p:nvPr/>
        </p:nvSpPr>
        <p:spPr>
          <a:xfrm>
            <a:off x="5816996" y="2395078"/>
            <a:ext cx="489957" cy="40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3" h="22">
                <a:moveTo>
                  <a:pt x="253" y="22"/>
                </a:moveTo>
                <a:lnTo>
                  <a:pt x="0" y="22"/>
                </a:lnTo>
                <a:lnTo>
                  <a:pt x="0" y="0"/>
                </a:lnTo>
                <a:lnTo>
                  <a:pt x="253" y="0"/>
                </a:lnTo>
                <a:close/>
              </a:path>
            </a:pathLst>
          </a:custGeom>
          <a:solidFill>
            <a:srgbClr val="8632CC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9" name="Freeform: Shape 4669">
            <a:extLst>
              <a:ext uri="{FF2B5EF4-FFF2-40B4-BE49-F238E27FC236}">
                <a16:creationId xmlns:a16="http://schemas.microsoft.com/office/drawing/2014/main" id="{22AC00EC-E8B8-814D-8636-D5413AAA071D}"/>
              </a:ext>
            </a:extLst>
          </p:cNvPr>
          <p:cNvSpPr/>
          <p:nvPr/>
        </p:nvSpPr>
        <p:spPr>
          <a:xfrm>
            <a:off x="6248619" y="2354248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64" y="33"/>
                </a:moveTo>
                <a:cubicBezTo>
                  <a:pt x="64" y="50"/>
                  <a:pt x="49" y="64"/>
                  <a:pt x="31" y="64"/>
                </a:cubicBezTo>
                <a:cubicBezTo>
                  <a:pt x="14" y="64"/>
                  <a:pt x="0" y="50"/>
                  <a:pt x="0" y="33"/>
                </a:cubicBezTo>
                <a:cubicBezTo>
                  <a:pt x="0" y="15"/>
                  <a:pt x="14" y="0"/>
                  <a:pt x="31" y="0"/>
                </a:cubicBezTo>
                <a:cubicBezTo>
                  <a:pt x="49" y="0"/>
                  <a:pt x="64" y="15"/>
                  <a:pt x="64" y="33"/>
                </a:cubicBezTo>
                <a:close/>
              </a:path>
            </a:pathLst>
          </a:custGeom>
          <a:solidFill>
            <a:srgbClr val="8632CC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Freeform: Shape 4670">
            <a:extLst>
              <a:ext uri="{FF2B5EF4-FFF2-40B4-BE49-F238E27FC236}">
                <a16:creationId xmlns:a16="http://schemas.microsoft.com/office/drawing/2014/main" id="{7FCABBE8-915D-5C43-8CCB-5CE121098F8B}"/>
              </a:ext>
            </a:extLst>
          </p:cNvPr>
          <p:cNvSpPr/>
          <p:nvPr/>
        </p:nvSpPr>
        <p:spPr>
          <a:xfrm>
            <a:off x="5752835" y="2354248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64" y="33"/>
                </a:moveTo>
                <a:cubicBezTo>
                  <a:pt x="64" y="50"/>
                  <a:pt x="50" y="64"/>
                  <a:pt x="33" y="64"/>
                </a:cubicBezTo>
                <a:cubicBezTo>
                  <a:pt x="15" y="64"/>
                  <a:pt x="0" y="50"/>
                  <a:pt x="0" y="33"/>
                </a:cubicBezTo>
                <a:cubicBezTo>
                  <a:pt x="0" y="15"/>
                  <a:pt x="15" y="0"/>
                  <a:pt x="33" y="0"/>
                </a:cubicBezTo>
                <a:cubicBezTo>
                  <a:pt x="50" y="0"/>
                  <a:pt x="64" y="15"/>
                  <a:pt x="64" y="33"/>
                </a:cubicBezTo>
                <a:close/>
              </a:path>
            </a:pathLst>
          </a:custGeom>
          <a:solidFill>
            <a:srgbClr val="8632CC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1" name="Freeform: Shape 4671">
            <a:extLst>
              <a:ext uri="{FF2B5EF4-FFF2-40B4-BE49-F238E27FC236}">
                <a16:creationId xmlns:a16="http://schemas.microsoft.com/office/drawing/2014/main" id="{320F1E89-B703-2E4B-98DE-A18B014D523B}"/>
              </a:ext>
            </a:extLst>
          </p:cNvPr>
          <p:cNvSpPr/>
          <p:nvPr/>
        </p:nvSpPr>
        <p:spPr>
          <a:xfrm>
            <a:off x="5873380" y="5754781"/>
            <a:ext cx="493846" cy="4083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55" h="22">
                <a:moveTo>
                  <a:pt x="0" y="22"/>
                </a:moveTo>
                <a:lnTo>
                  <a:pt x="255" y="22"/>
                </a:lnTo>
                <a:lnTo>
                  <a:pt x="255" y="0"/>
                </a:lnTo>
                <a:lnTo>
                  <a:pt x="0" y="0"/>
                </a:lnTo>
                <a:close/>
              </a:path>
            </a:pathLst>
          </a:custGeom>
          <a:solidFill>
            <a:srgbClr val="4B9F9D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2" name="Freeform: Shape 4672">
            <a:extLst>
              <a:ext uri="{FF2B5EF4-FFF2-40B4-BE49-F238E27FC236}">
                <a16:creationId xmlns:a16="http://schemas.microsoft.com/office/drawing/2014/main" id="{86475FFA-6030-BD4F-9219-E6F112B73549}"/>
              </a:ext>
            </a:extLst>
          </p:cNvPr>
          <p:cNvSpPr/>
          <p:nvPr/>
        </p:nvSpPr>
        <p:spPr>
          <a:xfrm>
            <a:off x="6306953" y="5713951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0" y="32"/>
                </a:moveTo>
                <a:cubicBezTo>
                  <a:pt x="0" y="49"/>
                  <a:pt x="15" y="64"/>
                  <a:pt x="32" y="64"/>
                </a:cubicBezTo>
                <a:cubicBezTo>
                  <a:pt x="50" y="64"/>
                  <a:pt x="64" y="49"/>
                  <a:pt x="64" y="32"/>
                </a:cubicBezTo>
                <a:cubicBezTo>
                  <a:pt x="64" y="13"/>
                  <a:pt x="50" y="0"/>
                  <a:pt x="32" y="0"/>
                </a:cubicBezTo>
                <a:cubicBezTo>
                  <a:pt x="15" y="0"/>
                  <a:pt x="0" y="13"/>
                  <a:pt x="0" y="32"/>
                </a:cubicBezTo>
                <a:close/>
              </a:path>
            </a:pathLst>
          </a:custGeom>
          <a:solidFill>
            <a:srgbClr val="4B9F9D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3" name="Freeform: Shape 4673">
            <a:extLst>
              <a:ext uri="{FF2B5EF4-FFF2-40B4-BE49-F238E27FC236}">
                <a16:creationId xmlns:a16="http://schemas.microsoft.com/office/drawing/2014/main" id="{095F6442-9D2B-AF4F-A8E2-0D1F67949232}"/>
              </a:ext>
            </a:extLst>
          </p:cNvPr>
          <p:cNvSpPr/>
          <p:nvPr/>
        </p:nvSpPr>
        <p:spPr>
          <a:xfrm>
            <a:off x="5811163" y="5713951"/>
            <a:ext cx="122489" cy="1224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4" h="64">
                <a:moveTo>
                  <a:pt x="0" y="32"/>
                </a:moveTo>
                <a:cubicBezTo>
                  <a:pt x="0" y="49"/>
                  <a:pt x="15" y="64"/>
                  <a:pt x="32" y="64"/>
                </a:cubicBezTo>
                <a:cubicBezTo>
                  <a:pt x="51" y="64"/>
                  <a:pt x="64" y="49"/>
                  <a:pt x="64" y="32"/>
                </a:cubicBezTo>
                <a:cubicBezTo>
                  <a:pt x="64" y="13"/>
                  <a:pt x="51" y="0"/>
                  <a:pt x="32" y="0"/>
                </a:cubicBezTo>
                <a:cubicBezTo>
                  <a:pt x="15" y="0"/>
                  <a:pt x="0" y="13"/>
                  <a:pt x="0" y="32"/>
                </a:cubicBezTo>
                <a:close/>
              </a:path>
            </a:pathLst>
          </a:custGeom>
          <a:solidFill>
            <a:srgbClr val="4B9F9D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4" name="Freeform: Shape 4674">
            <a:extLst>
              <a:ext uri="{FF2B5EF4-FFF2-40B4-BE49-F238E27FC236}">
                <a16:creationId xmlns:a16="http://schemas.microsoft.com/office/drawing/2014/main" id="{44ABA43D-2B56-DC43-846B-842DCAF6F191}"/>
              </a:ext>
            </a:extLst>
          </p:cNvPr>
          <p:cNvSpPr/>
          <p:nvPr/>
        </p:nvSpPr>
        <p:spPr>
          <a:xfrm>
            <a:off x="5997813" y="4172143"/>
            <a:ext cx="756322" cy="75437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89">
                <a:moveTo>
                  <a:pt x="0" y="389"/>
                </a:moveTo>
                <a:lnTo>
                  <a:pt x="390" y="0"/>
                </a:lnTo>
                <a:lnTo>
                  <a:pt x="390" y="389"/>
                </a:lnTo>
                <a:close/>
              </a:path>
            </a:pathLst>
          </a:custGeom>
          <a:solidFill>
            <a:srgbClr val="FFCB9B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5" name="Freeform: Shape 4675">
            <a:extLst>
              <a:ext uri="{FF2B5EF4-FFF2-40B4-BE49-F238E27FC236}">
                <a16:creationId xmlns:a16="http://schemas.microsoft.com/office/drawing/2014/main" id="{6525943D-C1E9-FD40-9EB3-FBE36B34F5A3}"/>
              </a:ext>
            </a:extLst>
          </p:cNvPr>
          <p:cNvSpPr/>
          <p:nvPr/>
        </p:nvSpPr>
        <p:spPr>
          <a:xfrm>
            <a:off x="5437863" y="3264168"/>
            <a:ext cx="754378" cy="75243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9" h="388">
                <a:moveTo>
                  <a:pt x="0" y="388"/>
                </a:moveTo>
                <a:lnTo>
                  <a:pt x="389" y="0"/>
                </a:lnTo>
                <a:lnTo>
                  <a:pt x="389" y="388"/>
                </a:lnTo>
                <a:close/>
              </a:path>
            </a:pathLst>
          </a:custGeom>
          <a:solidFill>
            <a:srgbClr val="A9E1B6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6" name="Freeform: Shape 4676">
            <a:extLst>
              <a:ext uri="{FF2B5EF4-FFF2-40B4-BE49-F238E27FC236}">
                <a16:creationId xmlns:a16="http://schemas.microsoft.com/office/drawing/2014/main" id="{4B077586-6BC2-4245-A0F3-1635E88E33C1}"/>
              </a:ext>
            </a:extLst>
          </p:cNvPr>
          <p:cNvSpPr/>
          <p:nvPr/>
        </p:nvSpPr>
        <p:spPr>
          <a:xfrm>
            <a:off x="4865065" y="2463889"/>
            <a:ext cx="787035" cy="64978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90">
                <a:moveTo>
                  <a:pt x="0" y="390"/>
                </a:moveTo>
                <a:lnTo>
                  <a:pt x="390" y="0"/>
                </a:lnTo>
                <a:lnTo>
                  <a:pt x="390" y="390"/>
                </a:lnTo>
                <a:close/>
              </a:path>
            </a:pathLst>
          </a:custGeom>
          <a:solidFill>
            <a:srgbClr val="DBC2F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7" name="Freeform: Shape 4677">
            <a:extLst>
              <a:ext uri="{FF2B5EF4-FFF2-40B4-BE49-F238E27FC236}">
                <a16:creationId xmlns:a16="http://schemas.microsoft.com/office/drawing/2014/main" id="{D806F22A-E11B-614C-99D2-7A6784E33F6B}"/>
              </a:ext>
            </a:extLst>
          </p:cNvPr>
          <p:cNvSpPr/>
          <p:nvPr/>
        </p:nvSpPr>
        <p:spPr>
          <a:xfrm>
            <a:off x="6559708" y="5082063"/>
            <a:ext cx="756322" cy="75437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0" h="389">
                <a:moveTo>
                  <a:pt x="0" y="389"/>
                </a:moveTo>
                <a:lnTo>
                  <a:pt x="390" y="0"/>
                </a:lnTo>
                <a:lnTo>
                  <a:pt x="390" y="389"/>
                </a:lnTo>
                <a:close/>
              </a:path>
            </a:pathLst>
          </a:custGeom>
          <a:solidFill>
            <a:srgbClr val="AFDAD9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119E1EF-BF64-644C-8D2A-AD540F731F3F}"/>
              </a:ext>
            </a:extLst>
          </p:cNvPr>
          <p:cNvSpPr/>
          <p:nvPr/>
        </p:nvSpPr>
        <p:spPr>
          <a:xfrm>
            <a:off x="4874802" y="2465515"/>
            <a:ext cx="789094" cy="707886"/>
          </a:xfrm>
          <a:prstGeom prst="rect">
            <a:avLst/>
          </a:prstGeom>
          <a:solidFill>
            <a:srgbClr val="D4B5ED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89EADCA-9232-1B43-A11B-DB7EBC7DFB62}"/>
              </a:ext>
            </a:extLst>
          </p:cNvPr>
          <p:cNvSpPr/>
          <p:nvPr/>
        </p:nvSpPr>
        <p:spPr>
          <a:xfrm>
            <a:off x="5428669" y="3315264"/>
            <a:ext cx="783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3711B97-D822-2C40-AA02-982B93D252D8}"/>
              </a:ext>
            </a:extLst>
          </p:cNvPr>
          <p:cNvSpPr/>
          <p:nvPr/>
        </p:nvSpPr>
        <p:spPr>
          <a:xfrm>
            <a:off x="5981403" y="4222839"/>
            <a:ext cx="783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1651F1-BA5B-D343-BA94-0EF5F60F77D3}"/>
              </a:ext>
            </a:extLst>
          </p:cNvPr>
          <p:cNvSpPr/>
          <p:nvPr/>
        </p:nvSpPr>
        <p:spPr>
          <a:xfrm>
            <a:off x="6561432" y="5130416"/>
            <a:ext cx="783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41F02BB-A054-2246-A7C9-E98A01D7DD20}"/>
              </a:ext>
            </a:extLst>
          </p:cNvPr>
          <p:cNvSpPr txBox="1"/>
          <p:nvPr/>
        </p:nvSpPr>
        <p:spPr>
          <a:xfrm>
            <a:off x="6559708" y="2398292"/>
            <a:ext cx="4400270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43EC33F-FD16-9A4E-8103-2459A370D150}"/>
              </a:ext>
            </a:extLst>
          </p:cNvPr>
          <p:cNvSpPr txBox="1"/>
          <p:nvPr/>
        </p:nvSpPr>
        <p:spPr>
          <a:xfrm>
            <a:off x="6559708" y="210590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Political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D71CCBE-A668-9940-B1A4-04E745A4396C}"/>
              </a:ext>
            </a:extLst>
          </p:cNvPr>
          <p:cNvSpPr txBox="1"/>
          <p:nvPr/>
        </p:nvSpPr>
        <p:spPr>
          <a:xfrm>
            <a:off x="7138682" y="3315198"/>
            <a:ext cx="4400270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1AFE0B9-A5C4-9C4C-8496-153B87160103}"/>
              </a:ext>
            </a:extLst>
          </p:cNvPr>
          <p:cNvSpPr txBox="1"/>
          <p:nvPr/>
        </p:nvSpPr>
        <p:spPr>
          <a:xfrm>
            <a:off x="7138682" y="3022811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920F848-7BE4-C442-BF1F-C6819AF7B1B5}"/>
              </a:ext>
            </a:extLst>
          </p:cNvPr>
          <p:cNvSpPr txBox="1"/>
          <p:nvPr/>
        </p:nvSpPr>
        <p:spPr>
          <a:xfrm>
            <a:off x="679717" y="4827661"/>
            <a:ext cx="4400270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9B4783E-B496-CE49-9ABC-1C409E8FA4F4}"/>
              </a:ext>
            </a:extLst>
          </p:cNvPr>
          <p:cNvSpPr txBox="1"/>
          <p:nvPr/>
        </p:nvSpPr>
        <p:spPr>
          <a:xfrm>
            <a:off x="4243665" y="4535274"/>
            <a:ext cx="790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Social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DC6AC1-DB6D-A544-B1FE-2AF8174354EB}"/>
              </a:ext>
            </a:extLst>
          </p:cNvPr>
          <p:cNvSpPr txBox="1"/>
          <p:nvPr/>
        </p:nvSpPr>
        <p:spPr>
          <a:xfrm>
            <a:off x="1235779" y="5713801"/>
            <a:ext cx="4400270" cy="69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  <a:p>
            <a:pPr algn="r">
              <a:lnSpc>
                <a:spcPct val="15000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22CF7EC-756C-CC43-A5A5-C44324956458}"/>
              </a:ext>
            </a:extLst>
          </p:cNvPr>
          <p:cNvSpPr txBox="1"/>
          <p:nvPr/>
        </p:nvSpPr>
        <p:spPr>
          <a:xfrm>
            <a:off x="4084857" y="5421413"/>
            <a:ext cx="1543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Technological</a:t>
            </a:r>
          </a:p>
        </p:txBody>
      </p:sp>
    </p:spTree>
    <p:extLst>
      <p:ext uri="{BB962C8B-B14F-4D97-AF65-F5344CB8AC3E}">
        <p14:creationId xmlns:p14="http://schemas.microsoft.com/office/powerpoint/2010/main" val="340965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zaidiaiman507@gmail.com</dc:creator>
  <cp:lastModifiedBy>zaidiaiman507@gmail.com</cp:lastModifiedBy>
  <cp:revision>1</cp:revision>
  <dcterms:created xsi:type="dcterms:W3CDTF">2023-09-08T06:06:27Z</dcterms:created>
  <dcterms:modified xsi:type="dcterms:W3CDTF">2023-09-08T06:06:39Z</dcterms:modified>
</cp:coreProperties>
</file>