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27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9DDCF"/>
    <a:srgbClr val="16C4B6"/>
    <a:srgbClr val="B08C4A"/>
    <a:srgbClr val="947154"/>
    <a:srgbClr val="B19177"/>
    <a:srgbClr val="FFCD99"/>
    <a:srgbClr val="FABB85"/>
    <a:srgbClr val="F5F8F9"/>
    <a:srgbClr val="FFD39E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>
                <a:solidFill>
                  <a:srgbClr val="947154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34ECEA9-C684-484B-B655-59EA22213D3C}"/>
              </a:ext>
            </a:extLst>
          </p:cNvPr>
          <p:cNvSpPr/>
          <p:nvPr/>
        </p:nvSpPr>
        <p:spPr>
          <a:xfrm>
            <a:off x="1806995" y="7370924"/>
            <a:ext cx="4289652" cy="3169119"/>
          </a:xfrm>
          <a:prstGeom prst="rect">
            <a:avLst/>
          </a:prstGeom>
          <a:solidFill>
            <a:srgbClr val="9471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9D5D3E8-E3F1-1647-AA6A-CFF7B038329E}"/>
              </a:ext>
            </a:extLst>
          </p:cNvPr>
          <p:cNvSpPr/>
          <p:nvPr/>
        </p:nvSpPr>
        <p:spPr>
          <a:xfrm>
            <a:off x="7437390" y="5208893"/>
            <a:ext cx="3884603" cy="2178852"/>
          </a:xfrm>
          <a:prstGeom prst="rect">
            <a:avLst/>
          </a:prstGeom>
          <a:solidFill>
            <a:srgbClr val="B191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3CBDE7C-8A1F-6D43-8AFA-3C4230753421}"/>
              </a:ext>
            </a:extLst>
          </p:cNvPr>
          <p:cNvSpPr/>
          <p:nvPr/>
        </p:nvSpPr>
        <p:spPr>
          <a:xfrm>
            <a:off x="7437390" y="9933658"/>
            <a:ext cx="3884603" cy="2178852"/>
          </a:xfrm>
          <a:prstGeom prst="rect">
            <a:avLst/>
          </a:prstGeom>
          <a:solidFill>
            <a:srgbClr val="B191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7477D93-D235-3142-B557-457865189C52}"/>
              </a:ext>
            </a:extLst>
          </p:cNvPr>
          <p:cNvSpPr/>
          <p:nvPr/>
        </p:nvSpPr>
        <p:spPr>
          <a:xfrm>
            <a:off x="12566604" y="6672600"/>
            <a:ext cx="3884603" cy="1396647"/>
          </a:xfrm>
          <a:prstGeom prst="rect">
            <a:avLst/>
          </a:prstGeom>
          <a:solidFill>
            <a:srgbClr val="19D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F45D8D8-F418-C644-B87E-A79718739766}"/>
              </a:ext>
            </a:extLst>
          </p:cNvPr>
          <p:cNvSpPr/>
          <p:nvPr/>
        </p:nvSpPr>
        <p:spPr>
          <a:xfrm>
            <a:off x="12566604" y="9029089"/>
            <a:ext cx="3884603" cy="1396647"/>
          </a:xfrm>
          <a:prstGeom prst="rect">
            <a:avLst/>
          </a:prstGeom>
          <a:solidFill>
            <a:srgbClr val="19D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9DCEA32-DA15-A445-B4AD-7359000510CC}"/>
              </a:ext>
            </a:extLst>
          </p:cNvPr>
          <p:cNvSpPr/>
          <p:nvPr/>
        </p:nvSpPr>
        <p:spPr>
          <a:xfrm>
            <a:off x="12566604" y="4421700"/>
            <a:ext cx="3884603" cy="1396647"/>
          </a:xfrm>
          <a:prstGeom prst="rect">
            <a:avLst/>
          </a:prstGeom>
          <a:solidFill>
            <a:srgbClr val="19D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039C212-20A9-064C-BD45-225BA7719A36}"/>
              </a:ext>
            </a:extLst>
          </p:cNvPr>
          <p:cNvSpPr/>
          <p:nvPr/>
        </p:nvSpPr>
        <p:spPr>
          <a:xfrm>
            <a:off x="12566604" y="11454590"/>
            <a:ext cx="3884603" cy="1396647"/>
          </a:xfrm>
          <a:prstGeom prst="rect">
            <a:avLst/>
          </a:prstGeom>
          <a:solidFill>
            <a:srgbClr val="19D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cxnSp>
        <p:nvCxnSpPr>
          <p:cNvPr id="84" name="Connector: Elbow 70">
            <a:extLst>
              <a:ext uri="{FF2B5EF4-FFF2-40B4-BE49-F238E27FC236}">
                <a16:creationId xmlns:a16="http://schemas.microsoft.com/office/drawing/2014/main" id="{BAE232A6-DF3B-6345-B836-C2E5118976D6}"/>
              </a:ext>
            </a:extLst>
          </p:cNvPr>
          <p:cNvCxnSpPr>
            <a:cxnSpLocks/>
          </p:cNvCxnSpPr>
          <p:nvPr/>
        </p:nvCxnSpPr>
        <p:spPr>
          <a:xfrm flipV="1">
            <a:off x="6096647" y="6298319"/>
            <a:ext cx="1340742" cy="2657165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72">
            <a:extLst>
              <a:ext uri="{FF2B5EF4-FFF2-40B4-BE49-F238E27FC236}">
                <a16:creationId xmlns:a16="http://schemas.microsoft.com/office/drawing/2014/main" id="{078D4B08-1476-6B4F-B815-2497DA0A56AE}"/>
              </a:ext>
            </a:extLst>
          </p:cNvPr>
          <p:cNvCxnSpPr>
            <a:cxnSpLocks/>
          </p:cNvCxnSpPr>
          <p:nvPr/>
        </p:nvCxnSpPr>
        <p:spPr>
          <a:xfrm>
            <a:off x="11321994" y="6298319"/>
            <a:ext cx="1244612" cy="1072605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78">
            <a:extLst>
              <a:ext uri="{FF2B5EF4-FFF2-40B4-BE49-F238E27FC236}">
                <a16:creationId xmlns:a16="http://schemas.microsoft.com/office/drawing/2014/main" id="{3ADCB7FB-97AB-1448-95DE-E0B60BF70646}"/>
              </a:ext>
            </a:extLst>
          </p:cNvPr>
          <p:cNvCxnSpPr>
            <a:cxnSpLocks/>
          </p:cNvCxnSpPr>
          <p:nvPr/>
        </p:nvCxnSpPr>
        <p:spPr>
          <a:xfrm>
            <a:off x="6096647" y="8955484"/>
            <a:ext cx="1340742" cy="2067601"/>
          </a:xfrm>
          <a:prstGeom prst="bentConnector3">
            <a:avLst>
              <a:gd name="adj1" fmla="val 50000"/>
            </a:avLst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2">
            <a:extLst>
              <a:ext uri="{FF2B5EF4-FFF2-40B4-BE49-F238E27FC236}">
                <a16:creationId xmlns:a16="http://schemas.microsoft.com/office/drawing/2014/main" id="{41DE7250-AE9B-1D4A-A252-8EF5C9B786A5}"/>
              </a:ext>
            </a:extLst>
          </p:cNvPr>
          <p:cNvCxnSpPr>
            <a:cxnSpLocks/>
          </p:cNvCxnSpPr>
          <p:nvPr/>
        </p:nvCxnSpPr>
        <p:spPr>
          <a:xfrm flipV="1">
            <a:off x="11321994" y="9727413"/>
            <a:ext cx="1244612" cy="1295672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4">
            <a:extLst>
              <a:ext uri="{FF2B5EF4-FFF2-40B4-BE49-F238E27FC236}">
                <a16:creationId xmlns:a16="http://schemas.microsoft.com/office/drawing/2014/main" id="{BDCD30D1-C6CC-8447-AAB9-5FDB095D4369}"/>
              </a:ext>
            </a:extLst>
          </p:cNvPr>
          <p:cNvCxnSpPr>
            <a:cxnSpLocks/>
          </p:cNvCxnSpPr>
          <p:nvPr/>
        </p:nvCxnSpPr>
        <p:spPr>
          <a:xfrm>
            <a:off x="11321994" y="11023085"/>
            <a:ext cx="1244612" cy="1129829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86">
            <a:extLst>
              <a:ext uri="{FF2B5EF4-FFF2-40B4-BE49-F238E27FC236}">
                <a16:creationId xmlns:a16="http://schemas.microsoft.com/office/drawing/2014/main" id="{23B3C35D-23BB-DC41-8FC1-109D4DBD8A74}"/>
              </a:ext>
            </a:extLst>
          </p:cNvPr>
          <p:cNvCxnSpPr>
            <a:cxnSpLocks/>
          </p:cNvCxnSpPr>
          <p:nvPr/>
        </p:nvCxnSpPr>
        <p:spPr>
          <a:xfrm flipV="1">
            <a:off x="11321994" y="5120025"/>
            <a:ext cx="1244612" cy="1178294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FE711B7-BAFA-0C47-9826-B9B86113CBAE}"/>
              </a:ext>
            </a:extLst>
          </p:cNvPr>
          <p:cNvSpPr/>
          <p:nvPr/>
        </p:nvSpPr>
        <p:spPr>
          <a:xfrm>
            <a:off x="2406341" y="8632317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6C8A2F5-20E2-AA46-AEC3-67132C4F4E55}"/>
              </a:ext>
            </a:extLst>
          </p:cNvPr>
          <p:cNvSpPr/>
          <p:nvPr/>
        </p:nvSpPr>
        <p:spPr>
          <a:xfrm>
            <a:off x="7847901" y="5998987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B73317C-8472-4447-8664-C57C9642CFF1}"/>
              </a:ext>
            </a:extLst>
          </p:cNvPr>
          <p:cNvSpPr/>
          <p:nvPr/>
        </p:nvSpPr>
        <p:spPr>
          <a:xfrm>
            <a:off x="7847901" y="10769769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3DC3D46-AED5-2840-913E-EE7F03632486}"/>
              </a:ext>
            </a:extLst>
          </p:cNvPr>
          <p:cNvSpPr/>
          <p:nvPr/>
        </p:nvSpPr>
        <p:spPr>
          <a:xfrm>
            <a:off x="12994983" y="4806292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A87F553-A53A-9A4E-98C9-7CD1CB0BC797}"/>
              </a:ext>
            </a:extLst>
          </p:cNvPr>
          <p:cNvSpPr/>
          <p:nvPr/>
        </p:nvSpPr>
        <p:spPr>
          <a:xfrm>
            <a:off x="12994983" y="7039129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EDE9969-8394-A045-A9B0-6B32AA487FCC}"/>
              </a:ext>
            </a:extLst>
          </p:cNvPr>
          <p:cNvSpPr/>
          <p:nvPr/>
        </p:nvSpPr>
        <p:spPr>
          <a:xfrm>
            <a:off x="12994983" y="9420823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7D42904-E7AF-044D-B8A6-FEE9E8D5E07B}"/>
              </a:ext>
            </a:extLst>
          </p:cNvPr>
          <p:cNvSpPr/>
          <p:nvPr/>
        </p:nvSpPr>
        <p:spPr>
          <a:xfrm>
            <a:off x="12994983" y="11829747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0B0E8E37-EE07-5A49-9353-200E883ACE62}"/>
              </a:ext>
            </a:extLst>
          </p:cNvPr>
          <p:cNvSpPr/>
          <p:nvPr/>
        </p:nvSpPr>
        <p:spPr>
          <a:xfrm>
            <a:off x="10733979" y="4926839"/>
            <a:ext cx="747652" cy="747650"/>
          </a:xfrm>
          <a:prstGeom prst="ellipse">
            <a:avLst/>
          </a:prstGeom>
          <a:solidFill>
            <a:srgbClr val="9471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10" name="Freeform 109">
            <a:extLst>
              <a:ext uri="{FF2B5EF4-FFF2-40B4-BE49-F238E27FC236}">
                <a16:creationId xmlns:a16="http://schemas.microsoft.com/office/drawing/2014/main" id="{EB4BDA8D-323E-4643-A3CF-FDB98CB63EE4}"/>
              </a:ext>
            </a:extLst>
          </p:cNvPr>
          <p:cNvSpPr/>
          <p:nvPr/>
        </p:nvSpPr>
        <p:spPr>
          <a:xfrm rot="18641522">
            <a:off x="10902877" y="5167126"/>
            <a:ext cx="409855" cy="205495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3508DA30-C41C-E34A-9AA8-947534C88F37}"/>
              </a:ext>
            </a:extLst>
          </p:cNvPr>
          <p:cNvSpPr/>
          <p:nvPr/>
        </p:nvSpPr>
        <p:spPr>
          <a:xfrm>
            <a:off x="10719242" y="9680344"/>
            <a:ext cx="747652" cy="747650"/>
          </a:xfrm>
          <a:prstGeom prst="ellipse">
            <a:avLst/>
          </a:prstGeom>
          <a:solidFill>
            <a:srgbClr val="9471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6D6D7BC-4DA2-BD4F-B756-5FCC98EC478C}"/>
              </a:ext>
            </a:extLst>
          </p:cNvPr>
          <p:cNvSpPr/>
          <p:nvPr/>
        </p:nvSpPr>
        <p:spPr>
          <a:xfrm rot="18900000">
            <a:off x="10852657" y="10016736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6FF6491-0181-D74F-A2CE-C2C91E252240}"/>
              </a:ext>
            </a:extLst>
          </p:cNvPr>
          <p:cNvSpPr/>
          <p:nvPr/>
        </p:nvSpPr>
        <p:spPr>
          <a:xfrm rot="2700000">
            <a:off x="10852658" y="10025656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9044734E-484F-AF40-BAE0-F27F51A794C3}"/>
              </a:ext>
            </a:extLst>
          </p:cNvPr>
          <p:cNvSpPr/>
          <p:nvPr/>
        </p:nvSpPr>
        <p:spPr>
          <a:xfrm>
            <a:off x="15974195" y="4153116"/>
            <a:ext cx="747652" cy="74765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19" name="Freeform 118">
            <a:extLst>
              <a:ext uri="{FF2B5EF4-FFF2-40B4-BE49-F238E27FC236}">
                <a16:creationId xmlns:a16="http://schemas.microsoft.com/office/drawing/2014/main" id="{6D5CDAE2-899A-564C-849A-6CD5D9F7F231}"/>
              </a:ext>
            </a:extLst>
          </p:cNvPr>
          <p:cNvSpPr/>
          <p:nvPr/>
        </p:nvSpPr>
        <p:spPr>
          <a:xfrm rot="18641522">
            <a:off x="16143093" y="4393403"/>
            <a:ext cx="409855" cy="205495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E74744D5-4816-414D-8DE0-7C12325FA721}"/>
              </a:ext>
            </a:extLst>
          </p:cNvPr>
          <p:cNvSpPr/>
          <p:nvPr/>
        </p:nvSpPr>
        <p:spPr>
          <a:xfrm>
            <a:off x="15959458" y="6339412"/>
            <a:ext cx="747652" cy="74765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95352EE-3E6D-DD43-9060-E021E33FD48C}"/>
              </a:ext>
            </a:extLst>
          </p:cNvPr>
          <p:cNvSpPr/>
          <p:nvPr/>
        </p:nvSpPr>
        <p:spPr>
          <a:xfrm rot="18900000">
            <a:off x="16092873" y="6675804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FCBADED3-93A6-594C-B032-22F30599189D}"/>
              </a:ext>
            </a:extLst>
          </p:cNvPr>
          <p:cNvSpPr/>
          <p:nvPr/>
        </p:nvSpPr>
        <p:spPr>
          <a:xfrm rot="2700000">
            <a:off x="16092874" y="6684724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79DB7BAE-F40C-9648-8B99-37C72530E4E1}"/>
              </a:ext>
            </a:extLst>
          </p:cNvPr>
          <p:cNvSpPr/>
          <p:nvPr/>
        </p:nvSpPr>
        <p:spPr>
          <a:xfrm>
            <a:off x="15974195" y="8725116"/>
            <a:ext cx="747652" cy="74765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AECC679A-043A-F04F-B7E0-02D2C6A517BE}"/>
              </a:ext>
            </a:extLst>
          </p:cNvPr>
          <p:cNvSpPr/>
          <p:nvPr/>
        </p:nvSpPr>
        <p:spPr>
          <a:xfrm rot="18641522">
            <a:off x="16143093" y="8965403"/>
            <a:ext cx="409855" cy="205495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D802C49C-8997-8B40-9DDE-D8B1807E35AC}"/>
              </a:ext>
            </a:extLst>
          </p:cNvPr>
          <p:cNvSpPr/>
          <p:nvPr/>
        </p:nvSpPr>
        <p:spPr>
          <a:xfrm>
            <a:off x="15959458" y="11179005"/>
            <a:ext cx="747652" cy="74765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FB16DEC-ADCD-2241-A733-42282F2208A4}"/>
              </a:ext>
            </a:extLst>
          </p:cNvPr>
          <p:cNvSpPr/>
          <p:nvPr/>
        </p:nvSpPr>
        <p:spPr>
          <a:xfrm rot="18900000">
            <a:off x="16092873" y="11515397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D4CE522-8A43-3E46-8107-2295AA973AC7}"/>
              </a:ext>
            </a:extLst>
          </p:cNvPr>
          <p:cNvSpPr/>
          <p:nvPr/>
        </p:nvSpPr>
        <p:spPr>
          <a:xfrm rot="2700000">
            <a:off x="16092874" y="11524317"/>
            <a:ext cx="480821" cy="57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6" name="Rectangle 56">
            <a:extLst>
              <a:ext uri="{FF2B5EF4-FFF2-40B4-BE49-F238E27FC236}">
                <a16:creationId xmlns:a16="http://schemas.microsoft.com/office/drawing/2014/main" id="{9B883D89-30F2-B842-B2E8-A63E6BAB689C}"/>
              </a:ext>
            </a:extLst>
          </p:cNvPr>
          <p:cNvSpPr/>
          <p:nvPr/>
        </p:nvSpPr>
        <p:spPr>
          <a:xfrm>
            <a:off x="7157508" y="8252542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cxnSp>
        <p:nvCxnSpPr>
          <p:cNvPr id="56" name="Connector: Elbow 72">
            <a:extLst>
              <a:ext uri="{FF2B5EF4-FFF2-40B4-BE49-F238E27FC236}">
                <a16:creationId xmlns:a16="http://schemas.microsoft.com/office/drawing/2014/main" id="{643300F2-8446-D049-BF4B-691E220E3F45}"/>
              </a:ext>
            </a:extLst>
          </p:cNvPr>
          <p:cNvCxnSpPr>
            <a:cxnSpLocks/>
          </p:cNvCxnSpPr>
          <p:nvPr/>
        </p:nvCxnSpPr>
        <p:spPr>
          <a:xfrm rot="10800000">
            <a:off x="16420442" y="5120023"/>
            <a:ext cx="2354416" cy="3385138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86">
            <a:extLst>
              <a:ext uri="{FF2B5EF4-FFF2-40B4-BE49-F238E27FC236}">
                <a16:creationId xmlns:a16="http://schemas.microsoft.com/office/drawing/2014/main" id="{CAD9AF1C-5B2B-4D40-A0D7-735F442A20F7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420442" y="8505161"/>
            <a:ext cx="2354416" cy="3718693"/>
          </a:xfrm>
          <a:prstGeom prst="bentConnector3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9F7A69A-18AB-C14D-A923-E71C59CD228E}"/>
              </a:ext>
            </a:extLst>
          </p:cNvPr>
          <p:cNvSpPr/>
          <p:nvPr/>
        </p:nvSpPr>
        <p:spPr>
          <a:xfrm>
            <a:off x="18686051" y="7797946"/>
            <a:ext cx="3884603" cy="13966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6F73978-CCFE-6143-9358-0F91A9FAEB6E}"/>
              </a:ext>
            </a:extLst>
          </p:cNvPr>
          <p:cNvSpPr/>
          <p:nvPr/>
        </p:nvSpPr>
        <p:spPr>
          <a:xfrm>
            <a:off x="19114430" y="8182538"/>
            <a:ext cx="306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rPr>
              <a:t>Awareness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4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129346</TotalTime>
  <Words>42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20781</cp:revision>
  <cp:lastPrinted>2022-08-16T11:42:25Z</cp:lastPrinted>
  <dcterms:created xsi:type="dcterms:W3CDTF">2014-11-12T21:47:38Z</dcterms:created>
  <dcterms:modified xsi:type="dcterms:W3CDTF">2022-08-16T11:56:01Z</dcterms:modified>
  <cp:category/>
</cp:coreProperties>
</file>