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3"/>
  </p:notesMasterIdLst>
  <p:sldIdLst>
    <p:sldId id="297" r:id="rId2"/>
  </p:sldIdLst>
  <p:sldSz cx="243776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834"/>
    <a:srgbClr val="D3EBF5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56" d="100"/>
          <a:sy n="56" d="100"/>
        </p:scale>
        <p:origin x="1074" y="12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8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684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65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8856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6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573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8879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9986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300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349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188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8343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7300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4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Freeform 361">
            <a:extLst>
              <a:ext uri="{FF2B5EF4-FFF2-40B4-BE49-F238E27FC236}">
                <a16:creationId xmlns:a16="http://schemas.microsoft.com/office/drawing/2014/main" id="{03F6B83E-A917-D641-867D-BB8DA367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845" y="2844503"/>
            <a:ext cx="1387672" cy="1387669"/>
          </a:xfrm>
          <a:custGeom>
            <a:avLst/>
            <a:gdLst>
              <a:gd name="T0" fmla="*/ 965 w 1310"/>
              <a:gd name="T1" fmla="*/ 1308 h 1309"/>
              <a:gd name="T2" fmla="*/ 965 w 1310"/>
              <a:gd name="T3" fmla="*/ 1308 h 1309"/>
              <a:gd name="T4" fmla="*/ 345 w 1310"/>
              <a:gd name="T5" fmla="*/ 1308 h 1309"/>
              <a:gd name="T6" fmla="*/ 0 w 1310"/>
              <a:gd name="T7" fmla="*/ 964 h 1309"/>
              <a:gd name="T8" fmla="*/ 0 w 1310"/>
              <a:gd name="T9" fmla="*/ 344 h 1309"/>
              <a:gd name="T10" fmla="*/ 345 w 1310"/>
              <a:gd name="T11" fmla="*/ 0 h 1309"/>
              <a:gd name="T12" fmla="*/ 965 w 1310"/>
              <a:gd name="T13" fmla="*/ 0 h 1309"/>
              <a:gd name="T14" fmla="*/ 1309 w 1310"/>
              <a:gd name="T15" fmla="*/ 344 h 1309"/>
              <a:gd name="T16" fmla="*/ 1309 w 1310"/>
              <a:gd name="T17" fmla="*/ 964 h 1309"/>
              <a:gd name="T18" fmla="*/ 965 w 1310"/>
              <a:gd name="T19" fmla="*/ 1308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09">
                <a:moveTo>
                  <a:pt x="965" y="1308"/>
                </a:moveTo>
                <a:lnTo>
                  <a:pt x="965" y="1308"/>
                </a:lnTo>
                <a:cubicBezTo>
                  <a:pt x="345" y="1308"/>
                  <a:pt x="345" y="1308"/>
                  <a:pt x="345" y="1308"/>
                </a:cubicBezTo>
                <a:cubicBezTo>
                  <a:pt x="155" y="1308"/>
                  <a:pt x="0" y="1153"/>
                  <a:pt x="0" y="964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55"/>
                  <a:pt x="1309" y="344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3"/>
                  <a:pt x="1154" y="1308"/>
                  <a:pt x="965" y="13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5" name="Freeform 362">
            <a:extLst>
              <a:ext uri="{FF2B5EF4-FFF2-40B4-BE49-F238E27FC236}">
                <a16:creationId xmlns:a16="http://schemas.microsoft.com/office/drawing/2014/main" id="{671B8580-5428-A142-A00B-07C08E1F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845" y="4568577"/>
            <a:ext cx="1387672" cy="1387672"/>
          </a:xfrm>
          <a:custGeom>
            <a:avLst/>
            <a:gdLst>
              <a:gd name="T0" fmla="*/ 965 w 1310"/>
              <a:gd name="T1" fmla="*/ 1309 h 1310"/>
              <a:gd name="T2" fmla="*/ 965 w 1310"/>
              <a:gd name="T3" fmla="*/ 1309 h 1310"/>
              <a:gd name="T4" fmla="*/ 345 w 1310"/>
              <a:gd name="T5" fmla="*/ 1309 h 1310"/>
              <a:gd name="T6" fmla="*/ 0 w 1310"/>
              <a:gd name="T7" fmla="*/ 964 h 1310"/>
              <a:gd name="T8" fmla="*/ 0 w 1310"/>
              <a:gd name="T9" fmla="*/ 344 h 1310"/>
              <a:gd name="T10" fmla="*/ 345 w 1310"/>
              <a:gd name="T11" fmla="*/ 0 h 1310"/>
              <a:gd name="T12" fmla="*/ 965 w 1310"/>
              <a:gd name="T13" fmla="*/ 0 h 1310"/>
              <a:gd name="T14" fmla="*/ 1309 w 1310"/>
              <a:gd name="T15" fmla="*/ 344 h 1310"/>
              <a:gd name="T16" fmla="*/ 1309 w 1310"/>
              <a:gd name="T17" fmla="*/ 964 h 1310"/>
              <a:gd name="T18" fmla="*/ 965 w 1310"/>
              <a:gd name="T19" fmla="*/ 1309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10">
                <a:moveTo>
                  <a:pt x="965" y="1309"/>
                </a:moveTo>
                <a:lnTo>
                  <a:pt x="965" y="1309"/>
                </a:lnTo>
                <a:cubicBezTo>
                  <a:pt x="345" y="1309"/>
                  <a:pt x="345" y="1309"/>
                  <a:pt x="345" y="1309"/>
                </a:cubicBezTo>
                <a:cubicBezTo>
                  <a:pt x="155" y="1309"/>
                  <a:pt x="0" y="1154"/>
                  <a:pt x="0" y="964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55"/>
                  <a:pt x="1309" y="344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9"/>
                  <a:pt x="965" y="130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6" name="Freeform 363">
            <a:extLst>
              <a:ext uri="{FF2B5EF4-FFF2-40B4-BE49-F238E27FC236}">
                <a16:creationId xmlns:a16="http://schemas.microsoft.com/office/drawing/2014/main" id="{4A9A7F11-2B9B-6141-8935-86D3FBBBA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411" y="2844503"/>
            <a:ext cx="1387669" cy="1387669"/>
          </a:xfrm>
          <a:custGeom>
            <a:avLst/>
            <a:gdLst>
              <a:gd name="T0" fmla="*/ 965 w 1310"/>
              <a:gd name="T1" fmla="*/ 1308 h 1309"/>
              <a:gd name="T2" fmla="*/ 965 w 1310"/>
              <a:gd name="T3" fmla="*/ 1308 h 1309"/>
              <a:gd name="T4" fmla="*/ 345 w 1310"/>
              <a:gd name="T5" fmla="*/ 1308 h 1309"/>
              <a:gd name="T6" fmla="*/ 0 w 1310"/>
              <a:gd name="T7" fmla="*/ 964 h 1309"/>
              <a:gd name="T8" fmla="*/ 0 w 1310"/>
              <a:gd name="T9" fmla="*/ 344 h 1309"/>
              <a:gd name="T10" fmla="*/ 345 w 1310"/>
              <a:gd name="T11" fmla="*/ 0 h 1309"/>
              <a:gd name="T12" fmla="*/ 965 w 1310"/>
              <a:gd name="T13" fmla="*/ 0 h 1309"/>
              <a:gd name="T14" fmla="*/ 1309 w 1310"/>
              <a:gd name="T15" fmla="*/ 344 h 1309"/>
              <a:gd name="T16" fmla="*/ 1309 w 1310"/>
              <a:gd name="T17" fmla="*/ 964 h 1309"/>
              <a:gd name="T18" fmla="*/ 965 w 1310"/>
              <a:gd name="T19" fmla="*/ 1308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09">
                <a:moveTo>
                  <a:pt x="965" y="1308"/>
                </a:moveTo>
                <a:lnTo>
                  <a:pt x="965" y="1308"/>
                </a:lnTo>
                <a:cubicBezTo>
                  <a:pt x="345" y="1308"/>
                  <a:pt x="345" y="1308"/>
                  <a:pt x="345" y="1308"/>
                </a:cubicBezTo>
                <a:cubicBezTo>
                  <a:pt x="155" y="1308"/>
                  <a:pt x="0" y="1153"/>
                  <a:pt x="0" y="964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55"/>
                  <a:pt x="1309" y="344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3"/>
                  <a:pt x="1154" y="1308"/>
                  <a:pt x="965" y="130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7" name="Freeform 364">
            <a:extLst>
              <a:ext uri="{FF2B5EF4-FFF2-40B4-BE49-F238E27FC236}">
                <a16:creationId xmlns:a16="http://schemas.microsoft.com/office/drawing/2014/main" id="{4606899A-622B-1543-BCD6-9856F1BF7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411" y="4568577"/>
            <a:ext cx="1387669" cy="1387672"/>
          </a:xfrm>
          <a:custGeom>
            <a:avLst/>
            <a:gdLst>
              <a:gd name="T0" fmla="*/ 965 w 1310"/>
              <a:gd name="T1" fmla="*/ 1309 h 1310"/>
              <a:gd name="T2" fmla="*/ 965 w 1310"/>
              <a:gd name="T3" fmla="*/ 1309 h 1310"/>
              <a:gd name="T4" fmla="*/ 345 w 1310"/>
              <a:gd name="T5" fmla="*/ 1309 h 1310"/>
              <a:gd name="T6" fmla="*/ 0 w 1310"/>
              <a:gd name="T7" fmla="*/ 964 h 1310"/>
              <a:gd name="T8" fmla="*/ 0 w 1310"/>
              <a:gd name="T9" fmla="*/ 344 h 1310"/>
              <a:gd name="T10" fmla="*/ 345 w 1310"/>
              <a:gd name="T11" fmla="*/ 0 h 1310"/>
              <a:gd name="T12" fmla="*/ 965 w 1310"/>
              <a:gd name="T13" fmla="*/ 0 h 1310"/>
              <a:gd name="T14" fmla="*/ 1309 w 1310"/>
              <a:gd name="T15" fmla="*/ 344 h 1310"/>
              <a:gd name="T16" fmla="*/ 1309 w 1310"/>
              <a:gd name="T17" fmla="*/ 964 h 1310"/>
              <a:gd name="T18" fmla="*/ 965 w 1310"/>
              <a:gd name="T19" fmla="*/ 1309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10">
                <a:moveTo>
                  <a:pt x="965" y="1309"/>
                </a:moveTo>
                <a:lnTo>
                  <a:pt x="965" y="1309"/>
                </a:lnTo>
                <a:cubicBezTo>
                  <a:pt x="345" y="1309"/>
                  <a:pt x="345" y="1309"/>
                  <a:pt x="345" y="1309"/>
                </a:cubicBezTo>
                <a:cubicBezTo>
                  <a:pt x="155" y="1309"/>
                  <a:pt x="0" y="1154"/>
                  <a:pt x="0" y="964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55"/>
                  <a:pt x="1309" y="344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9"/>
                  <a:pt x="965" y="13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8" name="Freeform 365">
            <a:extLst>
              <a:ext uri="{FF2B5EF4-FFF2-40B4-BE49-F238E27FC236}">
                <a16:creationId xmlns:a16="http://schemas.microsoft.com/office/drawing/2014/main" id="{57DD4C17-551B-2C43-BB07-FBC59353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845" y="9320298"/>
            <a:ext cx="1387672" cy="1387669"/>
          </a:xfrm>
          <a:custGeom>
            <a:avLst/>
            <a:gdLst>
              <a:gd name="T0" fmla="*/ 965 w 1310"/>
              <a:gd name="T1" fmla="*/ 1308 h 1309"/>
              <a:gd name="T2" fmla="*/ 965 w 1310"/>
              <a:gd name="T3" fmla="*/ 1308 h 1309"/>
              <a:gd name="T4" fmla="*/ 345 w 1310"/>
              <a:gd name="T5" fmla="*/ 1308 h 1309"/>
              <a:gd name="T6" fmla="*/ 0 w 1310"/>
              <a:gd name="T7" fmla="*/ 964 h 1309"/>
              <a:gd name="T8" fmla="*/ 0 w 1310"/>
              <a:gd name="T9" fmla="*/ 336 h 1309"/>
              <a:gd name="T10" fmla="*/ 345 w 1310"/>
              <a:gd name="T11" fmla="*/ 0 h 1309"/>
              <a:gd name="T12" fmla="*/ 965 w 1310"/>
              <a:gd name="T13" fmla="*/ 0 h 1309"/>
              <a:gd name="T14" fmla="*/ 1309 w 1310"/>
              <a:gd name="T15" fmla="*/ 336 h 1309"/>
              <a:gd name="T16" fmla="*/ 1309 w 1310"/>
              <a:gd name="T17" fmla="*/ 964 h 1309"/>
              <a:gd name="T18" fmla="*/ 965 w 1310"/>
              <a:gd name="T19" fmla="*/ 1308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09">
                <a:moveTo>
                  <a:pt x="965" y="1308"/>
                </a:moveTo>
                <a:lnTo>
                  <a:pt x="965" y="1308"/>
                </a:lnTo>
                <a:cubicBezTo>
                  <a:pt x="345" y="1308"/>
                  <a:pt x="345" y="1308"/>
                  <a:pt x="345" y="1308"/>
                </a:cubicBezTo>
                <a:cubicBezTo>
                  <a:pt x="155" y="1308"/>
                  <a:pt x="0" y="1154"/>
                  <a:pt x="0" y="964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146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46"/>
                  <a:pt x="1309" y="336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8"/>
                  <a:pt x="965" y="130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1" name="Freeform 366">
            <a:extLst>
              <a:ext uri="{FF2B5EF4-FFF2-40B4-BE49-F238E27FC236}">
                <a16:creationId xmlns:a16="http://schemas.microsoft.com/office/drawing/2014/main" id="{E40811AA-85E9-0947-A914-3F9777DCB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5845" y="11044371"/>
            <a:ext cx="1387672" cy="1387672"/>
          </a:xfrm>
          <a:custGeom>
            <a:avLst/>
            <a:gdLst>
              <a:gd name="T0" fmla="*/ 965 w 1310"/>
              <a:gd name="T1" fmla="*/ 1309 h 1310"/>
              <a:gd name="T2" fmla="*/ 965 w 1310"/>
              <a:gd name="T3" fmla="*/ 1309 h 1310"/>
              <a:gd name="T4" fmla="*/ 345 w 1310"/>
              <a:gd name="T5" fmla="*/ 1309 h 1310"/>
              <a:gd name="T6" fmla="*/ 0 w 1310"/>
              <a:gd name="T7" fmla="*/ 964 h 1310"/>
              <a:gd name="T8" fmla="*/ 0 w 1310"/>
              <a:gd name="T9" fmla="*/ 336 h 1310"/>
              <a:gd name="T10" fmla="*/ 345 w 1310"/>
              <a:gd name="T11" fmla="*/ 0 h 1310"/>
              <a:gd name="T12" fmla="*/ 965 w 1310"/>
              <a:gd name="T13" fmla="*/ 0 h 1310"/>
              <a:gd name="T14" fmla="*/ 1309 w 1310"/>
              <a:gd name="T15" fmla="*/ 336 h 1310"/>
              <a:gd name="T16" fmla="*/ 1309 w 1310"/>
              <a:gd name="T17" fmla="*/ 964 h 1310"/>
              <a:gd name="T18" fmla="*/ 965 w 1310"/>
              <a:gd name="T19" fmla="*/ 1309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10">
                <a:moveTo>
                  <a:pt x="965" y="1309"/>
                </a:moveTo>
                <a:lnTo>
                  <a:pt x="965" y="1309"/>
                </a:lnTo>
                <a:cubicBezTo>
                  <a:pt x="345" y="1309"/>
                  <a:pt x="345" y="1309"/>
                  <a:pt x="345" y="1309"/>
                </a:cubicBezTo>
                <a:cubicBezTo>
                  <a:pt x="155" y="1309"/>
                  <a:pt x="0" y="1154"/>
                  <a:pt x="0" y="964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147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47"/>
                  <a:pt x="1309" y="336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9"/>
                  <a:pt x="965" y="130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2" name="Freeform 367">
            <a:extLst>
              <a:ext uri="{FF2B5EF4-FFF2-40B4-BE49-F238E27FC236}">
                <a16:creationId xmlns:a16="http://schemas.microsoft.com/office/drawing/2014/main" id="{8FFC4D4F-2E86-EE44-897D-8B99A7AED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411" y="9320298"/>
            <a:ext cx="1387669" cy="1387669"/>
          </a:xfrm>
          <a:custGeom>
            <a:avLst/>
            <a:gdLst>
              <a:gd name="T0" fmla="*/ 965 w 1310"/>
              <a:gd name="T1" fmla="*/ 1308 h 1309"/>
              <a:gd name="T2" fmla="*/ 965 w 1310"/>
              <a:gd name="T3" fmla="*/ 1308 h 1309"/>
              <a:gd name="T4" fmla="*/ 345 w 1310"/>
              <a:gd name="T5" fmla="*/ 1308 h 1309"/>
              <a:gd name="T6" fmla="*/ 0 w 1310"/>
              <a:gd name="T7" fmla="*/ 964 h 1309"/>
              <a:gd name="T8" fmla="*/ 0 w 1310"/>
              <a:gd name="T9" fmla="*/ 336 h 1309"/>
              <a:gd name="T10" fmla="*/ 345 w 1310"/>
              <a:gd name="T11" fmla="*/ 0 h 1309"/>
              <a:gd name="T12" fmla="*/ 965 w 1310"/>
              <a:gd name="T13" fmla="*/ 0 h 1309"/>
              <a:gd name="T14" fmla="*/ 1309 w 1310"/>
              <a:gd name="T15" fmla="*/ 336 h 1309"/>
              <a:gd name="T16" fmla="*/ 1309 w 1310"/>
              <a:gd name="T17" fmla="*/ 964 h 1309"/>
              <a:gd name="T18" fmla="*/ 965 w 1310"/>
              <a:gd name="T19" fmla="*/ 1308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09">
                <a:moveTo>
                  <a:pt x="965" y="1308"/>
                </a:moveTo>
                <a:lnTo>
                  <a:pt x="965" y="1308"/>
                </a:lnTo>
                <a:cubicBezTo>
                  <a:pt x="345" y="1308"/>
                  <a:pt x="345" y="1308"/>
                  <a:pt x="345" y="1308"/>
                </a:cubicBezTo>
                <a:cubicBezTo>
                  <a:pt x="155" y="1308"/>
                  <a:pt x="0" y="1154"/>
                  <a:pt x="0" y="964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146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46"/>
                  <a:pt x="1309" y="336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8"/>
                  <a:pt x="965" y="13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3" name="Freeform 368">
            <a:extLst>
              <a:ext uri="{FF2B5EF4-FFF2-40B4-BE49-F238E27FC236}">
                <a16:creationId xmlns:a16="http://schemas.microsoft.com/office/drawing/2014/main" id="{6B097AD9-BE90-C74D-BE92-CE677C7D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411" y="11044371"/>
            <a:ext cx="1387669" cy="1387672"/>
          </a:xfrm>
          <a:custGeom>
            <a:avLst/>
            <a:gdLst>
              <a:gd name="T0" fmla="*/ 965 w 1310"/>
              <a:gd name="T1" fmla="*/ 1309 h 1310"/>
              <a:gd name="T2" fmla="*/ 965 w 1310"/>
              <a:gd name="T3" fmla="*/ 1309 h 1310"/>
              <a:gd name="T4" fmla="*/ 345 w 1310"/>
              <a:gd name="T5" fmla="*/ 1309 h 1310"/>
              <a:gd name="T6" fmla="*/ 0 w 1310"/>
              <a:gd name="T7" fmla="*/ 964 h 1310"/>
              <a:gd name="T8" fmla="*/ 0 w 1310"/>
              <a:gd name="T9" fmla="*/ 336 h 1310"/>
              <a:gd name="T10" fmla="*/ 345 w 1310"/>
              <a:gd name="T11" fmla="*/ 0 h 1310"/>
              <a:gd name="T12" fmla="*/ 965 w 1310"/>
              <a:gd name="T13" fmla="*/ 0 h 1310"/>
              <a:gd name="T14" fmla="*/ 1309 w 1310"/>
              <a:gd name="T15" fmla="*/ 336 h 1310"/>
              <a:gd name="T16" fmla="*/ 1309 w 1310"/>
              <a:gd name="T17" fmla="*/ 964 h 1310"/>
              <a:gd name="T18" fmla="*/ 965 w 1310"/>
              <a:gd name="T19" fmla="*/ 1309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0" h="1310">
                <a:moveTo>
                  <a:pt x="965" y="1309"/>
                </a:moveTo>
                <a:lnTo>
                  <a:pt x="965" y="1309"/>
                </a:lnTo>
                <a:cubicBezTo>
                  <a:pt x="345" y="1309"/>
                  <a:pt x="345" y="1309"/>
                  <a:pt x="345" y="1309"/>
                </a:cubicBezTo>
                <a:cubicBezTo>
                  <a:pt x="155" y="1309"/>
                  <a:pt x="0" y="1154"/>
                  <a:pt x="0" y="964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147"/>
                  <a:pt x="155" y="0"/>
                  <a:pt x="345" y="0"/>
                </a:cubicBezTo>
                <a:cubicBezTo>
                  <a:pt x="965" y="0"/>
                  <a:pt x="965" y="0"/>
                  <a:pt x="965" y="0"/>
                </a:cubicBezTo>
                <a:cubicBezTo>
                  <a:pt x="1154" y="0"/>
                  <a:pt x="1309" y="147"/>
                  <a:pt x="1309" y="336"/>
                </a:cubicBezTo>
                <a:cubicBezTo>
                  <a:pt x="1309" y="964"/>
                  <a:pt x="1309" y="964"/>
                  <a:pt x="1309" y="964"/>
                </a:cubicBezTo>
                <a:cubicBezTo>
                  <a:pt x="1309" y="1154"/>
                  <a:pt x="1154" y="1309"/>
                  <a:pt x="965" y="130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34" name="Freeform 369">
            <a:extLst>
              <a:ext uri="{FF2B5EF4-FFF2-40B4-BE49-F238E27FC236}">
                <a16:creationId xmlns:a16="http://schemas.microsoft.com/office/drawing/2014/main" id="{1B2D1B61-3AC4-9541-86E5-3C74848FC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032" y="3550017"/>
            <a:ext cx="3167813" cy="1714732"/>
          </a:xfrm>
          <a:custGeom>
            <a:avLst/>
            <a:gdLst>
              <a:gd name="T0" fmla="*/ 2988 w 2989"/>
              <a:gd name="T1" fmla="*/ 1618 h 1619"/>
              <a:gd name="T2" fmla="*/ 0 w 2989"/>
              <a:gd name="T3" fmla="*/ 809 h 1619"/>
              <a:gd name="T4" fmla="*/ 2988 w 2989"/>
              <a:gd name="T5" fmla="*/ 0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9" h="1619">
                <a:moveTo>
                  <a:pt x="2988" y="1618"/>
                </a:moveTo>
                <a:lnTo>
                  <a:pt x="0" y="809"/>
                </a:lnTo>
                <a:lnTo>
                  <a:pt x="2988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5" name="Freeform 370">
            <a:extLst>
              <a:ext uri="{FF2B5EF4-FFF2-40B4-BE49-F238E27FC236}">
                <a16:creationId xmlns:a16="http://schemas.microsoft.com/office/drawing/2014/main" id="{C4CD5371-EB24-9745-8C88-F694A57BD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032" y="10016467"/>
            <a:ext cx="3167813" cy="1714732"/>
          </a:xfrm>
          <a:custGeom>
            <a:avLst/>
            <a:gdLst>
              <a:gd name="T0" fmla="*/ 2988 w 2989"/>
              <a:gd name="T1" fmla="*/ 1619 h 1620"/>
              <a:gd name="T2" fmla="*/ 0 w 2989"/>
              <a:gd name="T3" fmla="*/ 810 h 1620"/>
              <a:gd name="T4" fmla="*/ 2988 w 2989"/>
              <a:gd name="T5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9" h="1620">
                <a:moveTo>
                  <a:pt x="2988" y="1619"/>
                </a:moveTo>
                <a:lnTo>
                  <a:pt x="0" y="810"/>
                </a:lnTo>
                <a:lnTo>
                  <a:pt x="2988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6" name="Freeform 371">
            <a:extLst>
              <a:ext uri="{FF2B5EF4-FFF2-40B4-BE49-F238E27FC236}">
                <a16:creationId xmlns:a16="http://schemas.microsoft.com/office/drawing/2014/main" id="{DF24C607-ACC5-8A49-9160-972277A9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0" y="3550017"/>
            <a:ext cx="3167813" cy="1714732"/>
          </a:xfrm>
          <a:custGeom>
            <a:avLst/>
            <a:gdLst>
              <a:gd name="T0" fmla="*/ 0 w 2989"/>
              <a:gd name="T1" fmla="*/ 1618 h 1619"/>
              <a:gd name="T2" fmla="*/ 2988 w 2989"/>
              <a:gd name="T3" fmla="*/ 809 h 1619"/>
              <a:gd name="T4" fmla="*/ 0 w 2989"/>
              <a:gd name="T5" fmla="*/ 0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9" h="1619">
                <a:moveTo>
                  <a:pt x="0" y="1618"/>
                </a:moveTo>
                <a:lnTo>
                  <a:pt x="2988" y="809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7" name="Freeform 372">
            <a:extLst>
              <a:ext uri="{FF2B5EF4-FFF2-40B4-BE49-F238E27FC236}">
                <a16:creationId xmlns:a16="http://schemas.microsoft.com/office/drawing/2014/main" id="{368DB94F-BBF5-744F-A96E-AF47F97B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0" y="10016467"/>
            <a:ext cx="3167813" cy="1714732"/>
          </a:xfrm>
          <a:custGeom>
            <a:avLst/>
            <a:gdLst>
              <a:gd name="T0" fmla="*/ 0 w 2989"/>
              <a:gd name="T1" fmla="*/ 1619 h 1620"/>
              <a:gd name="T2" fmla="*/ 2988 w 2989"/>
              <a:gd name="T3" fmla="*/ 810 h 1620"/>
              <a:gd name="T4" fmla="*/ 0 w 2989"/>
              <a:gd name="T5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9" h="1620">
                <a:moveTo>
                  <a:pt x="0" y="1619"/>
                </a:moveTo>
                <a:lnTo>
                  <a:pt x="2988" y="81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8" name="Line 373">
            <a:extLst>
              <a:ext uri="{FF2B5EF4-FFF2-40B4-BE49-F238E27FC236}">
                <a16:creationId xmlns:a16="http://schemas.microsoft.com/office/drawing/2014/main" id="{39D53DE0-D01A-5341-A69D-022E6B3BC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2103" y="7642944"/>
            <a:ext cx="2452951" cy="245295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9" name="Line 374">
            <a:extLst>
              <a:ext uri="{FF2B5EF4-FFF2-40B4-BE49-F238E27FC236}">
                <a16:creationId xmlns:a16="http://schemas.microsoft.com/office/drawing/2014/main" id="{3213DFFB-57ED-4743-9ADE-F5C841DD6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42103" y="5185319"/>
            <a:ext cx="2452951" cy="2462299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40" name="Line 375">
            <a:extLst>
              <a:ext uri="{FF2B5EF4-FFF2-40B4-BE49-F238E27FC236}">
                <a16:creationId xmlns:a16="http://schemas.microsoft.com/office/drawing/2014/main" id="{21C0E849-4126-924C-AC33-027AA90462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684478" y="5185319"/>
            <a:ext cx="2462296" cy="2462299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41" name="Line 376">
            <a:extLst>
              <a:ext uri="{FF2B5EF4-FFF2-40B4-BE49-F238E27FC236}">
                <a16:creationId xmlns:a16="http://schemas.microsoft.com/office/drawing/2014/main" id="{6C415B31-4B49-584D-ACBC-BD7364283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84478" y="7642944"/>
            <a:ext cx="2462296" cy="245295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42" name="Freeform 377">
            <a:extLst>
              <a:ext uri="{FF2B5EF4-FFF2-40B4-BE49-F238E27FC236}">
                <a16:creationId xmlns:a16="http://schemas.microsoft.com/office/drawing/2014/main" id="{9C5C44C3-E7DE-1F4E-AA11-A2F6C98E7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7877" y="6348721"/>
            <a:ext cx="2588449" cy="2588449"/>
          </a:xfrm>
          <a:custGeom>
            <a:avLst/>
            <a:gdLst>
              <a:gd name="T0" fmla="*/ 2100 w 2445"/>
              <a:gd name="T1" fmla="*/ 2444 h 2445"/>
              <a:gd name="T2" fmla="*/ 2100 w 2445"/>
              <a:gd name="T3" fmla="*/ 2444 h 2445"/>
              <a:gd name="T4" fmla="*/ 344 w 2445"/>
              <a:gd name="T5" fmla="*/ 2444 h 2445"/>
              <a:gd name="T6" fmla="*/ 0 w 2445"/>
              <a:gd name="T7" fmla="*/ 2100 h 2445"/>
              <a:gd name="T8" fmla="*/ 0 w 2445"/>
              <a:gd name="T9" fmla="*/ 344 h 2445"/>
              <a:gd name="T10" fmla="*/ 344 w 2445"/>
              <a:gd name="T11" fmla="*/ 0 h 2445"/>
              <a:gd name="T12" fmla="*/ 2100 w 2445"/>
              <a:gd name="T13" fmla="*/ 0 h 2445"/>
              <a:gd name="T14" fmla="*/ 2444 w 2445"/>
              <a:gd name="T15" fmla="*/ 344 h 2445"/>
              <a:gd name="T16" fmla="*/ 2444 w 2445"/>
              <a:gd name="T17" fmla="*/ 2100 h 2445"/>
              <a:gd name="T18" fmla="*/ 2100 w 2445"/>
              <a:gd name="T19" fmla="*/ 2444 h 2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45" h="2445">
                <a:moveTo>
                  <a:pt x="2100" y="2444"/>
                </a:moveTo>
                <a:lnTo>
                  <a:pt x="2100" y="2444"/>
                </a:lnTo>
                <a:cubicBezTo>
                  <a:pt x="344" y="2444"/>
                  <a:pt x="344" y="2444"/>
                  <a:pt x="344" y="2444"/>
                </a:cubicBezTo>
                <a:cubicBezTo>
                  <a:pt x="155" y="2444"/>
                  <a:pt x="0" y="2289"/>
                  <a:pt x="0" y="2100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4" y="0"/>
                </a:cubicBezTo>
                <a:cubicBezTo>
                  <a:pt x="2100" y="0"/>
                  <a:pt x="2100" y="0"/>
                  <a:pt x="2100" y="0"/>
                </a:cubicBezTo>
                <a:cubicBezTo>
                  <a:pt x="2290" y="0"/>
                  <a:pt x="2444" y="155"/>
                  <a:pt x="2444" y="344"/>
                </a:cubicBezTo>
                <a:cubicBezTo>
                  <a:pt x="2444" y="2100"/>
                  <a:pt x="2444" y="2100"/>
                  <a:pt x="2444" y="2100"/>
                </a:cubicBezTo>
                <a:cubicBezTo>
                  <a:pt x="2444" y="2289"/>
                  <a:pt x="2290" y="2444"/>
                  <a:pt x="2100" y="244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3" name="Freeform 378">
            <a:extLst>
              <a:ext uri="{FF2B5EF4-FFF2-40B4-BE49-F238E27FC236}">
                <a16:creationId xmlns:a16="http://schemas.microsoft.com/office/drawing/2014/main" id="{E0189380-3732-0A46-8301-AAD9E5D69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809" y="3110822"/>
            <a:ext cx="2593120" cy="2593123"/>
          </a:xfrm>
          <a:custGeom>
            <a:avLst/>
            <a:gdLst>
              <a:gd name="T0" fmla="*/ 2101 w 2446"/>
              <a:gd name="T1" fmla="*/ 2446 h 2447"/>
              <a:gd name="T2" fmla="*/ 2101 w 2446"/>
              <a:gd name="T3" fmla="*/ 2446 h 2447"/>
              <a:gd name="T4" fmla="*/ 344 w 2446"/>
              <a:gd name="T5" fmla="*/ 2446 h 2447"/>
              <a:gd name="T6" fmla="*/ 0 w 2446"/>
              <a:gd name="T7" fmla="*/ 2101 h 2447"/>
              <a:gd name="T8" fmla="*/ 0 w 2446"/>
              <a:gd name="T9" fmla="*/ 345 h 2447"/>
              <a:gd name="T10" fmla="*/ 344 w 2446"/>
              <a:gd name="T11" fmla="*/ 0 h 2447"/>
              <a:gd name="T12" fmla="*/ 2101 w 2446"/>
              <a:gd name="T13" fmla="*/ 0 h 2447"/>
              <a:gd name="T14" fmla="*/ 2445 w 2446"/>
              <a:gd name="T15" fmla="*/ 345 h 2447"/>
              <a:gd name="T16" fmla="*/ 2445 w 2446"/>
              <a:gd name="T17" fmla="*/ 2101 h 2447"/>
              <a:gd name="T18" fmla="*/ 2101 w 2446"/>
              <a:gd name="T19" fmla="*/ 2446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46" h="2447">
                <a:moveTo>
                  <a:pt x="2101" y="2446"/>
                </a:moveTo>
                <a:lnTo>
                  <a:pt x="2101" y="2446"/>
                </a:lnTo>
                <a:cubicBezTo>
                  <a:pt x="344" y="2446"/>
                  <a:pt x="344" y="2446"/>
                  <a:pt x="344" y="2446"/>
                </a:cubicBezTo>
                <a:cubicBezTo>
                  <a:pt x="155" y="2446"/>
                  <a:pt x="0" y="2291"/>
                  <a:pt x="0" y="2101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5"/>
                  <a:pt x="155" y="0"/>
                  <a:pt x="344" y="0"/>
                </a:cubicBezTo>
                <a:cubicBezTo>
                  <a:pt x="2101" y="0"/>
                  <a:pt x="2101" y="0"/>
                  <a:pt x="2101" y="0"/>
                </a:cubicBezTo>
                <a:cubicBezTo>
                  <a:pt x="2290" y="0"/>
                  <a:pt x="2445" y="155"/>
                  <a:pt x="2445" y="345"/>
                </a:cubicBezTo>
                <a:cubicBezTo>
                  <a:pt x="2445" y="2101"/>
                  <a:pt x="2445" y="2101"/>
                  <a:pt x="2445" y="2101"/>
                </a:cubicBezTo>
                <a:cubicBezTo>
                  <a:pt x="2445" y="2291"/>
                  <a:pt x="2290" y="2446"/>
                  <a:pt x="2101" y="244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4" name="Freeform 379">
            <a:extLst>
              <a:ext uri="{FF2B5EF4-FFF2-40B4-BE49-F238E27FC236}">
                <a16:creationId xmlns:a16="http://schemas.microsoft.com/office/drawing/2014/main" id="{4B45DF1D-DFC1-9643-A898-C3B205959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809" y="9577272"/>
            <a:ext cx="2593120" cy="2593123"/>
          </a:xfrm>
          <a:custGeom>
            <a:avLst/>
            <a:gdLst>
              <a:gd name="T0" fmla="*/ 2101 w 2446"/>
              <a:gd name="T1" fmla="*/ 2445 h 2446"/>
              <a:gd name="T2" fmla="*/ 2101 w 2446"/>
              <a:gd name="T3" fmla="*/ 2445 h 2446"/>
              <a:gd name="T4" fmla="*/ 344 w 2446"/>
              <a:gd name="T5" fmla="*/ 2445 h 2446"/>
              <a:gd name="T6" fmla="*/ 0 w 2446"/>
              <a:gd name="T7" fmla="*/ 2101 h 2446"/>
              <a:gd name="T8" fmla="*/ 0 w 2446"/>
              <a:gd name="T9" fmla="*/ 344 h 2446"/>
              <a:gd name="T10" fmla="*/ 344 w 2446"/>
              <a:gd name="T11" fmla="*/ 0 h 2446"/>
              <a:gd name="T12" fmla="*/ 2101 w 2446"/>
              <a:gd name="T13" fmla="*/ 0 h 2446"/>
              <a:gd name="T14" fmla="*/ 2445 w 2446"/>
              <a:gd name="T15" fmla="*/ 344 h 2446"/>
              <a:gd name="T16" fmla="*/ 2445 w 2446"/>
              <a:gd name="T17" fmla="*/ 2101 h 2446"/>
              <a:gd name="T18" fmla="*/ 2101 w 2446"/>
              <a:gd name="T1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46" h="2446">
                <a:moveTo>
                  <a:pt x="2101" y="2445"/>
                </a:moveTo>
                <a:lnTo>
                  <a:pt x="2101" y="2445"/>
                </a:lnTo>
                <a:cubicBezTo>
                  <a:pt x="344" y="2445"/>
                  <a:pt x="344" y="2445"/>
                  <a:pt x="344" y="2445"/>
                </a:cubicBezTo>
                <a:cubicBezTo>
                  <a:pt x="155" y="2445"/>
                  <a:pt x="0" y="2290"/>
                  <a:pt x="0" y="2101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44" y="0"/>
                </a:cubicBezTo>
                <a:cubicBezTo>
                  <a:pt x="2101" y="0"/>
                  <a:pt x="2101" y="0"/>
                  <a:pt x="2101" y="0"/>
                </a:cubicBezTo>
                <a:cubicBezTo>
                  <a:pt x="2290" y="0"/>
                  <a:pt x="2445" y="155"/>
                  <a:pt x="2445" y="344"/>
                </a:cubicBezTo>
                <a:cubicBezTo>
                  <a:pt x="2445" y="2101"/>
                  <a:pt x="2445" y="2101"/>
                  <a:pt x="2445" y="2101"/>
                </a:cubicBezTo>
                <a:cubicBezTo>
                  <a:pt x="2445" y="2290"/>
                  <a:pt x="2290" y="2445"/>
                  <a:pt x="2101" y="244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5" name="Freeform 380">
            <a:extLst>
              <a:ext uri="{FF2B5EF4-FFF2-40B4-BE49-F238E27FC236}">
                <a16:creationId xmlns:a16="http://schemas.microsoft.com/office/drawing/2014/main" id="{806D2516-ECA6-A743-A98C-BFBD7A6BC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015" y="3110822"/>
            <a:ext cx="2583775" cy="2593123"/>
          </a:xfrm>
          <a:custGeom>
            <a:avLst/>
            <a:gdLst>
              <a:gd name="T0" fmla="*/ 2101 w 2438"/>
              <a:gd name="T1" fmla="*/ 2446 h 2447"/>
              <a:gd name="T2" fmla="*/ 2101 w 2438"/>
              <a:gd name="T3" fmla="*/ 2446 h 2447"/>
              <a:gd name="T4" fmla="*/ 336 w 2438"/>
              <a:gd name="T5" fmla="*/ 2446 h 2447"/>
              <a:gd name="T6" fmla="*/ 0 w 2438"/>
              <a:gd name="T7" fmla="*/ 2101 h 2447"/>
              <a:gd name="T8" fmla="*/ 0 w 2438"/>
              <a:gd name="T9" fmla="*/ 345 h 2447"/>
              <a:gd name="T10" fmla="*/ 336 w 2438"/>
              <a:gd name="T11" fmla="*/ 0 h 2447"/>
              <a:gd name="T12" fmla="*/ 2101 w 2438"/>
              <a:gd name="T13" fmla="*/ 0 h 2447"/>
              <a:gd name="T14" fmla="*/ 2437 w 2438"/>
              <a:gd name="T15" fmla="*/ 345 h 2447"/>
              <a:gd name="T16" fmla="*/ 2437 w 2438"/>
              <a:gd name="T17" fmla="*/ 2101 h 2447"/>
              <a:gd name="T18" fmla="*/ 2101 w 2438"/>
              <a:gd name="T19" fmla="*/ 2446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8" h="2447">
                <a:moveTo>
                  <a:pt x="2101" y="2446"/>
                </a:moveTo>
                <a:lnTo>
                  <a:pt x="2101" y="2446"/>
                </a:lnTo>
                <a:cubicBezTo>
                  <a:pt x="336" y="2446"/>
                  <a:pt x="336" y="2446"/>
                  <a:pt x="336" y="2446"/>
                </a:cubicBezTo>
                <a:cubicBezTo>
                  <a:pt x="146" y="2446"/>
                  <a:pt x="0" y="2291"/>
                  <a:pt x="0" y="2101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5"/>
                  <a:pt x="146" y="0"/>
                  <a:pt x="336" y="0"/>
                </a:cubicBezTo>
                <a:cubicBezTo>
                  <a:pt x="2101" y="0"/>
                  <a:pt x="2101" y="0"/>
                  <a:pt x="2101" y="0"/>
                </a:cubicBezTo>
                <a:cubicBezTo>
                  <a:pt x="2291" y="0"/>
                  <a:pt x="2437" y="155"/>
                  <a:pt x="2437" y="345"/>
                </a:cubicBezTo>
                <a:cubicBezTo>
                  <a:pt x="2437" y="2101"/>
                  <a:pt x="2437" y="2101"/>
                  <a:pt x="2437" y="2101"/>
                </a:cubicBezTo>
                <a:cubicBezTo>
                  <a:pt x="2437" y="2291"/>
                  <a:pt x="2291" y="2446"/>
                  <a:pt x="2101" y="244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6" name="Freeform 381">
            <a:extLst>
              <a:ext uri="{FF2B5EF4-FFF2-40B4-BE49-F238E27FC236}">
                <a16:creationId xmlns:a16="http://schemas.microsoft.com/office/drawing/2014/main" id="{72832FAE-5131-584B-8BE0-240F4FFAC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015" y="9577272"/>
            <a:ext cx="2583775" cy="2593123"/>
          </a:xfrm>
          <a:custGeom>
            <a:avLst/>
            <a:gdLst>
              <a:gd name="T0" fmla="*/ 2101 w 2438"/>
              <a:gd name="T1" fmla="*/ 2445 h 2446"/>
              <a:gd name="T2" fmla="*/ 2101 w 2438"/>
              <a:gd name="T3" fmla="*/ 2445 h 2446"/>
              <a:gd name="T4" fmla="*/ 336 w 2438"/>
              <a:gd name="T5" fmla="*/ 2445 h 2446"/>
              <a:gd name="T6" fmla="*/ 0 w 2438"/>
              <a:gd name="T7" fmla="*/ 2101 h 2446"/>
              <a:gd name="T8" fmla="*/ 0 w 2438"/>
              <a:gd name="T9" fmla="*/ 344 h 2446"/>
              <a:gd name="T10" fmla="*/ 336 w 2438"/>
              <a:gd name="T11" fmla="*/ 0 h 2446"/>
              <a:gd name="T12" fmla="*/ 2101 w 2438"/>
              <a:gd name="T13" fmla="*/ 0 h 2446"/>
              <a:gd name="T14" fmla="*/ 2437 w 2438"/>
              <a:gd name="T15" fmla="*/ 344 h 2446"/>
              <a:gd name="T16" fmla="*/ 2437 w 2438"/>
              <a:gd name="T17" fmla="*/ 2101 h 2446"/>
              <a:gd name="T18" fmla="*/ 2101 w 2438"/>
              <a:gd name="T1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8" h="2446">
                <a:moveTo>
                  <a:pt x="2101" y="2445"/>
                </a:moveTo>
                <a:lnTo>
                  <a:pt x="2101" y="2445"/>
                </a:lnTo>
                <a:cubicBezTo>
                  <a:pt x="336" y="2445"/>
                  <a:pt x="336" y="2445"/>
                  <a:pt x="336" y="2445"/>
                </a:cubicBezTo>
                <a:cubicBezTo>
                  <a:pt x="146" y="2445"/>
                  <a:pt x="0" y="2290"/>
                  <a:pt x="0" y="2101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46" y="0"/>
                  <a:pt x="336" y="0"/>
                </a:cubicBezTo>
                <a:cubicBezTo>
                  <a:pt x="2101" y="0"/>
                  <a:pt x="2101" y="0"/>
                  <a:pt x="2101" y="0"/>
                </a:cubicBezTo>
                <a:cubicBezTo>
                  <a:pt x="2291" y="0"/>
                  <a:pt x="2437" y="155"/>
                  <a:pt x="2437" y="344"/>
                </a:cubicBezTo>
                <a:cubicBezTo>
                  <a:pt x="2437" y="2101"/>
                  <a:pt x="2437" y="2101"/>
                  <a:pt x="2437" y="2101"/>
                </a:cubicBezTo>
                <a:cubicBezTo>
                  <a:pt x="2437" y="2290"/>
                  <a:pt x="2291" y="2445"/>
                  <a:pt x="2101" y="24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0" name="Freeform 595">
            <a:extLst>
              <a:ext uri="{FF2B5EF4-FFF2-40B4-BE49-F238E27FC236}">
                <a16:creationId xmlns:a16="http://schemas.microsoft.com/office/drawing/2014/main" id="{37EDA344-E58A-AD40-8967-D6BCB6744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052" y="9740804"/>
            <a:ext cx="331731" cy="527967"/>
          </a:xfrm>
          <a:custGeom>
            <a:avLst/>
            <a:gdLst>
              <a:gd name="T0" fmla="*/ 146 w 311"/>
              <a:gd name="T1" fmla="*/ 499 h 500"/>
              <a:gd name="T2" fmla="*/ 146 w 311"/>
              <a:gd name="T3" fmla="*/ 499 h 500"/>
              <a:gd name="T4" fmla="*/ 26 w 311"/>
              <a:gd name="T5" fmla="*/ 473 h 500"/>
              <a:gd name="T6" fmla="*/ 8 w 311"/>
              <a:gd name="T7" fmla="*/ 430 h 500"/>
              <a:gd name="T8" fmla="*/ 51 w 311"/>
              <a:gd name="T9" fmla="*/ 413 h 500"/>
              <a:gd name="T10" fmla="*/ 215 w 311"/>
              <a:gd name="T11" fmla="*/ 422 h 500"/>
              <a:gd name="T12" fmla="*/ 241 w 311"/>
              <a:gd name="T13" fmla="*/ 361 h 500"/>
              <a:gd name="T14" fmla="*/ 137 w 311"/>
              <a:gd name="T15" fmla="*/ 284 h 500"/>
              <a:gd name="T16" fmla="*/ 60 w 311"/>
              <a:gd name="T17" fmla="*/ 232 h 500"/>
              <a:gd name="T18" fmla="*/ 8 w 311"/>
              <a:gd name="T19" fmla="*/ 146 h 500"/>
              <a:gd name="T20" fmla="*/ 69 w 311"/>
              <a:gd name="T21" fmla="*/ 43 h 500"/>
              <a:gd name="T22" fmla="*/ 284 w 311"/>
              <a:gd name="T23" fmla="*/ 34 h 500"/>
              <a:gd name="T24" fmla="*/ 301 w 311"/>
              <a:gd name="T25" fmla="*/ 77 h 500"/>
              <a:gd name="T26" fmla="*/ 258 w 311"/>
              <a:gd name="T27" fmla="*/ 94 h 500"/>
              <a:gd name="T28" fmla="*/ 103 w 311"/>
              <a:gd name="T29" fmla="*/ 94 h 500"/>
              <a:gd name="T30" fmla="*/ 69 w 311"/>
              <a:gd name="T31" fmla="*/ 146 h 500"/>
              <a:gd name="T32" fmla="*/ 172 w 311"/>
              <a:gd name="T33" fmla="*/ 224 h 500"/>
              <a:gd name="T34" fmla="*/ 258 w 311"/>
              <a:gd name="T35" fmla="*/ 275 h 500"/>
              <a:gd name="T36" fmla="*/ 301 w 311"/>
              <a:gd name="T37" fmla="*/ 361 h 500"/>
              <a:gd name="T38" fmla="*/ 249 w 311"/>
              <a:gd name="T39" fmla="*/ 473 h 500"/>
              <a:gd name="T40" fmla="*/ 146 w 311"/>
              <a:gd name="T41" fmla="*/ 499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1" h="500">
                <a:moveTo>
                  <a:pt x="146" y="499"/>
                </a:moveTo>
                <a:lnTo>
                  <a:pt x="146" y="499"/>
                </a:lnTo>
                <a:cubicBezTo>
                  <a:pt x="103" y="499"/>
                  <a:pt x="69" y="491"/>
                  <a:pt x="26" y="473"/>
                </a:cubicBezTo>
                <a:cubicBezTo>
                  <a:pt x="8" y="465"/>
                  <a:pt x="0" y="448"/>
                  <a:pt x="8" y="430"/>
                </a:cubicBezTo>
                <a:cubicBezTo>
                  <a:pt x="17" y="413"/>
                  <a:pt x="34" y="413"/>
                  <a:pt x="51" y="413"/>
                </a:cubicBezTo>
                <a:cubicBezTo>
                  <a:pt x="112" y="439"/>
                  <a:pt x="172" y="448"/>
                  <a:pt x="215" y="422"/>
                </a:cubicBezTo>
                <a:cubicBezTo>
                  <a:pt x="232" y="404"/>
                  <a:pt x="241" y="387"/>
                  <a:pt x="241" y="361"/>
                </a:cubicBezTo>
                <a:cubicBezTo>
                  <a:pt x="241" y="336"/>
                  <a:pt x="189" y="310"/>
                  <a:pt x="137" y="284"/>
                </a:cubicBezTo>
                <a:cubicBezTo>
                  <a:pt x="112" y="267"/>
                  <a:pt x="77" y="250"/>
                  <a:pt x="60" y="232"/>
                </a:cubicBezTo>
                <a:cubicBezTo>
                  <a:pt x="26" y="207"/>
                  <a:pt x="8" y="181"/>
                  <a:pt x="8" y="146"/>
                </a:cubicBezTo>
                <a:cubicBezTo>
                  <a:pt x="8" y="103"/>
                  <a:pt x="26" y="69"/>
                  <a:pt x="69" y="43"/>
                </a:cubicBezTo>
                <a:cubicBezTo>
                  <a:pt x="120" y="0"/>
                  <a:pt x="206" y="0"/>
                  <a:pt x="284" y="34"/>
                </a:cubicBezTo>
                <a:cubicBezTo>
                  <a:pt x="301" y="43"/>
                  <a:pt x="310" y="60"/>
                  <a:pt x="301" y="77"/>
                </a:cubicBezTo>
                <a:cubicBezTo>
                  <a:pt x="293" y="94"/>
                  <a:pt x="275" y="94"/>
                  <a:pt x="258" y="94"/>
                </a:cubicBezTo>
                <a:cubicBezTo>
                  <a:pt x="198" y="69"/>
                  <a:pt x="137" y="69"/>
                  <a:pt x="103" y="94"/>
                </a:cubicBezTo>
                <a:cubicBezTo>
                  <a:pt x="77" y="103"/>
                  <a:pt x="69" y="120"/>
                  <a:pt x="69" y="146"/>
                </a:cubicBezTo>
                <a:cubicBezTo>
                  <a:pt x="69" y="181"/>
                  <a:pt x="120" y="207"/>
                  <a:pt x="172" y="224"/>
                </a:cubicBezTo>
                <a:cubicBezTo>
                  <a:pt x="198" y="241"/>
                  <a:pt x="232" y="258"/>
                  <a:pt x="258" y="275"/>
                </a:cubicBezTo>
                <a:cubicBezTo>
                  <a:pt x="293" y="301"/>
                  <a:pt x="301" y="327"/>
                  <a:pt x="301" y="361"/>
                </a:cubicBezTo>
                <a:cubicBezTo>
                  <a:pt x="301" y="404"/>
                  <a:pt x="284" y="448"/>
                  <a:pt x="249" y="473"/>
                </a:cubicBezTo>
                <a:cubicBezTo>
                  <a:pt x="215" y="491"/>
                  <a:pt x="180" y="499"/>
                  <a:pt x="146" y="4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1" name="Freeform 596">
            <a:extLst>
              <a:ext uri="{FF2B5EF4-FFF2-40B4-BE49-F238E27FC236}">
                <a16:creationId xmlns:a16="http://schemas.microsoft.com/office/drawing/2014/main" id="{2560E7C0-A337-844D-965F-5ACAAEFC8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03" y="9623995"/>
            <a:ext cx="74757" cy="121480"/>
          </a:xfrm>
          <a:custGeom>
            <a:avLst/>
            <a:gdLst>
              <a:gd name="T0" fmla="*/ 35 w 70"/>
              <a:gd name="T1" fmla="*/ 112 h 113"/>
              <a:gd name="T2" fmla="*/ 35 w 70"/>
              <a:gd name="T3" fmla="*/ 112 h 113"/>
              <a:gd name="T4" fmla="*/ 0 w 70"/>
              <a:gd name="T5" fmla="*/ 78 h 113"/>
              <a:gd name="T6" fmla="*/ 0 w 70"/>
              <a:gd name="T7" fmla="*/ 34 h 113"/>
              <a:gd name="T8" fmla="*/ 35 w 70"/>
              <a:gd name="T9" fmla="*/ 0 h 113"/>
              <a:gd name="T10" fmla="*/ 69 w 70"/>
              <a:gd name="T11" fmla="*/ 34 h 113"/>
              <a:gd name="T12" fmla="*/ 69 w 70"/>
              <a:gd name="T13" fmla="*/ 78 h 113"/>
              <a:gd name="T14" fmla="*/ 35 w 70"/>
              <a:gd name="T15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" h="113">
                <a:moveTo>
                  <a:pt x="35" y="112"/>
                </a:moveTo>
                <a:lnTo>
                  <a:pt x="35" y="112"/>
                </a:lnTo>
                <a:cubicBezTo>
                  <a:pt x="17" y="112"/>
                  <a:pt x="0" y="95"/>
                  <a:pt x="0" y="78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5" y="0"/>
                </a:cubicBezTo>
                <a:cubicBezTo>
                  <a:pt x="52" y="0"/>
                  <a:pt x="69" y="17"/>
                  <a:pt x="69" y="34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95"/>
                  <a:pt x="52" y="112"/>
                  <a:pt x="35" y="1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2" name="Freeform 597">
            <a:extLst>
              <a:ext uri="{FF2B5EF4-FFF2-40B4-BE49-F238E27FC236}">
                <a16:creationId xmlns:a16="http://schemas.microsoft.com/office/drawing/2014/main" id="{0FA34BE4-8A0E-3A4A-B770-81D38FCA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203" y="10278116"/>
            <a:ext cx="74757" cy="121480"/>
          </a:xfrm>
          <a:custGeom>
            <a:avLst/>
            <a:gdLst>
              <a:gd name="T0" fmla="*/ 35 w 70"/>
              <a:gd name="T1" fmla="*/ 112 h 113"/>
              <a:gd name="T2" fmla="*/ 35 w 70"/>
              <a:gd name="T3" fmla="*/ 112 h 113"/>
              <a:gd name="T4" fmla="*/ 0 w 70"/>
              <a:gd name="T5" fmla="*/ 77 h 113"/>
              <a:gd name="T6" fmla="*/ 0 w 70"/>
              <a:gd name="T7" fmla="*/ 34 h 113"/>
              <a:gd name="T8" fmla="*/ 35 w 70"/>
              <a:gd name="T9" fmla="*/ 0 h 113"/>
              <a:gd name="T10" fmla="*/ 69 w 70"/>
              <a:gd name="T11" fmla="*/ 34 h 113"/>
              <a:gd name="T12" fmla="*/ 69 w 70"/>
              <a:gd name="T13" fmla="*/ 77 h 113"/>
              <a:gd name="T14" fmla="*/ 35 w 70"/>
              <a:gd name="T15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0" h="113">
                <a:moveTo>
                  <a:pt x="35" y="112"/>
                </a:moveTo>
                <a:lnTo>
                  <a:pt x="35" y="112"/>
                </a:lnTo>
                <a:cubicBezTo>
                  <a:pt x="17" y="112"/>
                  <a:pt x="0" y="95"/>
                  <a:pt x="0" y="7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5" y="0"/>
                </a:cubicBezTo>
                <a:cubicBezTo>
                  <a:pt x="52" y="0"/>
                  <a:pt x="69" y="17"/>
                  <a:pt x="69" y="34"/>
                </a:cubicBezTo>
                <a:cubicBezTo>
                  <a:pt x="69" y="77"/>
                  <a:pt x="69" y="77"/>
                  <a:pt x="69" y="77"/>
                </a:cubicBezTo>
                <a:cubicBezTo>
                  <a:pt x="69" y="95"/>
                  <a:pt x="52" y="112"/>
                  <a:pt x="35" y="1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3" name="Freeform 598">
            <a:extLst>
              <a:ext uri="{FF2B5EF4-FFF2-40B4-BE49-F238E27FC236}">
                <a16:creationId xmlns:a16="http://schemas.microsoft.com/office/drawing/2014/main" id="{D31B41AB-D0D4-8548-BEB2-E41B2664A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6755" y="5007772"/>
            <a:ext cx="985852" cy="513952"/>
          </a:xfrm>
          <a:custGeom>
            <a:avLst/>
            <a:gdLst>
              <a:gd name="T0" fmla="*/ 895 w 931"/>
              <a:gd name="T1" fmla="*/ 482 h 483"/>
              <a:gd name="T2" fmla="*/ 895 w 931"/>
              <a:gd name="T3" fmla="*/ 482 h 483"/>
              <a:gd name="T4" fmla="*/ 34 w 931"/>
              <a:gd name="T5" fmla="*/ 482 h 483"/>
              <a:gd name="T6" fmla="*/ 0 w 931"/>
              <a:gd name="T7" fmla="*/ 457 h 483"/>
              <a:gd name="T8" fmla="*/ 0 w 931"/>
              <a:gd name="T9" fmla="*/ 35 h 483"/>
              <a:gd name="T10" fmla="*/ 34 w 931"/>
              <a:gd name="T11" fmla="*/ 0 h 483"/>
              <a:gd name="T12" fmla="*/ 895 w 931"/>
              <a:gd name="T13" fmla="*/ 0 h 483"/>
              <a:gd name="T14" fmla="*/ 930 w 931"/>
              <a:gd name="T15" fmla="*/ 35 h 483"/>
              <a:gd name="T16" fmla="*/ 930 w 931"/>
              <a:gd name="T17" fmla="*/ 457 h 483"/>
              <a:gd name="T18" fmla="*/ 895 w 931"/>
              <a:gd name="T19" fmla="*/ 482 h 483"/>
              <a:gd name="T20" fmla="*/ 43 w 931"/>
              <a:gd name="T21" fmla="*/ 439 h 483"/>
              <a:gd name="T22" fmla="*/ 43 w 931"/>
              <a:gd name="T23" fmla="*/ 439 h 483"/>
              <a:gd name="T24" fmla="*/ 887 w 931"/>
              <a:gd name="T25" fmla="*/ 439 h 483"/>
              <a:gd name="T26" fmla="*/ 887 w 931"/>
              <a:gd name="T27" fmla="*/ 43 h 483"/>
              <a:gd name="T28" fmla="*/ 43 w 931"/>
              <a:gd name="T29" fmla="*/ 43 h 483"/>
              <a:gd name="T30" fmla="*/ 43 w 931"/>
              <a:gd name="T31" fmla="*/ 439 h 483"/>
              <a:gd name="T32" fmla="*/ 895 w 931"/>
              <a:gd name="T33" fmla="*/ 43 h 483"/>
              <a:gd name="T34" fmla="*/ 895 w 931"/>
              <a:gd name="T35" fmla="*/ 43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31" h="483">
                <a:moveTo>
                  <a:pt x="895" y="482"/>
                </a:moveTo>
                <a:lnTo>
                  <a:pt x="895" y="482"/>
                </a:lnTo>
                <a:cubicBezTo>
                  <a:pt x="34" y="482"/>
                  <a:pt x="34" y="482"/>
                  <a:pt x="34" y="482"/>
                </a:cubicBezTo>
                <a:cubicBezTo>
                  <a:pt x="17" y="482"/>
                  <a:pt x="0" y="474"/>
                  <a:pt x="0" y="45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7"/>
                  <a:pt x="17" y="0"/>
                  <a:pt x="34" y="0"/>
                </a:cubicBezTo>
                <a:cubicBezTo>
                  <a:pt x="895" y="0"/>
                  <a:pt x="895" y="0"/>
                  <a:pt x="895" y="0"/>
                </a:cubicBezTo>
                <a:cubicBezTo>
                  <a:pt x="913" y="0"/>
                  <a:pt x="930" y="17"/>
                  <a:pt x="930" y="35"/>
                </a:cubicBezTo>
                <a:cubicBezTo>
                  <a:pt x="930" y="457"/>
                  <a:pt x="930" y="457"/>
                  <a:pt x="930" y="457"/>
                </a:cubicBezTo>
                <a:cubicBezTo>
                  <a:pt x="930" y="474"/>
                  <a:pt x="913" y="482"/>
                  <a:pt x="895" y="482"/>
                </a:cubicBezTo>
                <a:close/>
                <a:moveTo>
                  <a:pt x="43" y="439"/>
                </a:moveTo>
                <a:lnTo>
                  <a:pt x="43" y="439"/>
                </a:lnTo>
                <a:cubicBezTo>
                  <a:pt x="887" y="439"/>
                  <a:pt x="887" y="439"/>
                  <a:pt x="887" y="439"/>
                </a:cubicBezTo>
                <a:cubicBezTo>
                  <a:pt x="887" y="43"/>
                  <a:pt x="887" y="43"/>
                  <a:pt x="887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439"/>
                </a:lnTo>
                <a:close/>
                <a:moveTo>
                  <a:pt x="895" y="43"/>
                </a:moveTo>
                <a:lnTo>
                  <a:pt x="895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4" name="Freeform 599">
            <a:extLst>
              <a:ext uri="{FF2B5EF4-FFF2-40B4-BE49-F238E27FC236}">
                <a16:creationId xmlns:a16="http://schemas.microsoft.com/office/drawing/2014/main" id="{BA380E56-6855-7344-B9B0-541E7986F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9228" y="5161959"/>
            <a:ext cx="200907" cy="210252"/>
          </a:xfrm>
          <a:custGeom>
            <a:avLst/>
            <a:gdLst>
              <a:gd name="T0" fmla="*/ 95 w 191"/>
              <a:gd name="T1" fmla="*/ 43 h 199"/>
              <a:gd name="T2" fmla="*/ 95 w 191"/>
              <a:gd name="T3" fmla="*/ 43 h 199"/>
              <a:gd name="T4" fmla="*/ 146 w 191"/>
              <a:gd name="T5" fmla="*/ 94 h 199"/>
              <a:gd name="T6" fmla="*/ 95 w 191"/>
              <a:gd name="T7" fmla="*/ 154 h 199"/>
              <a:gd name="T8" fmla="*/ 43 w 191"/>
              <a:gd name="T9" fmla="*/ 94 h 199"/>
              <a:gd name="T10" fmla="*/ 95 w 191"/>
              <a:gd name="T11" fmla="*/ 43 h 199"/>
              <a:gd name="T12" fmla="*/ 95 w 191"/>
              <a:gd name="T13" fmla="*/ 0 h 199"/>
              <a:gd name="T14" fmla="*/ 95 w 191"/>
              <a:gd name="T15" fmla="*/ 0 h 199"/>
              <a:gd name="T16" fmla="*/ 0 w 191"/>
              <a:gd name="T17" fmla="*/ 94 h 199"/>
              <a:gd name="T18" fmla="*/ 95 w 191"/>
              <a:gd name="T19" fmla="*/ 198 h 199"/>
              <a:gd name="T20" fmla="*/ 190 w 191"/>
              <a:gd name="T21" fmla="*/ 94 h 199"/>
              <a:gd name="T22" fmla="*/ 95 w 191"/>
              <a:gd name="T23" fmla="*/ 0 h 199"/>
              <a:gd name="T24" fmla="*/ 95 w 191"/>
              <a:gd name="T25" fmla="*/ 4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1" h="199">
                <a:moveTo>
                  <a:pt x="95" y="43"/>
                </a:moveTo>
                <a:lnTo>
                  <a:pt x="95" y="43"/>
                </a:lnTo>
                <a:cubicBezTo>
                  <a:pt x="129" y="43"/>
                  <a:pt x="146" y="68"/>
                  <a:pt x="146" y="94"/>
                </a:cubicBezTo>
                <a:cubicBezTo>
                  <a:pt x="146" y="129"/>
                  <a:pt x="129" y="154"/>
                  <a:pt x="95" y="154"/>
                </a:cubicBezTo>
                <a:cubicBezTo>
                  <a:pt x="60" y="154"/>
                  <a:pt x="43" y="129"/>
                  <a:pt x="43" y="94"/>
                </a:cubicBezTo>
                <a:cubicBezTo>
                  <a:pt x="43" y="68"/>
                  <a:pt x="60" y="43"/>
                  <a:pt x="95" y="43"/>
                </a:cubicBezTo>
                <a:lnTo>
                  <a:pt x="95" y="0"/>
                </a:lnTo>
                <a:lnTo>
                  <a:pt x="95" y="0"/>
                </a:lnTo>
                <a:cubicBezTo>
                  <a:pt x="43" y="0"/>
                  <a:pt x="0" y="43"/>
                  <a:pt x="0" y="94"/>
                </a:cubicBezTo>
                <a:cubicBezTo>
                  <a:pt x="0" y="146"/>
                  <a:pt x="43" y="198"/>
                  <a:pt x="95" y="198"/>
                </a:cubicBezTo>
                <a:cubicBezTo>
                  <a:pt x="146" y="198"/>
                  <a:pt x="190" y="146"/>
                  <a:pt x="190" y="94"/>
                </a:cubicBezTo>
                <a:cubicBezTo>
                  <a:pt x="190" y="43"/>
                  <a:pt x="146" y="0"/>
                  <a:pt x="95" y="0"/>
                </a:cubicBezTo>
                <a:lnTo>
                  <a:pt x="95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5" name="Freeform 600">
            <a:extLst>
              <a:ext uri="{FF2B5EF4-FFF2-40B4-BE49-F238E27FC236}">
                <a16:creationId xmlns:a16="http://schemas.microsoft.com/office/drawing/2014/main" id="{062DE86A-5958-804D-A957-7BA5E7F89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7493" y="5068513"/>
            <a:ext cx="850357" cy="383128"/>
          </a:xfrm>
          <a:custGeom>
            <a:avLst/>
            <a:gdLst>
              <a:gd name="T0" fmla="*/ 715 w 802"/>
              <a:gd name="T1" fmla="*/ 44 h 363"/>
              <a:gd name="T2" fmla="*/ 715 w 802"/>
              <a:gd name="T3" fmla="*/ 44 h 363"/>
              <a:gd name="T4" fmla="*/ 758 w 802"/>
              <a:gd name="T5" fmla="*/ 87 h 363"/>
              <a:gd name="T6" fmla="*/ 758 w 802"/>
              <a:gd name="T7" fmla="*/ 276 h 363"/>
              <a:gd name="T8" fmla="*/ 715 w 802"/>
              <a:gd name="T9" fmla="*/ 319 h 363"/>
              <a:gd name="T10" fmla="*/ 86 w 802"/>
              <a:gd name="T11" fmla="*/ 319 h 363"/>
              <a:gd name="T12" fmla="*/ 43 w 802"/>
              <a:gd name="T13" fmla="*/ 276 h 363"/>
              <a:gd name="T14" fmla="*/ 43 w 802"/>
              <a:gd name="T15" fmla="*/ 87 h 363"/>
              <a:gd name="T16" fmla="*/ 86 w 802"/>
              <a:gd name="T17" fmla="*/ 44 h 363"/>
              <a:gd name="T18" fmla="*/ 715 w 802"/>
              <a:gd name="T19" fmla="*/ 44 h 363"/>
              <a:gd name="T20" fmla="*/ 715 w 802"/>
              <a:gd name="T21" fmla="*/ 0 h 363"/>
              <a:gd name="T22" fmla="*/ 715 w 802"/>
              <a:gd name="T23" fmla="*/ 0 h 363"/>
              <a:gd name="T24" fmla="*/ 86 w 802"/>
              <a:gd name="T25" fmla="*/ 0 h 363"/>
              <a:gd name="T26" fmla="*/ 43 w 802"/>
              <a:gd name="T27" fmla="*/ 44 h 363"/>
              <a:gd name="T28" fmla="*/ 0 w 802"/>
              <a:gd name="T29" fmla="*/ 87 h 363"/>
              <a:gd name="T30" fmla="*/ 0 w 802"/>
              <a:gd name="T31" fmla="*/ 276 h 363"/>
              <a:gd name="T32" fmla="*/ 43 w 802"/>
              <a:gd name="T33" fmla="*/ 319 h 363"/>
              <a:gd name="T34" fmla="*/ 86 w 802"/>
              <a:gd name="T35" fmla="*/ 362 h 363"/>
              <a:gd name="T36" fmla="*/ 715 w 802"/>
              <a:gd name="T37" fmla="*/ 362 h 363"/>
              <a:gd name="T38" fmla="*/ 758 w 802"/>
              <a:gd name="T39" fmla="*/ 319 h 363"/>
              <a:gd name="T40" fmla="*/ 801 w 802"/>
              <a:gd name="T41" fmla="*/ 276 h 363"/>
              <a:gd name="T42" fmla="*/ 801 w 802"/>
              <a:gd name="T43" fmla="*/ 87 h 363"/>
              <a:gd name="T44" fmla="*/ 758 w 802"/>
              <a:gd name="T45" fmla="*/ 44 h 363"/>
              <a:gd name="T46" fmla="*/ 715 w 802"/>
              <a:gd name="T47" fmla="*/ 0 h 363"/>
              <a:gd name="T48" fmla="*/ 715 w 802"/>
              <a:gd name="T49" fmla="*/ 44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02" h="363">
                <a:moveTo>
                  <a:pt x="715" y="44"/>
                </a:moveTo>
                <a:lnTo>
                  <a:pt x="715" y="44"/>
                </a:lnTo>
                <a:cubicBezTo>
                  <a:pt x="715" y="69"/>
                  <a:pt x="741" y="87"/>
                  <a:pt x="758" y="87"/>
                </a:cubicBezTo>
                <a:cubicBezTo>
                  <a:pt x="758" y="276"/>
                  <a:pt x="758" y="276"/>
                  <a:pt x="758" y="276"/>
                </a:cubicBezTo>
                <a:cubicBezTo>
                  <a:pt x="741" y="276"/>
                  <a:pt x="715" y="302"/>
                  <a:pt x="715" y="319"/>
                </a:cubicBezTo>
                <a:cubicBezTo>
                  <a:pt x="86" y="319"/>
                  <a:pt x="86" y="319"/>
                  <a:pt x="86" y="319"/>
                </a:cubicBezTo>
                <a:cubicBezTo>
                  <a:pt x="86" y="302"/>
                  <a:pt x="69" y="276"/>
                  <a:pt x="43" y="276"/>
                </a:cubicBezTo>
                <a:cubicBezTo>
                  <a:pt x="43" y="87"/>
                  <a:pt x="43" y="87"/>
                  <a:pt x="43" y="87"/>
                </a:cubicBezTo>
                <a:cubicBezTo>
                  <a:pt x="69" y="87"/>
                  <a:pt x="86" y="69"/>
                  <a:pt x="86" y="44"/>
                </a:cubicBezTo>
                <a:cubicBezTo>
                  <a:pt x="715" y="44"/>
                  <a:pt x="715" y="44"/>
                  <a:pt x="715" y="44"/>
                </a:cubicBezTo>
                <a:lnTo>
                  <a:pt x="715" y="0"/>
                </a:lnTo>
                <a:lnTo>
                  <a:pt x="715" y="0"/>
                </a:lnTo>
                <a:cubicBezTo>
                  <a:pt x="86" y="0"/>
                  <a:pt x="86" y="0"/>
                  <a:pt x="86" y="0"/>
                </a:cubicBezTo>
                <a:cubicBezTo>
                  <a:pt x="60" y="0"/>
                  <a:pt x="43" y="18"/>
                  <a:pt x="43" y="44"/>
                </a:cubicBezTo>
                <a:cubicBezTo>
                  <a:pt x="17" y="44"/>
                  <a:pt x="0" y="61"/>
                  <a:pt x="0" y="87"/>
                </a:cubicBezTo>
                <a:cubicBezTo>
                  <a:pt x="0" y="276"/>
                  <a:pt x="0" y="276"/>
                  <a:pt x="0" y="276"/>
                </a:cubicBezTo>
                <a:cubicBezTo>
                  <a:pt x="0" y="302"/>
                  <a:pt x="17" y="319"/>
                  <a:pt x="43" y="319"/>
                </a:cubicBezTo>
                <a:cubicBezTo>
                  <a:pt x="43" y="345"/>
                  <a:pt x="60" y="362"/>
                  <a:pt x="86" y="362"/>
                </a:cubicBezTo>
                <a:cubicBezTo>
                  <a:pt x="715" y="362"/>
                  <a:pt x="715" y="362"/>
                  <a:pt x="715" y="362"/>
                </a:cubicBezTo>
                <a:cubicBezTo>
                  <a:pt x="741" y="362"/>
                  <a:pt x="758" y="345"/>
                  <a:pt x="758" y="319"/>
                </a:cubicBezTo>
                <a:cubicBezTo>
                  <a:pt x="784" y="319"/>
                  <a:pt x="801" y="302"/>
                  <a:pt x="801" y="276"/>
                </a:cubicBezTo>
                <a:cubicBezTo>
                  <a:pt x="801" y="87"/>
                  <a:pt x="801" y="87"/>
                  <a:pt x="801" y="87"/>
                </a:cubicBezTo>
                <a:cubicBezTo>
                  <a:pt x="801" y="61"/>
                  <a:pt x="784" y="44"/>
                  <a:pt x="758" y="44"/>
                </a:cubicBezTo>
                <a:cubicBezTo>
                  <a:pt x="758" y="18"/>
                  <a:pt x="741" y="0"/>
                  <a:pt x="715" y="0"/>
                </a:cubicBezTo>
                <a:lnTo>
                  <a:pt x="715" y="4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6" name="Freeform 601">
            <a:extLst>
              <a:ext uri="{FF2B5EF4-FFF2-40B4-BE49-F238E27FC236}">
                <a16:creationId xmlns:a16="http://schemas.microsoft.com/office/drawing/2014/main" id="{659FCD11-2B9C-F647-A332-02948195B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0803" y="3540673"/>
            <a:ext cx="985855" cy="747566"/>
          </a:xfrm>
          <a:custGeom>
            <a:avLst/>
            <a:gdLst>
              <a:gd name="T0" fmla="*/ 861 w 931"/>
              <a:gd name="T1" fmla="*/ 706 h 707"/>
              <a:gd name="T2" fmla="*/ 861 w 931"/>
              <a:gd name="T3" fmla="*/ 706 h 707"/>
              <a:gd name="T4" fmla="*/ 60 w 931"/>
              <a:gd name="T5" fmla="*/ 706 h 707"/>
              <a:gd name="T6" fmla="*/ 0 w 931"/>
              <a:gd name="T7" fmla="*/ 646 h 707"/>
              <a:gd name="T8" fmla="*/ 0 w 931"/>
              <a:gd name="T9" fmla="*/ 69 h 707"/>
              <a:gd name="T10" fmla="*/ 60 w 931"/>
              <a:gd name="T11" fmla="*/ 0 h 707"/>
              <a:gd name="T12" fmla="*/ 861 w 931"/>
              <a:gd name="T13" fmla="*/ 0 h 707"/>
              <a:gd name="T14" fmla="*/ 930 w 931"/>
              <a:gd name="T15" fmla="*/ 69 h 707"/>
              <a:gd name="T16" fmla="*/ 930 w 931"/>
              <a:gd name="T17" fmla="*/ 646 h 707"/>
              <a:gd name="T18" fmla="*/ 861 w 931"/>
              <a:gd name="T19" fmla="*/ 706 h 707"/>
              <a:gd name="T20" fmla="*/ 60 w 931"/>
              <a:gd name="T21" fmla="*/ 43 h 707"/>
              <a:gd name="T22" fmla="*/ 60 w 931"/>
              <a:gd name="T23" fmla="*/ 43 h 707"/>
              <a:gd name="T24" fmla="*/ 43 w 931"/>
              <a:gd name="T25" fmla="*/ 69 h 707"/>
              <a:gd name="T26" fmla="*/ 43 w 931"/>
              <a:gd name="T27" fmla="*/ 646 h 707"/>
              <a:gd name="T28" fmla="*/ 60 w 931"/>
              <a:gd name="T29" fmla="*/ 663 h 707"/>
              <a:gd name="T30" fmla="*/ 861 w 931"/>
              <a:gd name="T31" fmla="*/ 663 h 707"/>
              <a:gd name="T32" fmla="*/ 887 w 931"/>
              <a:gd name="T33" fmla="*/ 646 h 707"/>
              <a:gd name="T34" fmla="*/ 887 w 931"/>
              <a:gd name="T35" fmla="*/ 69 h 707"/>
              <a:gd name="T36" fmla="*/ 861 w 931"/>
              <a:gd name="T37" fmla="*/ 43 h 707"/>
              <a:gd name="T38" fmla="*/ 60 w 931"/>
              <a:gd name="T39" fmla="*/ 43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31" h="707">
                <a:moveTo>
                  <a:pt x="861" y="706"/>
                </a:moveTo>
                <a:lnTo>
                  <a:pt x="861" y="706"/>
                </a:lnTo>
                <a:cubicBezTo>
                  <a:pt x="60" y="706"/>
                  <a:pt x="60" y="706"/>
                  <a:pt x="60" y="706"/>
                </a:cubicBezTo>
                <a:cubicBezTo>
                  <a:pt x="26" y="706"/>
                  <a:pt x="0" y="680"/>
                  <a:pt x="0" y="646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26"/>
                  <a:pt x="26" y="0"/>
                  <a:pt x="60" y="0"/>
                </a:cubicBezTo>
                <a:cubicBezTo>
                  <a:pt x="861" y="0"/>
                  <a:pt x="861" y="0"/>
                  <a:pt x="861" y="0"/>
                </a:cubicBezTo>
                <a:cubicBezTo>
                  <a:pt x="896" y="0"/>
                  <a:pt x="930" y="26"/>
                  <a:pt x="930" y="69"/>
                </a:cubicBezTo>
                <a:cubicBezTo>
                  <a:pt x="930" y="646"/>
                  <a:pt x="930" y="646"/>
                  <a:pt x="930" y="646"/>
                </a:cubicBezTo>
                <a:cubicBezTo>
                  <a:pt x="930" y="680"/>
                  <a:pt x="896" y="706"/>
                  <a:pt x="861" y="706"/>
                </a:cubicBezTo>
                <a:close/>
                <a:moveTo>
                  <a:pt x="60" y="43"/>
                </a:moveTo>
                <a:lnTo>
                  <a:pt x="60" y="43"/>
                </a:lnTo>
                <a:cubicBezTo>
                  <a:pt x="52" y="43"/>
                  <a:pt x="43" y="52"/>
                  <a:pt x="43" y="69"/>
                </a:cubicBezTo>
                <a:cubicBezTo>
                  <a:pt x="43" y="646"/>
                  <a:pt x="43" y="646"/>
                  <a:pt x="43" y="646"/>
                </a:cubicBezTo>
                <a:cubicBezTo>
                  <a:pt x="43" y="654"/>
                  <a:pt x="52" y="663"/>
                  <a:pt x="60" y="663"/>
                </a:cubicBezTo>
                <a:cubicBezTo>
                  <a:pt x="861" y="663"/>
                  <a:pt x="861" y="663"/>
                  <a:pt x="861" y="663"/>
                </a:cubicBezTo>
                <a:cubicBezTo>
                  <a:pt x="879" y="663"/>
                  <a:pt x="887" y="654"/>
                  <a:pt x="887" y="646"/>
                </a:cubicBezTo>
                <a:cubicBezTo>
                  <a:pt x="887" y="69"/>
                  <a:pt x="887" y="69"/>
                  <a:pt x="887" y="69"/>
                </a:cubicBezTo>
                <a:cubicBezTo>
                  <a:pt x="887" y="52"/>
                  <a:pt x="879" y="43"/>
                  <a:pt x="861" y="43"/>
                </a:cubicBezTo>
                <a:lnTo>
                  <a:pt x="60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7" name="Freeform 602">
            <a:extLst>
              <a:ext uri="{FF2B5EF4-FFF2-40B4-BE49-F238E27FC236}">
                <a16:creationId xmlns:a16="http://schemas.microsoft.com/office/drawing/2014/main" id="{E02F3449-9CA5-0743-89B4-8216FA259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6132" y="3657482"/>
            <a:ext cx="995196" cy="46723"/>
          </a:xfrm>
          <a:custGeom>
            <a:avLst/>
            <a:gdLst>
              <a:gd name="T0" fmla="*/ 912 w 939"/>
              <a:gd name="T1" fmla="*/ 43 h 44"/>
              <a:gd name="T2" fmla="*/ 912 w 939"/>
              <a:gd name="T3" fmla="*/ 43 h 44"/>
              <a:gd name="T4" fmla="*/ 26 w 939"/>
              <a:gd name="T5" fmla="*/ 43 h 44"/>
              <a:gd name="T6" fmla="*/ 0 w 939"/>
              <a:gd name="T7" fmla="*/ 17 h 44"/>
              <a:gd name="T8" fmla="*/ 26 w 939"/>
              <a:gd name="T9" fmla="*/ 0 h 44"/>
              <a:gd name="T10" fmla="*/ 912 w 939"/>
              <a:gd name="T11" fmla="*/ 0 h 44"/>
              <a:gd name="T12" fmla="*/ 938 w 939"/>
              <a:gd name="T13" fmla="*/ 17 h 44"/>
              <a:gd name="T14" fmla="*/ 912 w 939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9" h="44">
                <a:moveTo>
                  <a:pt x="912" y="43"/>
                </a:moveTo>
                <a:lnTo>
                  <a:pt x="912" y="43"/>
                </a:lnTo>
                <a:cubicBezTo>
                  <a:pt x="26" y="43"/>
                  <a:pt x="26" y="43"/>
                  <a:pt x="26" y="43"/>
                </a:cubicBezTo>
                <a:cubicBezTo>
                  <a:pt x="17" y="43"/>
                  <a:pt x="0" y="34"/>
                  <a:pt x="0" y="17"/>
                </a:cubicBezTo>
                <a:cubicBezTo>
                  <a:pt x="0" y="9"/>
                  <a:pt x="17" y="0"/>
                  <a:pt x="26" y="0"/>
                </a:cubicBezTo>
                <a:cubicBezTo>
                  <a:pt x="912" y="0"/>
                  <a:pt x="912" y="0"/>
                  <a:pt x="912" y="0"/>
                </a:cubicBezTo>
                <a:cubicBezTo>
                  <a:pt x="921" y="0"/>
                  <a:pt x="938" y="9"/>
                  <a:pt x="938" y="17"/>
                </a:cubicBezTo>
                <a:cubicBezTo>
                  <a:pt x="938" y="34"/>
                  <a:pt x="921" y="43"/>
                  <a:pt x="912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8" name="Freeform 603">
            <a:extLst>
              <a:ext uri="{FF2B5EF4-FFF2-40B4-BE49-F238E27FC236}">
                <a16:creationId xmlns:a16="http://schemas.microsoft.com/office/drawing/2014/main" id="{4250FA42-4D02-354D-A7C8-B12386AB3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6132" y="3774287"/>
            <a:ext cx="995196" cy="46723"/>
          </a:xfrm>
          <a:custGeom>
            <a:avLst/>
            <a:gdLst>
              <a:gd name="T0" fmla="*/ 912 w 939"/>
              <a:gd name="T1" fmla="*/ 43 h 44"/>
              <a:gd name="T2" fmla="*/ 912 w 939"/>
              <a:gd name="T3" fmla="*/ 43 h 44"/>
              <a:gd name="T4" fmla="*/ 26 w 939"/>
              <a:gd name="T5" fmla="*/ 43 h 44"/>
              <a:gd name="T6" fmla="*/ 0 w 939"/>
              <a:gd name="T7" fmla="*/ 17 h 44"/>
              <a:gd name="T8" fmla="*/ 26 w 939"/>
              <a:gd name="T9" fmla="*/ 0 h 44"/>
              <a:gd name="T10" fmla="*/ 912 w 939"/>
              <a:gd name="T11" fmla="*/ 0 h 44"/>
              <a:gd name="T12" fmla="*/ 938 w 939"/>
              <a:gd name="T13" fmla="*/ 17 h 44"/>
              <a:gd name="T14" fmla="*/ 912 w 939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9" h="44">
                <a:moveTo>
                  <a:pt x="912" y="43"/>
                </a:moveTo>
                <a:lnTo>
                  <a:pt x="912" y="43"/>
                </a:lnTo>
                <a:cubicBezTo>
                  <a:pt x="26" y="43"/>
                  <a:pt x="26" y="43"/>
                  <a:pt x="26" y="43"/>
                </a:cubicBezTo>
                <a:cubicBezTo>
                  <a:pt x="17" y="43"/>
                  <a:pt x="0" y="26"/>
                  <a:pt x="0" y="17"/>
                </a:cubicBezTo>
                <a:cubicBezTo>
                  <a:pt x="0" y="8"/>
                  <a:pt x="17" y="0"/>
                  <a:pt x="26" y="0"/>
                </a:cubicBezTo>
                <a:cubicBezTo>
                  <a:pt x="912" y="0"/>
                  <a:pt x="912" y="0"/>
                  <a:pt x="912" y="0"/>
                </a:cubicBezTo>
                <a:cubicBezTo>
                  <a:pt x="921" y="0"/>
                  <a:pt x="938" y="8"/>
                  <a:pt x="938" y="17"/>
                </a:cubicBezTo>
                <a:cubicBezTo>
                  <a:pt x="938" y="26"/>
                  <a:pt x="921" y="43"/>
                  <a:pt x="912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9" name="Freeform 604">
            <a:extLst>
              <a:ext uri="{FF2B5EF4-FFF2-40B4-BE49-F238E27FC236}">
                <a16:creationId xmlns:a16="http://schemas.microsoft.com/office/drawing/2014/main" id="{488510A5-E857-8B47-9B7B-71A84C3C0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0908" y="4003231"/>
            <a:ext cx="228941" cy="163529"/>
          </a:xfrm>
          <a:custGeom>
            <a:avLst/>
            <a:gdLst>
              <a:gd name="T0" fmla="*/ 189 w 216"/>
              <a:gd name="T1" fmla="*/ 155 h 156"/>
              <a:gd name="T2" fmla="*/ 189 w 216"/>
              <a:gd name="T3" fmla="*/ 155 h 156"/>
              <a:gd name="T4" fmla="*/ 26 w 216"/>
              <a:gd name="T5" fmla="*/ 155 h 156"/>
              <a:gd name="T6" fmla="*/ 0 w 216"/>
              <a:gd name="T7" fmla="*/ 138 h 156"/>
              <a:gd name="T8" fmla="*/ 0 w 216"/>
              <a:gd name="T9" fmla="*/ 26 h 156"/>
              <a:gd name="T10" fmla="*/ 26 w 216"/>
              <a:gd name="T11" fmla="*/ 0 h 156"/>
              <a:gd name="T12" fmla="*/ 189 w 216"/>
              <a:gd name="T13" fmla="*/ 0 h 156"/>
              <a:gd name="T14" fmla="*/ 215 w 216"/>
              <a:gd name="T15" fmla="*/ 26 h 156"/>
              <a:gd name="T16" fmla="*/ 215 w 216"/>
              <a:gd name="T17" fmla="*/ 138 h 156"/>
              <a:gd name="T18" fmla="*/ 189 w 216"/>
              <a:gd name="T19" fmla="*/ 155 h 156"/>
              <a:gd name="T20" fmla="*/ 43 w 216"/>
              <a:gd name="T21" fmla="*/ 112 h 156"/>
              <a:gd name="T22" fmla="*/ 43 w 216"/>
              <a:gd name="T23" fmla="*/ 112 h 156"/>
              <a:gd name="T24" fmla="*/ 172 w 216"/>
              <a:gd name="T25" fmla="*/ 112 h 156"/>
              <a:gd name="T26" fmla="*/ 172 w 216"/>
              <a:gd name="T27" fmla="*/ 43 h 156"/>
              <a:gd name="T28" fmla="*/ 43 w 216"/>
              <a:gd name="T29" fmla="*/ 43 h 156"/>
              <a:gd name="T30" fmla="*/ 43 w 216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" h="156">
                <a:moveTo>
                  <a:pt x="189" y="155"/>
                </a:moveTo>
                <a:lnTo>
                  <a:pt x="189" y="155"/>
                </a:lnTo>
                <a:cubicBezTo>
                  <a:pt x="26" y="155"/>
                  <a:pt x="26" y="155"/>
                  <a:pt x="26" y="155"/>
                </a:cubicBezTo>
                <a:cubicBezTo>
                  <a:pt x="9" y="155"/>
                  <a:pt x="0" y="147"/>
                  <a:pt x="0" y="13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7"/>
                  <a:pt x="9" y="0"/>
                  <a:pt x="26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207" y="0"/>
                  <a:pt x="215" y="17"/>
                  <a:pt x="215" y="26"/>
                </a:cubicBezTo>
                <a:cubicBezTo>
                  <a:pt x="215" y="138"/>
                  <a:pt x="215" y="138"/>
                  <a:pt x="215" y="138"/>
                </a:cubicBezTo>
                <a:cubicBezTo>
                  <a:pt x="215" y="147"/>
                  <a:pt x="207" y="155"/>
                  <a:pt x="189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172" y="112"/>
                  <a:pt x="172" y="112"/>
                  <a:pt x="172" y="112"/>
                </a:cubicBezTo>
                <a:cubicBezTo>
                  <a:pt x="172" y="43"/>
                  <a:pt x="172" y="43"/>
                  <a:pt x="172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0" name="Freeform 605">
            <a:extLst>
              <a:ext uri="{FF2B5EF4-FFF2-40B4-BE49-F238E27FC236}">
                <a16:creationId xmlns:a16="http://schemas.microsoft.com/office/drawing/2014/main" id="{24428CCE-8845-AE46-9D79-40AD7E937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2283" y="4003231"/>
            <a:ext cx="163532" cy="46723"/>
          </a:xfrm>
          <a:custGeom>
            <a:avLst/>
            <a:gdLst>
              <a:gd name="T0" fmla="*/ 129 w 156"/>
              <a:gd name="T1" fmla="*/ 43 h 44"/>
              <a:gd name="T2" fmla="*/ 129 w 156"/>
              <a:gd name="T3" fmla="*/ 43 h 44"/>
              <a:gd name="T4" fmla="*/ 17 w 156"/>
              <a:gd name="T5" fmla="*/ 43 h 44"/>
              <a:gd name="T6" fmla="*/ 0 w 156"/>
              <a:gd name="T7" fmla="*/ 26 h 44"/>
              <a:gd name="T8" fmla="*/ 17 w 156"/>
              <a:gd name="T9" fmla="*/ 0 h 44"/>
              <a:gd name="T10" fmla="*/ 129 w 156"/>
              <a:gd name="T11" fmla="*/ 0 h 44"/>
              <a:gd name="T12" fmla="*/ 155 w 156"/>
              <a:gd name="T13" fmla="*/ 26 h 44"/>
              <a:gd name="T14" fmla="*/ 129 w 15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44">
                <a:moveTo>
                  <a:pt x="129" y="43"/>
                </a:moveTo>
                <a:lnTo>
                  <a:pt x="129" y="43"/>
                </a:lnTo>
                <a:cubicBezTo>
                  <a:pt x="17" y="43"/>
                  <a:pt x="17" y="43"/>
                  <a:pt x="17" y="43"/>
                </a:cubicBezTo>
                <a:cubicBezTo>
                  <a:pt x="9" y="43"/>
                  <a:pt x="0" y="34"/>
                  <a:pt x="0" y="26"/>
                </a:cubicBezTo>
                <a:cubicBezTo>
                  <a:pt x="0" y="17"/>
                  <a:pt x="9" y="0"/>
                  <a:pt x="17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47" y="0"/>
                  <a:pt x="155" y="17"/>
                  <a:pt x="155" y="26"/>
                </a:cubicBezTo>
                <a:cubicBezTo>
                  <a:pt x="155" y="34"/>
                  <a:pt x="147" y="43"/>
                  <a:pt x="129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1" name="Freeform 606">
            <a:extLst>
              <a:ext uri="{FF2B5EF4-FFF2-40B4-BE49-F238E27FC236}">
                <a16:creationId xmlns:a16="http://schemas.microsoft.com/office/drawing/2014/main" id="{799B0934-E591-2641-BCC8-E2B3E645B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2283" y="4120037"/>
            <a:ext cx="275667" cy="46723"/>
          </a:xfrm>
          <a:custGeom>
            <a:avLst/>
            <a:gdLst>
              <a:gd name="T0" fmla="*/ 241 w 259"/>
              <a:gd name="T1" fmla="*/ 43 h 44"/>
              <a:gd name="T2" fmla="*/ 241 w 259"/>
              <a:gd name="T3" fmla="*/ 43 h 44"/>
              <a:gd name="T4" fmla="*/ 17 w 259"/>
              <a:gd name="T5" fmla="*/ 43 h 44"/>
              <a:gd name="T6" fmla="*/ 0 w 259"/>
              <a:gd name="T7" fmla="*/ 26 h 44"/>
              <a:gd name="T8" fmla="*/ 17 w 259"/>
              <a:gd name="T9" fmla="*/ 0 h 44"/>
              <a:gd name="T10" fmla="*/ 241 w 259"/>
              <a:gd name="T11" fmla="*/ 0 h 44"/>
              <a:gd name="T12" fmla="*/ 258 w 259"/>
              <a:gd name="T13" fmla="*/ 26 h 44"/>
              <a:gd name="T14" fmla="*/ 241 w 259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9" h="44">
                <a:moveTo>
                  <a:pt x="241" y="43"/>
                </a:moveTo>
                <a:lnTo>
                  <a:pt x="241" y="43"/>
                </a:lnTo>
                <a:cubicBezTo>
                  <a:pt x="17" y="43"/>
                  <a:pt x="17" y="43"/>
                  <a:pt x="17" y="43"/>
                </a:cubicBezTo>
                <a:cubicBezTo>
                  <a:pt x="9" y="43"/>
                  <a:pt x="0" y="35"/>
                  <a:pt x="0" y="26"/>
                </a:cubicBezTo>
                <a:cubicBezTo>
                  <a:pt x="0" y="9"/>
                  <a:pt x="9" y="0"/>
                  <a:pt x="17" y="0"/>
                </a:cubicBezTo>
                <a:cubicBezTo>
                  <a:pt x="241" y="0"/>
                  <a:pt x="241" y="0"/>
                  <a:pt x="241" y="0"/>
                </a:cubicBezTo>
                <a:cubicBezTo>
                  <a:pt x="250" y="0"/>
                  <a:pt x="258" y="9"/>
                  <a:pt x="258" y="26"/>
                </a:cubicBezTo>
                <a:cubicBezTo>
                  <a:pt x="258" y="35"/>
                  <a:pt x="250" y="43"/>
                  <a:pt x="241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2" name="Freeform 607">
            <a:extLst>
              <a:ext uri="{FF2B5EF4-FFF2-40B4-BE49-F238E27FC236}">
                <a16:creationId xmlns:a16="http://schemas.microsoft.com/office/drawing/2014/main" id="{D599B67F-1C30-6544-AF7E-CDF88A5EB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0538" y="9740804"/>
            <a:ext cx="364439" cy="537312"/>
          </a:xfrm>
          <a:custGeom>
            <a:avLst/>
            <a:gdLst>
              <a:gd name="T0" fmla="*/ 250 w 345"/>
              <a:gd name="T1" fmla="*/ 508 h 509"/>
              <a:gd name="T2" fmla="*/ 250 w 345"/>
              <a:gd name="T3" fmla="*/ 508 h 509"/>
              <a:gd name="T4" fmla="*/ 0 w 345"/>
              <a:gd name="T5" fmla="*/ 258 h 509"/>
              <a:gd name="T6" fmla="*/ 250 w 345"/>
              <a:gd name="T7" fmla="*/ 0 h 509"/>
              <a:gd name="T8" fmla="*/ 318 w 345"/>
              <a:gd name="T9" fmla="*/ 8 h 509"/>
              <a:gd name="T10" fmla="*/ 336 w 345"/>
              <a:gd name="T11" fmla="*/ 51 h 509"/>
              <a:gd name="T12" fmla="*/ 301 w 345"/>
              <a:gd name="T13" fmla="*/ 69 h 509"/>
              <a:gd name="T14" fmla="*/ 250 w 345"/>
              <a:gd name="T15" fmla="*/ 60 h 509"/>
              <a:gd name="T16" fmla="*/ 60 w 345"/>
              <a:gd name="T17" fmla="*/ 258 h 509"/>
              <a:gd name="T18" fmla="*/ 250 w 345"/>
              <a:gd name="T19" fmla="*/ 448 h 509"/>
              <a:gd name="T20" fmla="*/ 301 w 345"/>
              <a:gd name="T21" fmla="*/ 439 h 509"/>
              <a:gd name="T22" fmla="*/ 336 w 345"/>
              <a:gd name="T23" fmla="*/ 465 h 509"/>
              <a:gd name="T24" fmla="*/ 310 w 345"/>
              <a:gd name="T25" fmla="*/ 499 h 509"/>
              <a:gd name="T26" fmla="*/ 250 w 345"/>
              <a:gd name="T27" fmla="*/ 50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5" h="509">
                <a:moveTo>
                  <a:pt x="250" y="508"/>
                </a:moveTo>
                <a:lnTo>
                  <a:pt x="250" y="508"/>
                </a:lnTo>
                <a:cubicBezTo>
                  <a:pt x="112" y="508"/>
                  <a:pt x="0" y="396"/>
                  <a:pt x="0" y="258"/>
                </a:cubicBezTo>
                <a:cubicBezTo>
                  <a:pt x="0" y="112"/>
                  <a:pt x="112" y="0"/>
                  <a:pt x="250" y="0"/>
                </a:cubicBezTo>
                <a:cubicBezTo>
                  <a:pt x="275" y="0"/>
                  <a:pt x="293" y="8"/>
                  <a:pt x="318" y="8"/>
                </a:cubicBezTo>
                <a:cubicBezTo>
                  <a:pt x="336" y="17"/>
                  <a:pt x="344" y="34"/>
                  <a:pt x="336" y="51"/>
                </a:cubicBezTo>
                <a:cubicBezTo>
                  <a:pt x="336" y="60"/>
                  <a:pt x="318" y="77"/>
                  <a:pt x="301" y="69"/>
                </a:cubicBezTo>
                <a:cubicBezTo>
                  <a:pt x="284" y="69"/>
                  <a:pt x="267" y="60"/>
                  <a:pt x="250" y="60"/>
                </a:cubicBezTo>
                <a:cubicBezTo>
                  <a:pt x="146" y="60"/>
                  <a:pt x="60" y="146"/>
                  <a:pt x="60" y="258"/>
                </a:cubicBezTo>
                <a:cubicBezTo>
                  <a:pt x="60" y="361"/>
                  <a:pt x="146" y="448"/>
                  <a:pt x="250" y="448"/>
                </a:cubicBezTo>
                <a:cubicBezTo>
                  <a:pt x="267" y="448"/>
                  <a:pt x="284" y="448"/>
                  <a:pt x="301" y="439"/>
                </a:cubicBezTo>
                <a:cubicBezTo>
                  <a:pt x="318" y="439"/>
                  <a:pt x="336" y="448"/>
                  <a:pt x="336" y="465"/>
                </a:cubicBezTo>
                <a:cubicBezTo>
                  <a:pt x="344" y="482"/>
                  <a:pt x="327" y="499"/>
                  <a:pt x="310" y="499"/>
                </a:cubicBezTo>
                <a:cubicBezTo>
                  <a:pt x="293" y="508"/>
                  <a:pt x="275" y="508"/>
                  <a:pt x="250" y="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3" name="Freeform 608">
            <a:extLst>
              <a:ext uri="{FF2B5EF4-FFF2-40B4-BE49-F238E27FC236}">
                <a16:creationId xmlns:a16="http://schemas.microsoft.com/office/drawing/2014/main" id="{F6289A10-462C-804D-B353-0ABD5D577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9059" y="9913677"/>
            <a:ext cx="303697" cy="65412"/>
          </a:xfrm>
          <a:custGeom>
            <a:avLst/>
            <a:gdLst>
              <a:gd name="T0" fmla="*/ 250 w 285"/>
              <a:gd name="T1" fmla="*/ 61 h 62"/>
              <a:gd name="T2" fmla="*/ 250 w 285"/>
              <a:gd name="T3" fmla="*/ 61 h 62"/>
              <a:gd name="T4" fmla="*/ 26 w 285"/>
              <a:gd name="T5" fmla="*/ 61 h 62"/>
              <a:gd name="T6" fmla="*/ 0 w 285"/>
              <a:gd name="T7" fmla="*/ 35 h 62"/>
              <a:gd name="T8" fmla="*/ 26 w 285"/>
              <a:gd name="T9" fmla="*/ 0 h 62"/>
              <a:gd name="T10" fmla="*/ 250 w 285"/>
              <a:gd name="T11" fmla="*/ 0 h 62"/>
              <a:gd name="T12" fmla="*/ 284 w 285"/>
              <a:gd name="T13" fmla="*/ 35 h 62"/>
              <a:gd name="T14" fmla="*/ 250 w 285"/>
              <a:gd name="T15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5" h="62">
                <a:moveTo>
                  <a:pt x="250" y="61"/>
                </a:moveTo>
                <a:lnTo>
                  <a:pt x="250" y="61"/>
                </a:lnTo>
                <a:cubicBezTo>
                  <a:pt x="26" y="61"/>
                  <a:pt x="26" y="61"/>
                  <a:pt x="26" y="61"/>
                </a:cubicBezTo>
                <a:cubicBezTo>
                  <a:pt x="17" y="61"/>
                  <a:pt x="0" y="52"/>
                  <a:pt x="0" y="35"/>
                </a:cubicBezTo>
                <a:cubicBezTo>
                  <a:pt x="0" y="18"/>
                  <a:pt x="17" y="0"/>
                  <a:pt x="26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67" y="0"/>
                  <a:pt x="284" y="18"/>
                  <a:pt x="284" y="35"/>
                </a:cubicBezTo>
                <a:cubicBezTo>
                  <a:pt x="284" y="52"/>
                  <a:pt x="267" y="61"/>
                  <a:pt x="250" y="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4" name="Freeform 609">
            <a:extLst>
              <a:ext uri="{FF2B5EF4-FFF2-40B4-BE49-F238E27FC236}">
                <a16:creationId xmlns:a16="http://schemas.microsoft.com/office/drawing/2014/main" id="{CB2943FB-C95C-7948-9D65-EF864CE66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9059" y="10030486"/>
            <a:ext cx="303697" cy="65412"/>
          </a:xfrm>
          <a:custGeom>
            <a:avLst/>
            <a:gdLst>
              <a:gd name="T0" fmla="*/ 250 w 285"/>
              <a:gd name="T1" fmla="*/ 61 h 62"/>
              <a:gd name="T2" fmla="*/ 250 w 285"/>
              <a:gd name="T3" fmla="*/ 61 h 62"/>
              <a:gd name="T4" fmla="*/ 26 w 285"/>
              <a:gd name="T5" fmla="*/ 61 h 62"/>
              <a:gd name="T6" fmla="*/ 0 w 285"/>
              <a:gd name="T7" fmla="*/ 35 h 62"/>
              <a:gd name="T8" fmla="*/ 26 w 285"/>
              <a:gd name="T9" fmla="*/ 0 h 62"/>
              <a:gd name="T10" fmla="*/ 250 w 285"/>
              <a:gd name="T11" fmla="*/ 0 h 62"/>
              <a:gd name="T12" fmla="*/ 284 w 285"/>
              <a:gd name="T13" fmla="*/ 35 h 62"/>
              <a:gd name="T14" fmla="*/ 250 w 285"/>
              <a:gd name="T15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5" h="62">
                <a:moveTo>
                  <a:pt x="250" y="61"/>
                </a:moveTo>
                <a:lnTo>
                  <a:pt x="250" y="61"/>
                </a:lnTo>
                <a:cubicBezTo>
                  <a:pt x="26" y="61"/>
                  <a:pt x="26" y="61"/>
                  <a:pt x="26" y="61"/>
                </a:cubicBezTo>
                <a:cubicBezTo>
                  <a:pt x="17" y="61"/>
                  <a:pt x="0" y="52"/>
                  <a:pt x="0" y="35"/>
                </a:cubicBezTo>
                <a:cubicBezTo>
                  <a:pt x="0" y="18"/>
                  <a:pt x="17" y="0"/>
                  <a:pt x="26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67" y="0"/>
                  <a:pt x="284" y="18"/>
                  <a:pt x="284" y="35"/>
                </a:cubicBezTo>
                <a:cubicBezTo>
                  <a:pt x="284" y="52"/>
                  <a:pt x="267" y="61"/>
                  <a:pt x="250" y="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5" name="Freeform 610">
            <a:extLst>
              <a:ext uri="{FF2B5EF4-FFF2-40B4-BE49-F238E27FC236}">
                <a16:creationId xmlns:a16="http://schemas.microsoft.com/office/drawing/2014/main" id="{8024A392-0409-8F43-B58C-427AEF3D6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7748" y="3265009"/>
            <a:ext cx="256975" cy="256975"/>
          </a:xfrm>
          <a:custGeom>
            <a:avLst/>
            <a:gdLst>
              <a:gd name="T0" fmla="*/ 207 w 242"/>
              <a:gd name="T1" fmla="*/ 241 h 242"/>
              <a:gd name="T2" fmla="*/ 207 w 242"/>
              <a:gd name="T3" fmla="*/ 241 h 242"/>
              <a:gd name="T4" fmla="*/ 189 w 242"/>
              <a:gd name="T5" fmla="*/ 232 h 242"/>
              <a:gd name="T6" fmla="*/ 9 w 242"/>
              <a:gd name="T7" fmla="*/ 60 h 242"/>
              <a:gd name="T8" fmla="*/ 9 w 242"/>
              <a:gd name="T9" fmla="*/ 17 h 242"/>
              <a:gd name="T10" fmla="*/ 52 w 242"/>
              <a:gd name="T11" fmla="*/ 17 h 242"/>
              <a:gd name="T12" fmla="*/ 233 w 242"/>
              <a:gd name="T13" fmla="*/ 189 h 242"/>
              <a:gd name="T14" fmla="*/ 233 w 242"/>
              <a:gd name="T15" fmla="*/ 232 h 242"/>
              <a:gd name="T16" fmla="*/ 207 w 242"/>
              <a:gd name="T17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42">
                <a:moveTo>
                  <a:pt x="207" y="241"/>
                </a:moveTo>
                <a:lnTo>
                  <a:pt x="207" y="241"/>
                </a:lnTo>
                <a:cubicBezTo>
                  <a:pt x="198" y="241"/>
                  <a:pt x="189" y="241"/>
                  <a:pt x="189" y="232"/>
                </a:cubicBezTo>
                <a:cubicBezTo>
                  <a:pt x="9" y="60"/>
                  <a:pt x="9" y="60"/>
                  <a:pt x="9" y="60"/>
                </a:cubicBezTo>
                <a:cubicBezTo>
                  <a:pt x="0" y="43"/>
                  <a:pt x="0" y="26"/>
                  <a:pt x="9" y="17"/>
                </a:cubicBezTo>
                <a:cubicBezTo>
                  <a:pt x="26" y="0"/>
                  <a:pt x="43" y="0"/>
                  <a:pt x="52" y="17"/>
                </a:cubicBezTo>
                <a:cubicBezTo>
                  <a:pt x="233" y="189"/>
                  <a:pt x="233" y="189"/>
                  <a:pt x="233" y="189"/>
                </a:cubicBezTo>
                <a:cubicBezTo>
                  <a:pt x="241" y="206"/>
                  <a:pt x="241" y="224"/>
                  <a:pt x="233" y="232"/>
                </a:cubicBezTo>
                <a:cubicBezTo>
                  <a:pt x="224" y="241"/>
                  <a:pt x="215" y="241"/>
                  <a:pt x="207" y="2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6" name="Freeform 611">
            <a:extLst>
              <a:ext uri="{FF2B5EF4-FFF2-40B4-BE49-F238E27FC236}">
                <a16:creationId xmlns:a16="http://schemas.microsoft.com/office/drawing/2014/main" id="{E3854678-EDE0-BF43-9FB5-66BB4C65E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9966" y="3274354"/>
            <a:ext cx="256977" cy="247630"/>
          </a:xfrm>
          <a:custGeom>
            <a:avLst/>
            <a:gdLst>
              <a:gd name="T0" fmla="*/ 35 w 242"/>
              <a:gd name="T1" fmla="*/ 233 h 234"/>
              <a:gd name="T2" fmla="*/ 35 w 242"/>
              <a:gd name="T3" fmla="*/ 233 h 234"/>
              <a:gd name="T4" fmla="*/ 17 w 242"/>
              <a:gd name="T5" fmla="*/ 224 h 234"/>
              <a:gd name="T6" fmla="*/ 17 w 242"/>
              <a:gd name="T7" fmla="*/ 181 h 234"/>
              <a:gd name="T8" fmla="*/ 190 w 242"/>
              <a:gd name="T9" fmla="*/ 9 h 234"/>
              <a:gd name="T10" fmla="*/ 233 w 242"/>
              <a:gd name="T11" fmla="*/ 9 h 234"/>
              <a:gd name="T12" fmla="*/ 233 w 242"/>
              <a:gd name="T13" fmla="*/ 52 h 234"/>
              <a:gd name="T14" fmla="*/ 61 w 242"/>
              <a:gd name="T15" fmla="*/ 224 h 234"/>
              <a:gd name="T16" fmla="*/ 35 w 242"/>
              <a:gd name="T17" fmla="*/ 233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34">
                <a:moveTo>
                  <a:pt x="35" y="233"/>
                </a:moveTo>
                <a:lnTo>
                  <a:pt x="35" y="233"/>
                </a:lnTo>
                <a:cubicBezTo>
                  <a:pt x="26" y="233"/>
                  <a:pt x="17" y="233"/>
                  <a:pt x="17" y="224"/>
                </a:cubicBezTo>
                <a:cubicBezTo>
                  <a:pt x="0" y="216"/>
                  <a:pt x="0" y="198"/>
                  <a:pt x="17" y="181"/>
                </a:cubicBezTo>
                <a:cubicBezTo>
                  <a:pt x="190" y="9"/>
                  <a:pt x="190" y="9"/>
                  <a:pt x="190" y="9"/>
                </a:cubicBezTo>
                <a:cubicBezTo>
                  <a:pt x="198" y="0"/>
                  <a:pt x="224" y="0"/>
                  <a:pt x="233" y="9"/>
                </a:cubicBezTo>
                <a:cubicBezTo>
                  <a:pt x="241" y="26"/>
                  <a:pt x="241" y="43"/>
                  <a:pt x="233" y="52"/>
                </a:cubicBezTo>
                <a:cubicBezTo>
                  <a:pt x="61" y="224"/>
                  <a:pt x="61" y="224"/>
                  <a:pt x="61" y="224"/>
                </a:cubicBezTo>
                <a:cubicBezTo>
                  <a:pt x="52" y="233"/>
                  <a:pt x="43" y="233"/>
                  <a:pt x="35" y="2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7" name="Freeform 612">
            <a:extLst>
              <a:ext uri="{FF2B5EF4-FFF2-40B4-BE49-F238E27FC236}">
                <a16:creationId xmlns:a16="http://schemas.microsoft.com/office/drawing/2014/main" id="{5F478BB7-5ECC-E34D-A964-14F6438C7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9310" y="3456572"/>
            <a:ext cx="65412" cy="350423"/>
          </a:xfrm>
          <a:custGeom>
            <a:avLst/>
            <a:gdLst>
              <a:gd name="T0" fmla="*/ 26 w 61"/>
              <a:gd name="T1" fmla="*/ 328 h 329"/>
              <a:gd name="T2" fmla="*/ 26 w 61"/>
              <a:gd name="T3" fmla="*/ 328 h 329"/>
              <a:gd name="T4" fmla="*/ 0 w 61"/>
              <a:gd name="T5" fmla="*/ 302 h 329"/>
              <a:gd name="T6" fmla="*/ 0 w 61"/>
              <a:gd name="T7" fmla="*/ 35 h 329"/>
              <a:gd name="T8" fmla="*/ 26 w 61"/>
              <a:gd name="T9" fmla="*/ 0 h 329"/>
              <a:gd name="T10" fmla="*/ 26 w 61"/>
              <a:gd name="T11" fmla="*/ 0 h 329"/>
              <a:gd name="T12" fmla="*/ 60 w 61"/>
              <a:gd name="T13" fmla="*/ 35 h 329"/>
              <a:gd name="T14" fmla="*/ 60 w 61"/>
              <a:gd name="T15" fmla="*/ 302 h 329"/>
              <a:gd name="T16" fmla="*/ 26 w 61"/>
              <a:gd name="T17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329">
                <a:moveTo>
                  <a:pt x="26" y="328"/>
                </a:moveTo>
                <a:lnTo>
                  <a:pt x="26" y="328"/>
                </a:lnTo>
                <a:cubicBezTo>
                  <a:pt x="8" y="328"/>
                  <a:pt x="0" y="319"/>
                  <a:pt x="0" y="302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8"/>
                  <a:pt x="8" y="0"/>
                  <a:pt x="26" y="0"/>
                </a:cubicBezTo>
                <a:lnTo>
                  <a:pt x="26" y="0"/>
                </a:lnTo>
                <a:cubicBezTo>
                  <a:pt x="43" y="0"/>
                  <a:pt x="60" y="18"/>
                  <a:pt x="60" y="35"/>
                </a:cubicBezTo>
                <a:cubicBezTo>
                  <a:pt x="60" y="302"/>
                  <a:pt x="60" y="302"/>
                  <a:pt x="60" y="302"/>
                </a:cubicBezTo>
                <a:cubicBezTo>
                  <a:pt x="60" y="319"/>
                  <a:pt x="43" y="328"/>
                  <a:pt x="26" y="3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8" name="Freeform 613">
            <a:extLst>
              <a:ext uri="{FF2B5EF4-FFF2-40B4-BE49-F238E27FC236}">
                <a16:creationId xmlns:a16="http://schemas.microsoft.com/office/drawing/2014/main" id="{43798DB9-BD84-B947-B62A-E7D92EAAD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1194" y="3550017"/>
            <a:ext cx="256975" cy="74757"/>
          </a:xfrm>
          <a:custGeom>
            <a:avLst/>
            <a:gdLst>
              <a:gd name="T0" fmla="*/ 216 w 242"/>
              <a:gd name="T1" fmla="*/ 69 h 70"/>
              <a:gd name="T2" fmla="*/ 216 w 242"/>
              <a:gd name="T3" fmla="*/ 69 h 70"/>
              <a:gd name="T4" fmla="*/ 35 w 242"/>
              <a:gd name="T5" fmla="*/ 69 h 70"/>
              <a:gd name="T6" fmla="*/ 0 w 242"/>
              <a:gd name="T7" fmla="*/ 34 h 70"/>
              <a:gd name="T8" fmla="*/ 35 w 242"/>
              <a:gd name="T9" fmla="*/ 0 h 70"/>
              <a:gd name="T10" fmla="*/ 216 w 242"/>
              <a:gd name="T11" fmla="*/ 0 h 70"/>
              <a:gd name="T12" fmla="*/ 241 w 242"/>
              <a:gd name="T13" fmla="*/ 34 h 70"/>
              <a:gd name="T14" fmla="*/ 216 w 242"/>
              <a:gd name="T1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2" h="70">
                <a:moveTo>
                  <a:pt x="216" y="69"/>
                </a:moveTo>
                <a:lnTo>
                  <a:pt x="216" y="69"/>
                </a:lnTo>
                <a:cubicBezTo>
                  <a:pt x="35" y="69"/>
                  <a:pt x="35" y="69"/>
                  <a:pt x="35" y="69"/>
                </a:cubicBezTo>
                <a:cubicBezTo>
                  <a:pt x="17" y="69"/>
                  <a:pt x="0" y="51"/>
                  <a:pt x="0" y="34"/>
                </a:cubicBezTo>
                <a:cubicBezTo>
                  <a:pt x="0" y="17"/>
                  <a:pt x="17" y="0"/>
                  <a:pt x="35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33" y="0"/>
                  <a:pt x="241" y="17"/>
                  <a:pt x="241" y="34"/>
                </a:cubicBezTo>
                <a:cubicBezTo>
                  <a:pt x="241" y="51"/>
                  <a:pt x="233" y="69"/>
                  <a:pt x="216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9" name="Freeform 614">
            <a:extLst>
              <a:ext uri="{FF2B5EF4-FFF2-40B4-BE49-F238E27FC236}">
                <a16:creationId xmlns:a16="http://schemas.microsoft.com/office/drawing/2014/main" id="{860218EE-B4A7-2941-8C5E-80EFB8CE5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1194" y="3648137"/>
            <a:ext cx="256975" cy="65412"/>
          </a:xfrm>
          <a:custGeom>
            <a:avLst/>
            <a:gdLst>
              <a:gd name="T0" fmla="*/ 216 w 242"/>
              <a:gd name="T1" fmla="*/ 60 h 61"/>
              <a:gd name="T2" fmla="*/ 216 w 242"/>
              <a:gd name="T3" fmla="*/ 60 h 61"/>
              <a:gd name="T4" fmla="*/ 35 w 242"/>
              <a:gd name="T5" fmla="*/ 60 h 61"/>
              <a:gd name="T6" fmla="*/ 0 w 242"/>
              <a:gd name="T7" fmla="*/ 35 h 61"/>
              <a:gd name="T8" fmla="*/ 35 w 242"/>
              <a:gd name="T9" fmla="*/ 0 h 61"/>
              <a:gd name="T10" fmla="*/ 216 w 242"/>
              <a:gd name="T11" fmla="*/ 0 h 61"/>
              <a:gd name="T12" fmla="*/ 241 w 242"/>
              <a:gd name="T13" fmla="*/ 35 h 61"/>
              <a:gd name="T14" fmla="*/ 216 w 242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2" h="61">
                <a:moveTo>
                  <a:pt x="216" y="60"/>
                </a:moveTo>
                <a:lnTo>
                  <a:pt x="216" y="60"/>
                </a:lnTo>
                <a:cubicBezTo>
                  <a:pt x="35" y="60"/>
                  <a:pt x="35" y="60"/>
                  <a:pt x="35" y="60"/>
                </a:cubicBezTo>
                <a:cubicBezTo>
                  <a:pt x="17" y="60"/>
                  <a:pt x="0" y="52"/>
                  <a:pt x="0" y="35"/>
                </a:cubicBezTo>
                <a:cubicBezTo>
                  <a:pt x="0" y="18"/>
                  <a:pt x="17" y="0"/>
                  <a:pt x="35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33" y="0"/>
                  <a:pt x="241" y="18"/>
                  <a:pt x="241" y="35"/>
                </a:cubicBezTo>
                <a:cubicBezTo>
                  <a:pt x="241" y="52"/>
                  <a:pt x="233" y="60"/>
                  <a:pt x="216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0" name="Freeform 615">
            <a:extLst>
              <a:ext uri="{FF2B5EF4-FFF2-40B4-BE49-F238E27FC236}">
                <a16:creationId xmlns:a16="http://schemas.microsoft.com/office/drawing/2014/main" id="{3C252B3D-01EC-C34A-8D64-DC49814DC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964" y="10095898"/>
            <a:ext cx="1224140" cy="747566"/>
          </a:xfrm>
          <a:custGeom>
            <a:avLst/>
            <a:gdLst>
              <a:gd name="T0" fmla="*/ 1120 w 1155"/>
              <a:gd name="T1" fmla="*/ 706 h 707"/>
              <a:gd name="T2" fmla="*/ 1120 w 1155"/>
              <a:gd name="T3" fmla="*/ 706 h 707"/>
              <a:gd name="T4" fmla="*/ 35 w 1155"/>
              <a:gd name="T5" fmla="*/ 706 h 707"/>
              <a:gd name="T6" fmla="*/ 0 w 1155"/>
              <a:gd name="T7" fmla="*/ 671 h 707"/>
              <a:gd name="T8" fmla="*/ 0 w 1155"/>
              <a:gd name="T9" fmla="*/ 34 h 707"/>
              <a:gd name="T10" fmla="*/ 35 w 1155"/>
              <a:gd name="T11" fmla="*/ 0 h 707"/>
              <a:gd name="T12" fmla="*/ 1120 w 1155"/>
              <a:gd name="T13" fmla="*/ 0 h 707"/>
              <a:gd name="T14" fmla="*/ 1154 w 1155"/>
              <a:gd name="T15" fmla="*/ 34 h 707"/>
              <a:gd name="T16" fmla="*/ 1154 w 1155"/>
              <a:gd name="T17" fmla="*/ 671 h 707"/>
              <a:gd name="T18" fmla="*/ 1120 w 1155"/>
              <a:gd name="T19" fmla="*/ 706 h 707"/>
              <a:gd name="T20" fmla="*/ 44 w 1155"/>
              <a:gd name="T21" fmla="*/ 663 h 707"/>
              <a:gd name="T22" fmla="*/ 44 w 1155"/>
              <a:gd name="T23" fmla="*/ 663 h 707"/>
              <a:gd name="T24" fmla="*/ 1111 w 1155"/>
              <a:gd name="T25" fmla="*/ 663 h 707"/>
              <a:gd name="T26" fmla="*/ 1111 w 1155"/>
              <a:gd name="T27" fmla="*/ 43 h 707"/>
              <a:gd name="T28" fmla="*/ 44 w 1155"/>
              <a:gd name="T29" fmla="*/ 43 h 707"/>
              <a:gd name="T30" fmla="*/ 44 w 1155"/>
              <a:gd name="T31" fmla="*/ 663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5" h="707">
                <a:moveTo>
                  <a:pt x="1120" y="706"/>
                </a:moveTo>
                <a:lnTo>
                  <a:pt x="1120" y="706"/>
                </a:lnTo>
                <a:cubicBezTo>
                  <a:pt x="35" y="706"/>
                  <a:pt x="35" y="706"/>
                  <a:pt x="35" y="706"/>
                </a:cubicBezTo>
                <a:cubicBezTo>
                  <a:pt x="18" y="706"/>
                  <a:pt x="0" y="688"/>
                  <a:pt x="0" y="67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8"/>
                  <a:pt x="18" y="0"/>
                  <a:pt x="35" y="0"/>
                </a:cubicBezTo>
                <a:cubicBezTo>
                  <a:pt x="1120" y="0"/>
                  <a:pt x="1120" y="0"/>
                  <a:pt x="1120" y="0"/>
                </a:cubicBezTo>
                <a:cubicBezTo>
                  <a:pt x="1137" y="0"/>
                  <a:pt x="1154" y="8"/>
                  <a:pt x="1154" y="34"/>
                </a:cubicBezTo>
                <a:cubicBezTo>
                  <a:pt x="1154" y="671"/>
                  <a:pt x="1154" y="671"/>
                  <a:pt x="1154" y="671"/>
                </a:cubicBezTo>
                <a:cubicBezTo>
                  <a:pt x="1154" y="688"/>
                  <a:pt x="1137" y="706"/>
                  <a:pt x="1120" y="706"/>
                </a:cubicBezTo>
                <a:close/>
                <a:moveTo>
                  <a:pt x="44" y="663"/>
                </a:moveTo>
                <a:lnTo>
                  <a:pt x="44" y="663"/>
                </a:lnTo>
                <a:cubicBezTo>
                  <a:pt x="1111" y="663"/>
                  <a:pt x="1111" y="663"/>
                  <a:pt x="1111" y="663"/>
                </a:cubicBezTo>
                <a:cubicBezTo>
                  <a:pt x="1111" y="43"/>
                  <a:pt x="1111" y="43"/>
                  <a:pt x="1111" y="43"/>
                </a:cubicBezTo>
                <a:cubicBezTo>
                  <a:pt x="44" y="43"/>
                  <a:pt x="44" y="43"/>
                  <a:pt x="44" y="43"/>
                </a:cubicBezTo>
                <a:lnTo>
                  <a:pt x="44" y="6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1" name="Freeform 616">
            <a:extLst>
              <a:ext uri="{FF2B5EF4-FFF2-40B4-BE49-F238E27FC236}">
                <a16:creationId xmlns:a16="http://schemas.microsoft.com/office/drawing/2014/main" id="{EF02F7E3-BCC2-1844-A526-05B849D30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7443" y="10208033"/>
            <a:ext cx="518623" cy="46723"/>
          </a:xfrm>
          <a:custGeom>
            <a:avLst/>
            <a:gdLst>
              <a:gd name="T0" fmla="*/ 464 w 491"/>
              <a:gd name="T1" fmla="*/ 43 h 44"/>
              <a:gd name="T2" fmla="*/ 464 w 491"/>
              <a:gd name="T3" fmla="*/ 43 h 44"/>
              <a:gd name="T4" fmla="*/ 25 w 491"/>
              <a:gd name="T5" fmla="*/ 43 h 44"/>
              <a:gd name="T6" fmla="*/ 0 w 491"/>
              <a:gd name="T7" fmla="*/ 26 h 44"/>
              <a:gd name="T8" fmla="*/ 25 w 491"/>
              <a:gd name="T9" fmla="*/ 0 h 44"/>
              <a:gd name="T10" fmla="*/ 464 w 491"/>
              <a:gd name="T11" fmla="*/ 0 h 44"/>
              <a:gd name="T12" fmla="*/ 490 w 491"/>
              <a:gd name="T13" fmla="*/ 26 h 44"/>
              <a:gd name="T14" fmla="*/ 464 w 491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" h="44">
                <a:moveTo>
                  <a:pt x="464" y="43"/>
                </a:moveTo>
                <a:lnTo>
                  <a:pt x="464" y="43"/>
                </a:lnTo>
                <a:cubicBezTo>
                  <a:pt x="25" y="43"/>
                  <a:pt x="25" y="43"/>
                  <a:pt x="25" y="43"/>
                </a:cubicBezTo>
                <a:cubicBezTo>
                  <a:pt x="8" y="43"/>
                  <a:pt x="0" y="34"/>
                  <a:pt x="0" y="26"/>
                </a:cubicBezTo>
                <a:cubicBezTo>
                  <a:pt x="0" y="17"/>
                  <a:pt x="8" y="0"/>
                  <a:pt x="25" y="0"/>
                </a:cubicBezTo>
                <a:cubicBezTo>
                  <a:pt x="464" y="0"/>
                  <a:pt x="464" y="0"/>
                  <a:pt x="464" y="0"/>
                </a:cubicBezTo>
                <a:cubicBezTo>
                  <a:pt x="473" y="0"/>
                  <a:pt x="490" y="17"/>
                  <a:pt x="490" y="26"/>
                </a:cubicBezTo>
                <a:cubicBezTo>
                  <a:pt x="490" y="34"/>
                  <a:pt x="473" y="43"/>
                  <a:pt x="46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2" name="Freeform 617">
            <a:extLst>
              <a:ext uri="{FF2B5EF4-FFF2-40B4-BE49-F238E27FC236}">
                <a16:creationId xmlns:a16="http://schemas.microsoft.com/office/drawing/2014/main" id="{CC30D8FA-8FB4-DF44-9AED-E8DB9171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7443" y="10324839"/>
            <a:ext cx="392472" cy="46723"/>
          </a:xfrm>
          <a:custGeom>
            <a:avLst/>
            <a:gdLst>
              <a:gd name="T0" fmla="*/ 352 w 371"/>
              <a:gd name="T1" fmla="*/ 43 h 44"/>
              <a:gd name="T2" fmla="*/ 352 w 371"/>
              <a:gd name="T3" fmla="*/ 43 h 44"/>
              <a:gd name="T4" fmla="*/ 25 w 371"/>
              <a:gd name="T5" fmla="*/ 43 h 44"/>
              <a:gd name="T6" fmla="*/ 0 w 371"/>
              <a:gd name="T7" fmla="*/ 26 h 44"/>
              <a:gd name="T8" fmla="*/ 25 w 371"/>
              <a:gd name="T9" fmla="*/ 0 h 44"/>
              <a:gd name="T10" fmla="*/ 352 w 371"/>
              <a:gd name="T11" fmla="*/ 0 h 44"/>
              <a:gd name="T12" fmla="*/ 370 w 371"/>
              <a:gd name="T13" fmla="*/ 26 h 44"/>
              <a:gd name="T14" fmla="*/ 352 w 371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1" h="44">
                <a:moveTo>
                  <a:pt x="352" y="43"/>
                </a:moveTo>
                <a:lnTo>
                  <a:pt x="352" y="43"/>
                </a:lnTo>
                <a:cubicBezTo>
                  <a:pt x="25" y="43"/>
                  <a:pt x="25" y="43"/>
                  <a:pt x="25" y="43"/>
                </a:cubicBezTo>
                <a:cubicBezTo>
                  <a:pt x="8" y="43"/>
                  <a:pt x="0" y="34"/>
                  <a:pt x="0" y="26"/>
                </a:cubicBezTo>
                <a:cubicBezTo>
                  <a:pt x="0" y="9"/>
                  <a:pt x="8" y="0"/>
                  <a:pt x="25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61" y="0"/>
                  <a:pt x="370" y="9"/>
                  <a:pt x="370" y="26"/>
                </a:cubicBezTo>
                <a:cubicBezTo>
                  <a:pt x="370" y="34"/>
                  <a:pt x="361" y="43"/>
                  <a:pt x="352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3" name="Freeform 618">
            <a:extLst>
              <a:ext uri="{FF2B5EF4-FFF2-40B4-BE49-F238E27FC236}">
                <a16:creationId xmlns:a16="http://schemas.microsoft.com/office/drawing/2014/main" id="{A586FA99-6548-6F49-B26C-6473487AF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6572" y="10679933"/>
            <a:ext cx="46723" cy="46723"/>
          </a:xfrm>
          <a:custGeom>
            <a:avLst/>
            <a:gdLst>
              <a:gd name="T0" fmla="*/ 26 w 44"/>
              <a:gd name="T1" fmla="*/ 43 h 44"/>
              <a:gd name="T2" fmla="*/ 26 w 44"/>
              <a:gd name="T3" fmla="*/ 43 h 44"/>
              <a:gd name="T4" fmla="*/ 26 w 44"/>
              <a:gd name="T5" fmla="*/ 43 h 44"/>
              <a:gd name="T6" fmla="*/ 0 w 44"/>
              <a:gd name="T7" fmla="*/ 25 h 44"/>
              <a:gd name="T8" fmla="*/ 26 w 44"/>
              <a:gd name="T9" fmla="*/ 0 h 44"/>
              <a:gd name="T10" fmla="*/ 26 w 44"/>
              <a:gd name="T11" fmla="*/ 0 h 44"/>
              <a:gd name="T12" fmla="*/ 43 w 44"/>
              <a:gd name="T13" fmla="*/ 25 h 44"/>
              <a:gd name="T14" fmla="*/ 26 w 44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44">
                <a:moveTo>
                  <a:pt x="26" y="43"/>
                </a:moveTo>
                <a:lnTo>
                  <a:pt x="26" y="43"/>
                </a:lnTo>
                <a:lnTo>
                  <a:pt x="26" y="43"/>
                </a:lnTo>
                <a:cubicBezTo>
                  <a:pt x="9" y="43"/>
                  <a:pt x="0" y="34"/>
                  <a:pt x="0" y="25"/>
                </a:cubicBezTo>
                <a:cubicBezTo>
                  <a:pt x="0" y="8"/>
                  <a:pt x="9" y="0"/>
                  <a:pt x="26" y="0"/>
                </a:cubicBezTo>
                <a:lnTo>
                  <a:pt x="26" y="0"/>
                </a:lnTo>
                <a:cubicBezTo>
                  <a:pt x="35" y="0"/>
                  <a:pt x="43" y="8"/>
                  <a:pt x="43" y="25"/>
                </a:cubicBezTo>
                <a:cubicBezTo>
                  <a:pt x="43" y="34"/>
                  <a:pt x="35" y="43"/>
                  <a:pt x="26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4" name="Freeform 619">
            <a:extLst>
              <a:ext uri="{FF2B5EF4-FFF2-40B4-BE49-F238E27FC236}">
                <a16:creationId xmlns:a16="http://schemas.microsoft.com/office/drawing/2014/main" id="{20B18EAB-9F0E-6941-93E9-9DD97F88A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1564" y="10679933"/>
            <a:ext cx="266319" cy="46723"/>
          </a:xfrm>
          <a:custGeom>
            <a:avLst/>
            <a:gdLst>
              <a:gd name="T0" fmla="*/ 223 w 250"/>
              <a:gd name="T1" fmla="*/ 43 h 44"/>
              <a:gd name="T2" fmla="*/ 223 w 250"/>
              <a:gd name="T3" fmla="*/ 43 h 44"/>
              <a:gd name="T4" fmla="*/ 223 w 250"/>
              <a:gd name="T5" fmla="*/ 43 h 44"/>
              <a:gd name="T6" fmla="*/ 197 w 250"/>
              <a:gd name="T7" fmla="*/ 25 h 44"/>
              <a:gd name="T8" fmla="*/ 223 w 250"/>
              <a:gd name="T9" fmla="*/ 0 h 44"/>
              <a:gd name="T10" fmla="*/ 223 w 250"/>
              <a:gd name="T11" fmla="*/ 0 h 44"/>
              <a:gd name="T12" fmla="*/ 249 w 250"/>
              <a:gd name="T13" fmla="*/ 25 h 44"/>
              <a:gd name="T14" fmla="*/ 223 w 250"/>
              <a:gd name="T15" fmla="*/ 43 h 44"/>
              <a:gd name="T16" fmla="*/ 154 w 250"/>
              <a:gd name="T17" fmla="*/ 43 h 44"/>
              <a:gd name="T18" fmla="*/ 154 w 250"/>
              <a:gd name="T19" fmla="*/ 43 h 44"/>
              <a:gd name="T20" fmla="*/ 154 w 250"/>
              <a:gd name="T21" fmla="*/ 43 h 44"/>
              <a:gd name="T22" fmla="*/ 137 w 250"/>
              <a:gd name="T23" fmla="*/ 25 h 44"/>
              <a:gd name="T24" fmla="*/ 154 w 250"/>
              <a:gd name="T25" fmla="*/ 0 h 44"/>
              <a:gd name="T26" fmla="*/ 154 w 250"/>
              <a:gd name="T27" fmla="*/ 0 h 44"/>
              <a:gd name="T28" fmla="*/ 180 w 250"/>
              <a:gd name="T29" fmla="*/ 25 h 44"/>
              <a:gd name="T30" fmla="*/ 154 w 250"/>
              <a:gd name="T31" fmla="*/ 43 h 44"/>
              <a:gd name="T32" fmla="*/ 94 w 250"/>
              <a:gd name="T33" fmla="*/ 43 h 44"/>
              <a:gd name="T34" fmla="*/ 94 w 250"/>
              <a:gd name="T35" fmla="*/ 43 h 44"/>
              <a:gd name="T36" fmla="*/ 85 w 250"/>
              <a:gd name="T37" fmla="*/ 43 h 44"/>
              <a:gd name="T38" fmla="*/ 68 w 250"/>
              <a:gd name="T39" fmla="*/ 25 h 44"/>
              <a:gd name="T40" fmla="*/ 85 w 250"/>
              <a:gd name="T41" fmla="*/ 0 h 44"/>
              <a:gd name="T42" fmla="*/ 94 w 250"/>
              <a:gd name="T43" fmla="*/ 0 h 44"/>
              <a:gd name="T44" fmla="*/ 111 w 250"/>
              <a:gd name="T45" fmla="*/ 25 h 44"/>
              <a:gd name="T46" fmla="*/ 94 w 250"/>
              <a:gd name="T47" fmla="*/ 43 h 44"/>
              <a:gd name="T48" fmla="*/ 25 w 250"/>
              <a:gd name="T49" fmla="*/ 43 h 44"/>
              <a:gd name="T50" fmla="*/ 25 w 250"/>
              <a:gd name="T51" fmla="*/ 43 h 44"/>
              <a:gd name="T52" fmla="*/ 25 w 250"/>
              <a:gd name="T53" fmla="*/ 43 h 44"/>
              <a:gd name="T54" fmla="*/ 0 w 250"/>
              <a:gd name="T55" fmla="*/ 25 h 44"/>
              <a:gd name="T56" fmla="*/ 25 w 250"/>
              <a:gd name="T57" fmla="*/ 0 h 44"/>
              <a:gd name="T58" fmla="*/ 25 w 250"/>
              <a:gd name="T59" fmla="*/ 0 h 44"/>
              <a:gd name="T60" fmla="*/ 42 w 250"/>
              <a:gd name="T61" fmla="*/ 25 h 44"/>
              <a:gd name="T62" fmla="*/ 25 w 250"/>
              <a:gd name="T63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0" h="44">
                <a:moveTo>
                  <a:pt x="223" y="43"/>
                </a:moveTo>
                <a:lnTo>
                  <a:pt x="223" y="43"/>
                </a:lnTo>
                <a:lnTo>
                  <a:pt x="223" y="43"/>
                </a:lnTo>
                <a:cubicBezTo>
                  <a:pt x="206" y="43"/>
                  <a:pt x="197" y="34"/>
                  <a:pt x="197" y="25"/>
                </a:cubicBezTo>
                <a:cubicBezTo>
                  <a:pt x="197" y="8"/>
                  <a:pt x="206" y="0"/>
                  <a:pt x="223" y="0"/>
                </a:cubicBezTo>
                <a:lnTo>
                  <a:pt x="223" y="0"/>
                </a:lnTo>
                <a:cubicBezTo>
                  <a:pt x="232" y="0"/>
                  <a:pt x="249" y="8"/>
                  <a:pt x="249" y="25"/>
                </a:cubicBezTo>
                <a:cubicBezTo>
                  <a:pt x="249" y="34"/>
                  <a:pt x="232" y="43"/>
                  <a:pt x="223" y="43"/>
                </a:cubicBezTo>
                <a:close/>
                <a:moveTo>
                  <a:pt x="154" y="43"/>
                </a:moveTo>
                <a:lnTo>
                  <a:pt x="154" y="43"/>
                </a:lnTo>
                <a:lnTo>
                  <a:pt x="154" y="43"/>
                </a:lnTo>
                <a:cubicBezTo>
                  <a:pt x="146" y="43"/>
                  <a:pt x="137" y="34"/>
                  <a:pt x="137" y="25"/>
                </a:cubicBezTo>
                <a:cubicBezTo>
                  <a:pt x="137" y="8"/>
                  <a:pt x="146" y="0"/>
                  <a:pt x="154" y="0"/>
                </a:cubicBezTo>
                <a:lnTo>
                  <a:pt x="154" y="0"/>
                </a:lnTo>
                <a:cubicBezTo>
                  <a:pt x="172" y="0"/>
                  <a:pt x="180" y="8"/>
                  <a:pt x="180" y="25"/>
                </a:cubicBezTo>
                <a:cubicBezTo>
                  <a:pt x="180" y="34"/>
                  <a:pt x="172" y="43"/>
                  <a:pt x="154" y="43"/>
                </a:cubicBezTo>
                <a:close/>
                <a:moveTo>
                  <a:pt x="94" y="43"/>
                </a:moveTo>
                <a:lnTo>
                  <a:pt x="94" y="43"/>
                </a:lnTo>
                <a:cubicBezTo>
                  <a:pt x="85" y="43"/>
                  <a:pt x="85" y="43"/>
                  <a:pt x="85" y="43"/>
                </a:cubicBezTo>
                <a:cubicBezTo>
                  <a:pt x="77" y="43"/>
                  <a:pt x="68" y="34"/>
                  <a:pt x="68" y="25"/>
                </a:cubicBezTo>
                <a:cubicBezTo>
                  <a:pt x="68" y="8"/>
                  <a:pt x="77" y="0"/>
                  <a:pt x="85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3" y="0"/>
                  <a:pt x="111" y="8"/>
                  <a:pt x="111" y="25"/>
                </a:cubicBezTo>
                <a:cubicBezTo>
                  <a:pt x="111" y="34"/>
                  <a:pt x="103" y="43"/>
                  <a:pt x="94" y="43"/>
                </a:cubicBezTo>
                <a:close/>
                <a:moveTo>
                  <a:pt x="25" y="43"/>
                </a:moveTo>
                <a:lnTo>
                  <a:pt x="25" y="43"/>
                </a:lnTo>
                <a:lnTo>
                  <a:pt x="25" y="43"/>
                </a:lnTo>
                <a:cubicBezTo>
                  <a:pt x="8" y="43"/>
                  <a:pt x="0" y="34"/>
                  <a:pt x="0" y="25"/>
                </a:cubicBezTo>
                <a:cubicBezTo>
                  <a:pt x="0" y="8"/>
                  <a:pt x="8" y="0"/>
                  <a:pt x="25" y="0"/>
                </a:cubicBezTo>
                <a:lnTo>
                  <a:pt x="25" y="0"/>
                </a:lnTo>
                <a:cubicBezTo>
                  <a:pt x="34" y="0"/>
                  <a:pt x="42" y="8"/>
                  <a:pt x="42" y="25"/>
                </a:cubicBezTo>
                <a:cubicBezTo>
                  <a:pt x="42" y="34"/>
                  <a:pt x="34" y="43"/>
                  <a:pt x="25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5" name="Freeform 620">
            <a:extLst>
              <a:ext uri="{FF2B5EF4-FFF2-40B4-BE49-F238E27FC236}">
                <a16:creationId xmlns:a16="http://schemas.microsoft.com/office/drawing/2014/main" id="{86D9F3E2-0DAE-534E-8CC0-5D2E1677F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6152" y="10679933"/>
            <a:ext cx="46723" cy="46723"/>
          </a:xfrm>
          <a:custGeom>
            <a:avLst/>
            <a:gdLst>
              <a:gd name="T0" fmla="*/ 17 w 44"/>
              <a:gd name="T1" fmla="*/ 43 h 44"/>
              <a:gd name="T2" fmla="*/ 17 w 44"/>
              <a:gd name="T3" fmla="*/ 43 h 44"/>
              <a:gd name="T4" fmla="*/ 17 w 44"/>
              <a:gd name="T5" fmla="*/ 43 h 44"/>
              <a:gd name="T6" fmla="*/ 0 w 44"/>
              <a:gd name="T7" fmla="*/ 25 h 44"/>
              <a:gd name="T8" fmla="*/ 17 w 44"/>
              <a:gd name="T9" fmla="*/ 0 h 44"/>
              <a:gd name="T10" fmla="*/ 17 w 44"/>
              <a:gd name="T11" fmla="*/ 0 h 44"/>
              <a:gd name="T12" fmla="*/ 43 w 44"/>
              <a:gd name="T13" fmla="*/ 25 h 44"/>
              <a:gd name="T14" fmla="*/ 17 w 44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44">
                <a:moveTo>
                  <a:pt x="17" y="43"/>
                </a:moveTo>
                <a:lnTo>
                  <a:pt x="17" y="43"/>
                </a:lnTo>
                <a:lnTo>
                  <a:pt x="17" y="43"/>
                </a:lnTo>
                <a:cubicBezTo>
                  <a:pt x="9" y="43"/>
                  <a:pt x="0" y="34"/>
                  <a:pt x="0" y="25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35" y="0"/>
                  <a:pt x="43" y="8"/>
                  <a:pt x="43" y="25"/>
                </a:cubicBezTo>
                <a:cubicBezTo>
                  <a:pt x="43" y="34"/>
                  <a:pt x="35" y="43"/>
                  <a:pt x="17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6" name="Freeform 621">
            <a:extLst>
              <a:ext uri="{FF2B5EF4-FFF2-40B4-BE49-F238E27FC236}">
                <a16:creationId xmlns:a16="http://schemas.microsoft.com/office/drawing/2014/main" id="{0FD3D424-9602-D947-B98F-84074693B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1478" y="10563127"/>
            <a:ext cx="401817" cy="46723"/>
          </a:xfrm>
          <a:custGeom>
            <a:avLst/>
            <a:gdLst>
              <a:gd name="T0" fmla="*/ 361 w 379"/>
              <a:gd name="T1" fmla="*/ 43 h 44"/>
              <a:gd name="T2" fmla="*/ 361 w 379"/>
              <a:gd name="T3" fmla="*/ 43 h 44"/>
              <a:gd name="T4" fmla="*/ 25 w 379"/>
              <a:gd name="T5" fmla="*/ 43 h 44"/>
              <a:gd name="T6" fmla="*/ 0 w 379"/>
              <a:gd name="T7" fmla="*/ 17 h 44"/>
              <a:gd name="T8" fmla="*/ 25 w 379"/>
              <a:gd name="T9" fmla="*/ 0 h 44"/>
              <a:gd name="T10" fmla="*/ 361 w 379"/>
              <a:gd name="T11" fmla="*/ 0 h 44"/>
              <a:gd name="T12" fmla="*/ 378 w 379"/>
              <a:gd name="T13" fmla="*/ 17 h 44"/>
              <a:gd name="T14" fmla="*/ 361 w 379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9" h="44">
                <a:moveTo>
                  <a:pt x="361" y="43"/>
                </a:moveTo>
                <a:lnTo>
                  <a:pt x="361" y="43"/>
                </a:lnTo>
                <a:cubicBezTo>
                  <a:pt x="25" y="43"/>
                  <a:pt x="25" y="43"/>
                  <a:pt x="25" y="43"/>
                </a:cubicBezTo>
                <a:cubicBezTo>
                  <a:pt x="8" y="43"/>
                  <a:pt x="0" y="34"/>
                  <a:pt x="0" y="17"/>
                </a:cubicBezTo>
                <a:cubicBezTo>
                  <a:pt x="0" y="8"/>
                  <a:pt x="8" y="0"/>
                  <a:pt x="25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70" y="0"/>
                  <a:pt x="378" y="8"/>
                  <a:pt x="378" y="17"/>
                </a:cubicBezTo>
                <a:cubicBezTo>
                  <a:pt x="378" y="34"/>
                  <a:pt x="370" y="43"/>
                  <a:pt x="361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7" name="Freeform 622">
            <a:extLst>
              <a:ext uri="{FF2B5EF4-FFF2-40B4-BE49-F238E27FC236}">
                <a16:creationId xmlns:a16="http://schemas.microsoft.com/office/drawing/2014/main" id="{F7DD5064-D125-7E4E-82D1-5F013E90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7443" y="10563127"/>
            <a:ext cx="219596" cy="163529"/>
          </a:xfrm>
          <a:custGeom>
            <a:avLst/>
            <a:gdLst>
              <a:gd name="T0" fmla="*/ 189 w 207"/>
              <a:gd name="T1" fmla="*/ 155 h 156"/>
              <a:gd name="T2" fmla="*/ 189 w 207"/>
              <a:gd name="T3" fmla="*/ 155 h 156"/>
              <a:gd name="T4" fmla="*/ 25 w 207"/>
              <a:gd name="T5" fmla="*/ 155 h 156"/>
              <a:gd name="T6" fmla="*/ 0 w 207"/>
              <a:gd name="T7" fmla="*/ 129 h 156"/>
              <a:gd name="T8" fmla="*/ 0 w 207"/>
              <a:gd name="T9" fmla="*/ 17 h 156"/>
              <a:gd name="T10" fmla="*/ 25 w 207"/>
              <a:gd name="T11" fmla="*/ 0 h 156"/>
              <a:gd name="T12" fmla="*/ 189 w 207"/>
              <a:gd name="T13" fmla="*/ 0 h 156"/>
              <a:gd name="T14" fmla="*/ 206 w 207"/>
              <a:gd name="T15" fmla="*/ 17 h 156"/>
              <a:gd name="T16" fmla="*/ 206 w 207"/>
              <a:gd name="T17" fmla="*/ 129 h 156"/>
              <a:gd name="T18" fmla="*/ 189 w 207"/>
              <a:gd name="T19" fmla="*/ 155 h 156"/>
              <a:gd name="T20" fmla="*/ 43 w 207"/>
              <a:gd name="T21" fmla="*/ 112 h 156"/>
              <a:gd name="T22" fmla="*/ 43 w 207"/>
              <a:gd name="T23" fmla="*/ 112 h 156"/>
              <a:gd name="T24" fmla="*/ 163 w 207"/>
              <a:gd name="T25" fmla="*/ 112 h 156"/>
              <a:gd name="T26" fmla="*/ 163 w 207"/>
              <a:gd name="T27" fmla="*/ 43 h 156"/>
              <a:gd name="T28" fmla="*/ 43 w 207"/>
              <a:gd name="T29" fmla="*/ 43 h 156"/>
              <a:gd name="T30" fmla="*/ 43 w 207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7" h="156">
                <a:moveTo>
                  <a:pt x="189" y="155"/>
                </a:moveTo>
                <a:lnTo>
                  <a:pt x="189" y="155"/>
                </a:lnTo>
                <a:cubicBezTo>
                  <a:pt x="25" y="155"/>
                  <a:pt x="25" y="155"/>
                  <a:pt x="25" y="155"/>
                </a:cubicBezTo>
                <a:cubicBezTo>
                  <a:pt x="8" y="155"/>
                  <a:pt x="0" y="137"/>
                  <a:pt x="0" y="12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25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197" y="0"/>
                  <a:pt x="206" y="8"/>
                  <a:pt x="206" y="17"/>
                </a:cubicBezTo>
                <a:cubicBezTo>
                  <a:pt x="206" y="129"/>
                  <a:pt x="206" y="129"/>
                  <a:pt x="206" y="129"/>
                </a:cubicBezTo>
                <a:cubicBezTo>
                  <a:pt x="206" y="137"/>
                  <a:pt x="197" y="155"/>
                  <a:pt x="189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163" y="112"/>
                  <a:pt x="163" y="112"/>
                  <a:pt x="163" y="112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8" name="Freeform 623">
            <a:extLst>
              <a:ext uri="{FF2B5EF4-FFF2-40B4-BE49-F238E27FC236}">
                <a16:creationId xmlns:a16="http://schemas.microsoft.com/office/drawing/2014/main" id="{DB751599-93B3-D645-BC41-AED991958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5093" y="10208033"/>
            <a:ext cx="163532" cy="46723"/>
          </a:xfrm>
          <a:custGeom>
            <a:avLst/>
            <a:gdLst>
              <a:gd name="T0" fmla="*/ 138 w 156"/>
              <a:gd name="T1" fmla="*/ 43 h 44"/>
              <a:gd name="T2" fmla="*/ 138 w 156"/>
              <a:gd name="T3" fmla="*/ 43 h 44"/>
              <a:gd name="T4" fmla="*/ 26 w 156"/>
              <a:gd name="T5" fmla="*/ 43 h 44"/>
              <a:gd name="T6" fmla="*/ 0 w 156"/>
              <a:gd name="T7" fmla="*/ 26 h 44"/>
              <a:gd name="T8" fmla="*/ 26 w 156"/>
              <a:gd name="T9" fmla="*/ 0 h 44"/>
              <a:gd name="T10" fmla="*/ 138 w 156"/>
              <a:gd name="T11" fmla="*/ 0 h 44"/>
              <a:gd name="T12" fmla="*/ 155 w 156"/>
              <a:gd name="T13" fmla="*/ 26 h 44"/>
              <a:gd name="T14" fmla="*/ 138 w 15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44">
                <a:moveTo>
                  <a:pt x="138" y="43"/>
                </a:moveTo>
                <a:lnTo>
                  <a:pt x="138" y="43"/>
                </a:lnTo>
                <a:cubicBezTo>
                  <a:pt x="26" y="43"/>
                  <a:pt x="26" y="43"/>
                  <a:pt x="26" y="43"/>
                </a:cubicBezTo>
                <a:cubicBezTo>
                  <a:pt x="9" y="43"/>
                  <a:pt x="0" y="34"/>
                  <a:pt x="0" y="26"/>
                </a:cubicBezTo>
                <a:cubicBezTo>
                  <a:pt x="0" y="17"/>
                  <a:pt x="9" y="0"/>
                  <a:pt x="26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7" y="0"/>
                  <a:pt x="155" y="17"/>
                  <a:pt x="155" y="26"/>
                </a:cubicBezTo>
                <a:cubicBezTo>
                  <a:pt x="155" y="34"/>
                  <a:pt x="147" y="43"/>
                  <a:pt x="138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9" name="Freeform 624">
            <a:extLst>
              <a:ext uri="{FF2B5EF4-FFF2-40B4-BE49-F238E27FC236}">
                <a16:creationId xmlns:a16="http://schemas.microsoft.com/office/drawing/2014/main" id="{4875C9A3-348B-2642-9FA7-D458E2B52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17" y="3265009"/>
            <a:ext cx="546657" cy="537312"/>
          </a:xfrm>
          <a:custGeom>
            <a:avLst/>
            <a:gdLst>
              <a:gd name="T0" fmla="*/ 35 w 518"/>
              <a:gd name="T1" fmla="*/ 508 h 509"/>
              <a:gd name="T2" fmla="*/ 35 w 518"/>
              <a:gd name="T3" fmla="*/ 508 h 509"/>
              <a:gd name="T4" fmla="*/ 18 w 518"/>
              <a:gd name="T5" fmla="*/ 499 h 509"/>
              <a:gd name="T6" fmla="*/ 18 w 518"/>
              <a:gd name="T7" fmla="*/ 456 h 509"/>
              <a:gd name="T8" fmla="*/ 457 w 518"/>
              <a:gd name="T9" fmla="*/ 17 h 509"/>
              <a:gd name="T10" fmla="*/ 500 w 518"/>
              <a:gd name="T11" fmla="*/ 17 h 509"/>
              <a:gd name="T12" fmla="*/ 500 w 518"/>
              <a:gd name="T13" fmla="*/ 60 h 509"/>
              <a:gd name="T14" fmla="*/ 61 w 518"/>
              <a:gd name="T15" fmla="*/ 499 h 509"/>
              <a:gd name="T16" fmla="*/ 35 w 518"/>
              <a:gd name="T17" fmla="*/ 50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8" h="509">
                <a:moveTo>
                  <a:pt x="35" y="508"/>
                </a:moveTo>
                <a:lnTo>
                  <a:pt x="35" y="508"/>
                </a:lnTo>
                <a:cubicBezTo>
                  <a:pt x="26" y="508"/>
                  <a:pt x="18" y="508"/>
                  <a:pt x="18" y="499"/>
                </a:cubicBezTo>
                <a:cubicBezTo>
                  <a:pt x="0" y="490"/>
                  <a:pt x="0" y="473"/>
                  <a:pt x="18" y="456"/>
                </a:cubicBezTo>
                <a:cubicBezTo>
                  <a:pt x="457" y="17"/>
                  <a:pt x="457" y="17"/>
                  <a:pt x="457" y="17"/>
                </a:cubicBezTo>
                <a:cubicBezTo>
                  <a:pt x="465" y="0"/>
                  <a:pt x="491" y="0"/>
                  <a:pt x="500" y="17"/>
                </a:cubicBezTo>
                <a:cubicBezTo>
                  <a:pt x="517" y="26"/>
                  <a:pt x="517" y="51"/>
                  <a:pt x="500" y="60"/>
                </a:cubicBezTo>
                <a:cubicBezTo>
                  <a:pt x="61" y="499"/>
                  <a:pt x="61" y="499"/>
                  <a:pt x="61" y="499"/>
                </a:cubicBezTo>
                <a:cubicBezTo>
                  <a:pt x="52" y="508"/>
                  <a:pt x="43" y="508"/>
                  <a:pt x="35" y="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0" name="Freeform 625">
            <a:extLst>
              <a:ext uri="{FF2B5EF4-FFF2-40B4-BE49-F238E27FC236}">
                <a16:creationId xmlns:a16="http://schemas.microsoft.com/office/drawing/2014/main" id="{FC7C0D3E-70E6-4D44-A0B8-1946E7F8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573" y="3255665"/>
            <a:ext cx="210252" cy="210252"/>
          </a:xfrm>
          <a:custGeom>
            <a:avLst/>
            <a:gdLst>
              <a:gd name="T0" fmla="*/ 103 w 199"/>
              <a:gd name="T1" fmla="*/ 43 h 199"/>
              <a:gd name="T2" fmla="*/ 103 w 199"/>
              <a:gd name="T3" fmla="*/ 43 h 199"/>
              <a:gd name="T4" fmla="*/ 155 w 199"/>
              <a:gd name="T5" fmla="*/ 103 h 199"/>
              <a:gd name="T6" fmla="*/ 103 w 199"/>
              <a:gd name="T7" fmla="*/ 155 h 199"/>
              <a:gd name="T8" fmla="*/ 43 w 199"/>
              <a:gd name="T9" fmla="*/ 103 h 199"/>
              <a:gd name="T10" fmla="*/ 103 w 199"/>
              <a:gd name="T11" fmla="*/ 43 h 199"/>
              <a:gd name="T12" fmla="*/ 103 w 199"/>
              <a:gd name="T13" fmla="*/ 0 h 199"/>
              <a:gd name="T14" fmla="*/ 103 w 199"/>
              <a:gd name="T15" fmla="*/ 0 h 199"/>
              <a:gd name="T16" fmla="*/ 0 w 199"/>
              <a:gd name="T17" fmla="*/ 103 h 199"/>
              <a:gd name="T18" fmla="*/ 103 w 199"/>
              <a:gd name="T19" fmla="*/ 198 h 199"/>
              <a:gd name="T20" fmla="*/ 198 w 199"/>
              <a:gd name="T21" fmla="*/ 103 h 199"/>
              <a:gd name="T22" fmla="*/ 103 w 199"/>
              <a:gd name="T23" fmla="*/ 0 h 199"/>
              <a:gd name="T24" fmla="*/ 103 w 199"/>
              <a:gd name="T25" fmla="*/ 4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199">
                <a:moveTo>
                  <a:pt x="103" y="43"/>
                </a:moveTo>
                <a:lnTo>
                  <a:pt x="103" y="43"/>
                </a:lnTo>
                <a:cubicBezTo>
                  <a:pt x="129" y="43"/>
                  <a:pt x="155" y="69"/>
                  <a:pt x="155" y="103"/>
                </a:cubicBezTo>
                <a:cubicBezTo>
                  <a:pt x="155" y="129"/>
                  <a:pt x="129" y="155"/>
                  <a:pt x="103" y="155"/>
                </a:cubicBezTo>
                <a:cubicBezTo>
                  <a:pt x="69" y="155"/>
                  <a:pt x="43" y="129"/>
                  <a:pt x="43" y="103"/>
                </a:cubicBezTo>
                <a:cubicBezTo>
                  <a:pt x="43" y="69"/>
                  <a:pt x="69" y="43"/>
                  <a:pt x="103" y="43"/>
                </a:cubicBezTo>
                <a:lnTo>
                  <a:pt x="103" y="0"/>
                </a:lnTo>
                <a:lnTo>
                  <a:pt x="103" y="0"/>
                </a:lnTo>
                <a:cubicBezTo>
                  <a:pt x="51" y="0"/>
                  <a:pt x="0" y="43"/>
                  <a:pt x="0" y="103"/>
                </a:cubicBezTo>
                <a:cubicBezTo>
                  <a:pt x="0" y="155"/>
                  <a:pt x="51" y="198"/>
                  <a:pt x="103" y="198"/>
                </a:cubicBezTo>
                <a:cubicBezTo>
                  <a:pt x="155" y="198"/>
                  <a:pt x="198" y="155"/>
                  <a:pt x="198" y="103"/>
                </a:cubicBezTo>
                <a:cubicBezTo>
                  <a:pt x="198" y="43"/>
                  <a:pt x="155" y="0"/>
                  <a:pt x="103" y="0"/>
                </a:cubicBezTo>
                <a:lnTo>
                  <a:pt x="103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1" name="Freeform 626">
            <a:extLst>
              <a:ext uri="{FF2B5EF4-FFF2-40B4-BE49-F238E27FC236}">
                <a16:creationId xmlns:a16="http://schemas.microsoft.com/office/drawing/2014/main" id="{FC4A4F7B-14A6-D44A-8299-57C1D24F1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338" y="3610759"/>
            <a:ext cx="210255" cy="210252"/>
          </a:xfrm>
          <a:custGeom>
            <a:avLst/>
            <a:gdLst>
              <a:gd name="T0" fmla="*/ 94 w 199"/>
              <a:gd name="T1" fmla="*/ 43 h 199"/>
              <a:gd name="T2" fmla="*/ 94 w 199"/>
              <a:gd name="T3" fmla="*/ 43 h 199"/>
              <a:gd name="T4" fmla="*/ 155 w 199"/>
              <a:gd name="T5" fmla="*/ 94 h 199"/>
              <a:gd name="T6" fmla="*/ 94 w 199"/>
              <a:gd name="T7" fmla="*/ 155 h 199"/>
              <a:gd name="T8" fmla="*/ 43 w 199"/>
              <a:gd name="T9" fmla="*/ 94 h 199"/>
              <a:gd name="T10" fmla="*/ 94 w 199"/>
              <a:gd name="T11" fmla="*/ 43 h 199"/>
              <a:gd name="T12" fmla="*/ 94 w 199"/>
              <a:gd name="T13" fmla="*/ 0 h 199"/>
              <a:gd name="T14" fmla="*/ 94 w 199"/>
              <a:gd name="T15" fmla="*/ 0 h 199"/>
              <a:gd name="T16" fmla="*/ 0 w 199"/>
              <a:gd name="T17" fmla="*/ 94 h 199"/>
              <a:gd name="T18" fmla="*/ 94 w 199"/>
              <a:gd name="T19" fmla="*/ 198 h 199"/>
              <a:gd name="T20" fmla="*/ 198 w 199"/>
              <a:gd name="T21" fmla="*/ 94 h 199"/>
              <a:gd name="T22" fmla="*/ 94 w 199"/>
              <a:gd name="T23" fmla="*/ 0 h 199"/>
              <a:gd name="T24" fmla="*/ 94 w 199"/>
              <a:gd name="T25" fmla="*/ 43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" h="199">
                <a:moveTo>
                  <a:pt x="94" y="43"/>
                </a:moveTo>
                <a:lnTo>
                  <a:pt x="94" y="43"/>
                </a:lnTo>
                <a:cubicBezTo>
                  <a:pt x="129" y="43"/>
                  <a:pt x="155" y="69"/>
                  <a:pt x="155" y="94"/>
                </a:cubicBezTo>
                <a:cubicBezTo>
                  <a:pt x="155" y="129"/>
                  <a:pt x="129" y="155"/>
                  <a:pt x="94" y="155"/>
                </a:cubicBezTo>
                <a:cubicBezTo>
                  <a:pt x="69" y="155"/>
                  <a:pt x="43" y="129"/>
                  <a:pt x="43" y="94"/>
                </a:cubicBezTo>
                <a:cubicBezTo>
                  <a:pt x="43" y="69"/>
                  <a:pt x="69" y="43"/>
                  <a:pt x="94" y="43"/>
                </a:cubicBezTo>
                <a:lnTo>
                  <a:pt x="94" y="0"/>
                </a:lnTo>
                <a:lnTo>
                  <a:pt x="94" y="0"/>
                </a:lnTo>
                <a:cubicBezTo>
                  <a:pt x="43" y="0"/>
                  <a:pt x="0" y="43"/>
                  <a:pt x="0" y="94"/>
                </a:cubicBezTo>
                <a:cubicBezTo>
                  <a:pt x="0" y="155"/>
                  <a:pt x="43" y="198"/>
                  <a:pt x="94" y="198"/>
                </a:cubicBezTo>
                <a:cubicBezTo>
                  <a:pt x="155" y="198"/>
                  <a:pt x="198" y="155"/>
                  <a:pt x="198" y="94"/>
                </a:cubicBezTo>
                <a:cubicBezTo>
                  <a:pt x="198" y="43"/>
                  <a:pt x="155" y="0"/>
                  <a:pt x="94" y="0"/>
                </a:cubicBezTo>
                <a:lnTo>
                  <a:pt x="94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2" name="Freeform 627">
            <a:extLst>
              <a:ext uri="{FF2B5EF4-FFF2-40B4-BE49-F238E27FC236}">
                <a16:creationId xmlns:a16="http://schemas.microsoft.com/office/drawing/2014/main" id="{E9E89252-C072-3445-8BDF-E2EEA480B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992" y="11385450"/>
            <a:ext cx="859701" cy="705514"/>
          </a:xfrm>
          <a:custGeom>
            <a:avLst/>
            <a:gdLst>
              <a:gd name="T0" fmla="*/ 628 w 810"/>
              <a:gd name="T1" fmla="*/ 663 h 664"/>
              <a:gd name="T2" fmla="*/ 559 w 810"/>
              <a:gd name="T3" fmla="*/ 611 h 664"/>
              <a:gd name="T4" fmla="*/ 542 w 810"/>
              <a:gd name="T5" fmla="*/ 533 h 664"/>
              <a:gd name="T6" fmla="*/ 430 w 810"/>
              <a:gd name="T7" fmla="*/ 542 h 664"/>
              <a:gd name="T8" fmla="*/ 327 w 810"/>
              <a:gd name="T9" fmla="*/ 594 h 664"/>
              <a:gd name="T10" fmla="*/ 206 w 810"/>
              <a:gd name="T11" fmla="*/ 611 h 664"/>
              <a:gd name="T12" fmla="*/ 137 w 810"/>
              <a:gd name="T13" fmla="*/ 447 h 664"/>
              <a:gd name="T14" fmla="*/ 43 w 810"/>
              <a:gd name="T15" fmla="*/ 387 h 664"/>
              <a:gd name="T16" fmla="*/ 0 w 810"/>
              <a:gd name="T17" fmla="*/ 344 h 664"/>
              <a:gd name="T18" fmla="*/ 43 w 810"/>
              <a:gd name="T19" fmla="*/ 223 h 664"/>
              <a:gd name="T20" fmla="*/ 146 w 810"/>
              <a:gd name="T21" fmla="*/ 120 h 664"/>
              <a:gd name="T22" fmla="*/ 94 w 810"/>
              <a:gd name="T23" fmla="*/ 17 h 664"/>
              <a:gd name="T24" fmla="*/ 249 w 810"/>
              <a:gd name="T25" fmla="*/ 34 h 664"/>
              <a:gd name="T26" fmla="*/ 430 w 810"/>
              <a:gd name="T27" fmla="*/ 43 h 664"/>
              <a:gd name="T28" fmla="*/ 809 w 810"/>
              <a:gd name="T29" fmla="*/ 301 h 664"/>
              <a:gd name="T30" fmla="*/ 749 w 810"/>
              <a:gd name="T31" fmla="*/ 447 h 664"/>
              <a:gd name="T32" fmla="*/ 697 w 810"/>
              <a:gd name="T33" fmla="*/ 568 h 664"/>
              <a:gd name="T34" fmla="*/ 628 w 810"/>
              <a:gd name="T35" fmla="*/ 663 h 664"/>
              <a:gd name="T36" fmla="*/ 603 w 810"/>
              <a:gd name="T37" fmla="*/ 602 h 664"/>
              <a:gd name="T38" fmla="*/ 654 w 810"/>
              <a:gd name="T39" fmla="*/ 594 h 664"/>
              <a:gd name="T40" fmla="*/ 663 w 810"/>
              <a:gd name="T41" fmla="*/ 508 h 664"/>
              <a:gd name="T42" fmla="*/ 732 w 810"/>
              <a:gd name="T43" fmla="*/ 396 h 664"/>
              <a:gd name="T44" fmla="*/ 671 w 810"/>
              <a:gd name="T45" fmla="*/ 146 h 664"/>
              <a:gd name="T46" fmla="*/ 387 w 810"/>
              <a:gd name="T47" fmla="*/ 86 h 664"/>
              <a:gd name="T48" fmla="*/ 232 w 810"/>
              <a:gd name="T49" fmla="*/ 77 h 664"/>
              <a:gd name="T50" fmla="*/ 189 w 810"/>
              <a:gd name="T51" fmla="*/ 103 h 664"/>
              <a:gd name="T52" fmla="*/ 189 w 810"/>
              <a:gd name="T53" fmla="*/ 138 h 664"/>
              <a:gd name="T54" fmla="*/ 43 w 810"/>
              <a:gd name="T55" fmla="*/ 266 h 664"/>
              <a:gd name="T56" fmla="*/ 43 w 810"/>
              <a:gd name="T57" fmla="*/ 344 h 664"/>
              <a:gd name="T58" fmla="*/ 60 w 810"/>
              <a:gd name="T59" fmla="*/ 353 h 664"/>
              <a:gd name="T60" fmla="*/ 155 w 810"/>
              <a:gd name="T61" fmla="*/ 404 h 664"/>
              <a:gd name="T62" fmla="*/ 249 w 810"/>
              <a:gd name="T63" fmla="*/ 602 h 664"/>
              <a:gd name="T64" fmla="*/ 284 w 810"/>
              <a:gd name="T65" fmla="*/ 594 h 664"/>
              <a:gd name="T66" fmla="*/ 293 w 810"/>
              <a:gd name="T67" fmla="*/ 490 h 664"/>
              <a:gd name="T68" fmla="*/ 430 w 810"/>
              <a:gd name="T69" fmla="*/ 499 h 664"/>
              <a:gd name="T70" fmla="*/ 568 w 810"/>
              <a:gd name="T71" fmla="*/ 490 h 664"/>
              <a:gd name="T72" fmla="*/ 594 w 810"/>
              <a:gd name="T73" fmla="*/ 542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10" h="664">
                <a:moveTo>
                  <a:pt x="628" y="663"/>
                </a:moveTo>
                <a:lnTo>
                  <a:pt x="628" y="663"/>
                </a:lnTo>
                <a:cubicBezTo>
                  <a:pt x="594" y="663"/>
                  <a:pt x="568" y="645"/>
                  <a:pt x="559" y="611"/>
                </a:cubicBezTo>
                <a:lnTo>
                  <a:pt x="559" y="611"/>
                </a:lnTo>
                <a:cubicBezTo>
                  <a:pt x="551" y="551"/>
                  <a:pt x="551" y="551"/>
                  <a:pt x="551" y="551"/>
                </a:cubicBezTo>
                <a:cubicBezTo>
                  <a:pt x="551" y="542"/>
                  <a:pt x="551" y="533"/>
                  <a:pt x="542" y="533"/>
                </a:cubicBezTo>
                <a:cubicBezTo>
                  <a:pt x="542" y="525"/>
                  <a:pt x="542" y="525"/>
                  <a:pt x="542" y="525"/>
                </a:cubicBezTo>
                <a:cubicBezTo>
                  <a:pt x="508" y="533"/>
                  <a:pt x="473" y="542"/>
                  <a:pt x="430" y="542"/>
                </a:cubicBezTo>
                <a:cubicBezTo>
                  <a:pt x="396" y="542"/>
                  <a:pt x="361" y="533"/>
                  <a:pt x="327" y="533"/>
                </a:cubicBezTo>
                <a:cubicBezTo>
                  <a:pt x="327" y="594"/>
                  <a:pt x="327" y="594"/>
                  <a:pt x="327" y="594"/>
                </a:cubicBezTo>
                <a:cubicBezTo>
                  <a:pt x="327" y="628"/>
                  <a:pt x="301" y="663"/>
                  <a:pt x="267" y="663"/>
                </a:cubicBezTo>
                <a:cubicBezTo>
                  <a:pt x="232" y="663"/>
                  <a:pt x="206" y="637"/>
                  <a:pt x="206" y="611"/>
                </a:cubicBezTo>
                <a:cubicBezTo>
                  <a:pt x="172" y="465"/>
                  <a:pt x="172" y="465"/>
                  <a:pt x="172" y="465"/>
                </a:cubicBezTo>
                <a:cubicBezTo>
                  <a:pt x="163" y="456"/>
                  <a:pt x="146" y="456"/>
                  <a:pt x="137" y="447"/>
                </a:cubicBezTo>
                <a:cubicBezTo>
                  <a:pt x="120" y="439"/>
                  <a:pt x="103" y="439"/>
                  <a:pt x="94" y="422"/>
                </a:cubicBezTo>
                <a:cubicBezTo>
                  <a:pt x="77" y="404"/>
                  <a:pt x="60" y="396"/>
                  <a:pt x="43" y="387"/>
                </a:cubicBezTo>
                <a:cubicBezTo>
                  <a:pt x="34" y="387"/>
                  <a:pt x="34" y="387"/>
                  <a:pt x="26" y="387"/>
                </a:cubicBezTo>
                <a:cubicBezTo>
                  <a:pt x="8" y="379"/>
                  <a:pt x="0" y="361"/>
                  <a:pt x="0" y="344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41"/>
                  <a:pt x="17" y="223"/>
                  <a:pt x="43" y="223"/>
                </a:cubicBezTo>
                <a:cubicBezTo>
                  <a:pt x="60" y="223"/>
                  <a:pt x="69" y="206"/>
                  <a:pt x="77" y="189"/>
                </a:cubicBezTo>
                <a:cubicBezTo>
                  <a:pt x="94" y="163"/>
                  <a:pt x="112" y="138"/>
                  <a:pt x="146" y="120"/>
                </a:cubicBezTo>
                <a:cubicBezTo>
                  <a:pt x="94" y="60"/>
                  <a:pt x="94" y="60"/>
                  <a:pt x="94" y="60"/>
                </a:cubicBezTo>
                <a:cubicBezTo>
                  <a:pt x="86" y="51"/>
                  <a:pt x="86" y="34"/>
                  <a:pt x="94" y="17"/>
                </a:cubicBezTo>
                <a:cubicBezTo>
                  <a:pt x="103" y="8"/>
                  <a:pt x="120" y="0"/>
                  <a:pt x="129" y="8"/>
                </a:cubicBezTo>
                <a:cubicBezTo>
                  <a:pt x="172" y="8"/>
                  <a:pt x="232" y="25"/>
                  <a:pt x="249" y="34"/>
                </a:cubicBezTo>
                <a:cubicBezTo>
                  <a:pt x="275" y="43"/>
                  <a:pt x="344" y="43"/>
                  <a:pt x="387" y="43"/>
                </a:cubicBezTo>
                <a:cubicBezTo>
                  <a:pt x="396" y="43"/>
                  <a:pt x="413" y="43"/>
                  <a:pt x="430" y="43"/>
                </a:cubicBezTo>
                <a:cubicBezTo>
                  <a:pt x="534" y="43"/>
                  <a:pt x="628" y="69"/>
                  <a:pt x="697" y="112"/>
                </a:cubicBezTo>
                <a:cubicBezTo>
                  <a:pt x="775" y="163"/>
                  <a:pt x="809" y="232"/>
                  <a:pt x="809" y="301"/>
                </a:cubicBezTo>
                <a:cubicBezTo>
                  <a:pt x="809" y="344"/>
                  <a:pt x="800" y="387"/>
                  <a:pt x="766" y="422"/>
                </a:cubicBezTo>
                <a:cubicBezTo>
                  <a:pt x="766" y="430"/>
                  <a:pt x="757" y="439"/>
                  <a:pt x="749" y="447"/>
                </a:cubicBezTo>
                <a:cubicBezTo>
                  <a:pt x="732" y="473"/>
                  <a:pt x="714" y="490"/>
                  <a:pt x="706" y="525"/>
                </a:cubicBezTo>
                <a:cubicBezTo>
                  <a:pt x="706" y="533"/>
                  <a:pt x="697" y="551"/>
                  <a:pt x="697" y="568"/>
                </a:cubicBezTo>
                <a:cubicBezTo>
                  <a:pt x="697" y="568"/>
                  <a:pt x="697" y="576"/>
                  <a:pt x="697" y="594"/>
                </a:cubicBezTo>
                <a:cubicBezTo>
                  <a:pt x="689" y="628"/>
                  <a:pt x="663" y="663"/>
                  <a:pt x="628" y="663"/>
                </a:cubicBezTo>
                <a:close/>
                <a:moveTo>
                  <a:pt x="603" y="602"/>
                </a:moveTo>
                <a:lnTo>
                  <a:pt x="603" y="602"/>
                </a:lnTo>
                <a:cubicBezTo>
                  <a:pt x="611" y="611"/>
                  <a:pt x="620" y="620"/>
                  <a:pt x="628" y="620"/>
                </a:cubicBezTo>
                <a:cubicBezTo>
                  <a:pt x="637" y="620"/>
                  <a:pt x="654" y="611"/>
                  <a:pt x="654" y="594"/>
                </a:cubicBezTo>
                <a:cubicBezTo>
                  <a:pt x="654" y="576"/>
                  <a:pt x="654" y="568"/>
                  <a:pt x="654" y="559"/>
                </a:cubicBezTo>
                <a:cubicBezTo>
                  <a:pt x="654" y="542"/>
                  <a:pt x="663" y="525"/>
                  <a:pt x="663" y="508"/>
                </a:cubicBezTo>
                <a:cubicBezTo>
                  <a:pt x="680" y="473"/>
                  <a:pt x="697" y="447"/>
                  <a:pt x="723" y="413"/>
                </a:cubicBezTo>
                <a:cubicBezTo>
                  <a:pt x="723" y="413"/>
                  <a:pt x="732" y="404"/>
                  <a:pt x="732" y="396"/>
                </a:cubicBezTo>
                <a:cubicBezTo>
                  <a:pt x="757" y="370"/>
                  <a:pt x="766" y="335"/>
                  <a:pt x="766" y="301"/>
                </a:cubicBezTo>
                <a:cubicBezTo>
                  <a:pt x="766" y="249"/>
                  <a:pt x="732" y="189"/>
                  <a:pt x="671" y="146"/>
                </a:cubicBezTo>
                <a:cubicBezTo>
                  <a:pt x="611" y="103"/>
                  <a:pt x="525" y="86"/>
                  <a:pt x="430" y="86"/>
                </a:cubicBezTo>
                <a:cubicBezTo>
                  <a:pt x="413" y="86"/>
                  <a:pt x="404" y="86"/>
                  <a:pt x="387" y="86"/>
                </a:cubicBezTo>
                <a:lnTo>
                  <a:pt x="387" y="86"/>
                </a:lnTo>
                <a:cubicBezTo>
                  <a:pt x="379" y="86"/>
                  <a:pt x="275" y="86"/>
                  <a:pt x="232" y="77"/>
                </a:cubicBezTo>
                <a:cubicBezTo>
                  <a:pt x="224" y="69"/>
                  <a:pt x="180" y="60"/>
                  <a:pt x="146" y="51"/>
                </a:cubicBezTo>
                <a:cubicBezTo>
                  <a:pt x="189" y="103"/>
                  <a:pt x="189" y="103"/>
                  <a:pt x="189" y="103"/>
                </a:cubicBezTo>
                <a:cubicBezTo>
                  <a:pt x="198" y="112"/>
                  <a:pt x="198" y="120"/>
                  <a:pt x="198" y="120"/>
                </a:cubicBezTo>
                <a:cubicBezTo>
                  <a:pt x="198" y="129"/>
                  <a:pt x="189" y="138"/>
                  <a:pt x="189" y="138"/>
                </a:cubicBezTo>
                <a:cubicBezTo>
                  <a:pt x="155" y="163"/>
                  <a:pt x="129" y="189"/>
                  <a:pt x="120" y="215"/>
                </a:cubicBezTo>
                <a:cubicBezTo>
                  <a:pt x="94" y="241"/>
                  <a:pt x="77" y="258"/>
                  <a:pt x="43" y="266"/>
                </a:cubicBezTo>
                <a:lnTo>
                  <a:pt x="43" y="266"/>
                </a:lnTo>
                <a:cubicBezTo>
                  <a:pt x="43" y="344"/>
                  <a:pt x="43" y="344"/>
                  <a:pt x="43" y="344"/>
                </a:cubicBezTo>
                <a:lnTo>
                  <a:pt x="43" y="344"/>
                </a:lnTo>
                <a:cubicBezTo>
                  <a:pt x="51" y="344"/>
                  <a:pt x="51" y="353"/>
                  <a:pt x="60" y="353"/>
                </a:cubicBezTo>
                <a:cubicBezTo>
                  <a:pt x="77" y="361"/>
                  <a:pt x="103" y="370"/>
                  <a:pt x="120" y="396"/>
                </a:cubicBezTo>
                <a:cubicBezTo>
                  <a:pt x="129" y="396"/>
                  <a:pt x="146" y="404"/>
                  <a:pt x="155" y="404"/>
                </a:cubicBezTo>
                <a:cubicBezTo>
                  <a:pt x="180" y="413"/>
                  <a:pt x="206" y="422"/>
                  <a:pt x="215" y="447"/>
                </a:cubicBezTo>
                <a:cubicBezTo>
                  <a:pt x="249" y="602"/>
                  <a:pt x="249" y="602"/>
                  <a:pt x="249" y="602"/>
                </a:cubicBezTo>
                <a:cubicBezTo>
                  <a:pt x="249" y="611"/>
                  <a:pt x="258" y="620"/>
                  <a:pt x="267" y="620"/>
                </a:cubicBezTo>
                <a:cubicBezTo>
                  <a:pt x="275" y="620"/>
                  <a:pt x="284" y="611"/>
                  <a:pt x="284" y="594"/>
                </a:cubicBezTo>
                <a:cubicBezTo>
                  <a:pt x="284" y="508"/>
                  <a:pt x="284" y="508"/>
                  <a:pt x="284" y="508"/>
                </a:cubicBezTo>
                <a:cubicBezTo>
                  <a:pt x="284" y="499"/>
                  <a:pt x="293" y="490"/>
                  <a:pt x="293" y="490"/>
                </a:cubicBezTo>
                <a:cubicBezTo>
                  <a:pt x="301" y="482"/>
                  <a:pt x="310" y="482"/>
                  <a:pt x="310" y="482"/>
                </a:cubicBezTo>
                <a:cubicBezTo>
                  <a:pt x="353" y="490"/>
                  <a:pt x="387" y="499"/>
                  <a:pt x="430" y="499"/>
                </a:cubicBezTo>
                <a:cubicBezTo>
                  <a:pt x="473" y="499"/>
                  <a:pt x="508" y="490"/>
                  <a:pt x="542" y="482"/>
                </a:cubicBezTo>
                <a:cubicBezTo>
                  <a:pt x="551" y="482"/>
                  <a:pt x="559" y="482"/>
                  <a:pt x="568" y="490"/>
                </a:cubicBezTo>
                <a:cubicBezTo>
                  <a:pt x="577" y="508"/>
                  <a:pt x="577" y="508"/>
                  <a:pt x="577" y="508"/>
                </a:cubicBezTo>
                <a:cubicBezTo>
                  <a:pt x="585" y="516"/>
                  <a:pt x="594" y="533"/>
                  <a:pt x="594" y="542"/>
                </a:cubicBezTo>
                <a:lnTo>
                  <a:pt x="603" y="6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3" name="Freeform 628">
            <a:extLst>
              <a:ext uri="{FF2B5EF4-FFF2-40B4-BE49-F238E27FC236}">
                <a16:creationId xmlns:a16="http://schemas.microsoft.com/office/drawing/2014/main" id="{9225D1BB-000C-8A47-8E4F-FFF72F0E3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608" y="11502256"/>
            <a:ext cx="191565" cy="135498"/>
          </a:xfrm>
          <a:custGeom>
            <a:avLst/>
            <a:gdLst>
              <a:gd name="T0" fmla="*/ 17 w 182"/>
              <a:gd name="T1" fmla="*/ 129 h 130"/>
              <a:gd name="T2" fmla="*/ 17 w 182"/>
              <a:gd name="T3" fmla="*/ 129 h 130"/>
              <a:gd name="T4" fmla="*/ 0 w 182"/>
              <a:gd name="T5" fmla="*/ 120 h 130"/>
              <a:gd name="T6" fmla="*/ 8 w 182"/>
              <a:gd name="T7" fmla="*/ 103 h 130"/>
              <a:gd name="T8" fmla="*/ 8 w 182"/>
              <a:gd name="T9" fmla="*/ 103 h 130"/>
              <a:gd name="T10" fmla="*/ 60 w 182"/>
              <a:gd name="T11" fmla="*/ 77 h 130"/>
              <a:gd name="T12" fmla="*/ 51 w 182"/>
              <a:gd name="T13" fmla="*/ 69 h 130"/>
              <a:gd name="T14" fmla="*/ 43 w 182"/>
              <a:gd name="T15" fmla="*/ 26 h 130"/>
              <a:gd name="T16" fmla="*/ 86 w 182"/>
              <a:gd name="T17" fmla="*/ 0 h 130"/>
              <a:gd name="T18" fmla="*/ 120 w 182"/>
              <a:gd name="T19" fmla="*/ 26 h 130"/>
              <a:gd name="T20" fmla="*/ 120 w 182"/>
              <a:gd name="T21" fmla="*/ 60 h 130"/>
              <a:gd name="T22" fmla="*/ 164 w 182"/>
              <a:gd name="T23" fmla="*/ 51 h 130"/>
              <a:gd name="T24" fmla="*/ 181 w 182"/>
              <a:gd name="T25" fmla="*/ 69 h 130"/>
              <a:gd name="T26" fmla="*/ 172 w 182"/>
              <a:gd name="T27" fmla="*/ 86 h 130"/>
              <a:gd name="T28" fmla="*/ 120 w 182"/>
              <a:gd name="T29" fmla="*/ 86 h 130"/>
              <a:gd name="T30" fmla="*/ 95 w 182"/>
              <a:gd name="T31" fmla="*/ 86 h 130"/>
              <a:gd name="T32" fmla="*/ 60 w 182"/>
              <a:gd name="T33" fmla="*/ 111 h 130"/>
              <a:gd name="T34" fmla="*/ 17 w 182"/>
              <a:gd name="T35" fmla="*/ 129 h 130"/>
              <a:gd name="T36" fmla="*/ 86 w 182"/>
              <a:gd name="T37" fmla="*/ 26 h 130"/>
              <a:gd name="T38" fmla="*/ 86 w 182"/>
              <a:gd name="T39" fmla="*/ 26 h 130"/>
              <a:gd name="T40" fmla="*/ 77 w 182"/>
              <a:gd name="T41" fmla="*/ 34 h 130"/>
              <a:gd name="T42" fmla="*/ 69 w 182"/>
              <a:gd name="T43" fmla="*/ 34 h 130"/>
              <a:gd name="T44" fmla="*/ 69 w 182"/>
              <a:gd name="T45" fmla="*/ 51 h 130"/>
              <a:gd name="T46" fmla="*/ 86 w 182"/>
              <a:gd name="T47" fmla="*/ 60 h 130"/>
              <a:gd name="T48" fmla="*/ 95 w 182"/>
              <a:gd name="T49" fmla="*/ 51 h 130"/>
              <a:gd name="T50" fmla="*/ 95 w 182"/>
              <a:gd name="T51" fmla="*/ 34 h 130"/>
              <a:gd name="T52" fmla="*/ 86 w 182"/>
              <a:gd name="T53" fmla="*/ 26 h 130"/>
              <a:gd name="T54" fmla="*/ 95 w 182"/>
              <a:gd name="T55" fmla="*/ 34 h 130"/>
              <a:gd name="T56" fmla="*/ 95 w 182"/>
              <a:gd name="T57" fmla="*/ 3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2" h="130">
                <a:moveTo>
                  <a:pt x="17" y="129"/>
                </a:moveTo>
                <a:lnTo>
                  <a:pt x="17" y="129"/>
                </a:lnTo>
                <a:cubicBezTo>
                  <a:pt x="8" y="129"/>
                  <a:pt x="0" y="120"/>
                  <a:pt x="0" y="120"/>
                </a:cubicBezTo>
                <a:cubicBezTo>
                  <a:pt x="0" y="111"/>
                  <a:pt x="8" y="103"/>
                  <a:pt x="8" y="103"/>
                </a:cubicBezTo>
                <a:lnTo>
                  <a:pt x="8" y="103"/>
                </a:lnTo>
                <a:cubicBezTo>
                  <a:pt x="26" y="94"/>
                  <a:pt x="43" y="86"/>
                  <a:pt x="60" y="77"/>
                </a:cubicBezTo>
                <a:lnTo>
                  <a:pt x="51" y="69"/>
                </a:lnTo>
                <a:cubicBezTo>
                  <a:pt x="43" y="60"/>
                  <a:pt x="34" y="51"/>
                  <a:pt x="43" y="26"/>
                </a:cubicBezTo>
                <a:cubicBezTo>
                  <a:pt x="51" y="8"/>
                  <a:pt x="69" y="0"/>
                  <a:pt x="86" y="0"/>
                </a:cubicBezTo>
                <a:cubicBezTo>
                  <a:pt x="103" y="0"/>
                  <a:pt x="120" y="17"/>
                  <a:pt x="120" y="26"/>
                </a:cubicBezTo>
                <a:cubicBezTo>
                  <a:pt x="129" y="34"/>
                  <a:pt x="129" y="51"/>
                  <a:pt x="120" y="60"/>
                </a:cubicBezTo>
                <a:cubicBezTo>
                  <a:pt x="138" y="60"/>
                  <a:pt x="155" y="60"/>
                  <a:pt x="164" y="51"/>
                </a:cubicBezTo>
                <a:cubicBezTo>
                  <a:pt x="172" y="51"/>
                  <a:pt x="181" y="60"/>
                  <a:pt x="181" y="69"/>
                </a:cubicBezTo>
                <a:cubicBezTo>
                  <a:pt x="181" y="77"/>
                  <a:pt x="181" y="77"/>
                  <a:pt x="172" y="86"/>
                </a:cubicBezTo>
                <a:cubicBezTo>
                  <a:pt x="172" y="86"/>
                  <a:pt x="146" y="86"/>
                  <a:pt x="120" y="86"/>
                </a:cubicBezTo>
                <a:cubicBezTo>
                  <a:pt x="112" y="86"/>
                  <a:pt x="103" y="86"/>
                  <a:pt x="95" y="86"/>
                </a:cubicBezTo>
                <a:cubicBezTo>
                  <a:pt x="86" y="94"/>
                  <a:pt x="77" y="103"/>
                  <a:pt x="60" y="111"/>
                </a:cubicBezTo>
                <a:cubicBezTo>
                  <a:pt x="34" y="120"/>
                  <a:pt x="17" y="129"/>
                  <a:pt x="17" y="129"/>
                </a:cubicBezTo>
                <a:close/>
                <a:moveTo>
                  <a:pt x="86" y="26"/>
                </a:moveTo>
                <a:lnTo>
                  <a:pt x="86" y="26"/>
                </a:lnTo>
                <a:lnTo>
                  <a:pt x="77" y="34"/>
                </a:lnTo>
                <a:lnTo>
                  <a:pt x="69" y="34"/>
                </a:lnTo>
                <a:cubicBezTo>
                  <a:pt x="69" y="43"/>
                  <a:pt x="69" y="51"/>
                  <a:pt x="69" y="51"/>
                </a:cubicBezTo>
                <a:cubicBezTo>
                  <a:pt x="69" y="51"/>
                  <a:pt x="77" y="60"/>
                  <a:pt x="86" y="60"/>
                </a:cubicBezTo>
                <a:cubicBezTo>
                  <a:pt x="95" y="60"/>
                  <a:pt x="95" y="51"/>
                  <a:pt x="95" y="51"/>
                </a:cubicBezTo>
                <a:cubicBezTo>
                  <a:pt x="95" y="43"/>
                  <a:pt x="95" y="43"/>
                  <a:pt x="95" y="34"/>
                </a:cubicBezTo>
                <a:lnTo>
                  <a:pt x="86" y="26"/>
                </a:lnTo>
                <a:close/>
                <a:moveTo>
                  <a:pt x="95" y="34"/>
                </a:moveTo>
                <a:lnTo>
                  <a:pt x="95" y="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4" name="Freeform 629">
            <a:extLst>
              <a:ext uri="{FF2B5EF4-FFF2-40B4-BE49-F238E27FC236}">
                <a16:creationId xmlns:a16="http://schemas.microsoft.com/office/drawing/2014/main" id="{F3F483A0-DE52-074B-8C7A-3C586A1A6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94" y="11609720"/>
            <a:ext cx="56067" cy="46723"/>
          </a:xfrm>
          <a:custGeom>
            <a:avLst/>
            <a:gdLst>
              <a:gd name="T0" fmla="*/ 0 w 53"/>
              <a:gd name="T1" fmla="*/ 26 h 44"/>
              <a:gd name="T2" fmla="*/ 0 w 53"/>
              <a:gd name="T3" fmla="*/ 26 h 44"/>
              <a:gd name="T4" fmla="*/ 26 w 53"/>
              <a:gd name="T5" fmla="*/ 0 h 44"/>
              <a:gd name="T6" fmla="*/ 52 w 53"/>
              <a:gd name="T7" fmla="*/ 26 h 44"/>
              <a:gd name="T8" fmla="*/ 26 w 53"/>
              <a:gd name="T9" fmla="*/ 43 h 44"/>
              <a:gd name="T10" fmla="*/ 0 w 53"/>
              <a:gd name="T11" fmla="*/ 2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" h="44">
                <a:moveTo>
                  <a:pt x="0" y="26"/>
                </a:moveTo>
                <a:lnTo>
                  <a:pt x="0" y="26"/>
                </a:lnTo>
                <a:cubicBezTo>
                  <a:pt x="0" y="8"/>
                  <a:pt x="17" y="0"/>
                  <a:pt x="26" y="0"/>
                </a:cubicBezTo>
                <a:cubicBezTo>
                  <a:pt x="43" y="0"/>
                  <a:pt x="52" y="8"/>
                  <a:pt x="52" y="26"/>
                </a:cubicBezTo>
                <a:cubicBezTo>
                  <a:pt x="52" y="34"/>
                  <a:pt x="43" y="43"/>
                  <a:pt x="26" y="43"/>
                </a:cubicBezTo>
                <a:cubicBezTo>
                  <a:pt x="17" y="43"/>
                  <a:pt x="0" y="34"/>
                  <a:pt x="0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5" name="Freeform 630">
            <a:extLst>
              <a:ext uri="{FF2B5EF4-FFF2-40B4-BE49-F238E27FC236}">
                <a16:creationId xmlns:a16="http://schemas.microsoft.com/office/drawing/2014/main" id="{CCCEB0D2-9FA0-EA49-9C8E-B686FD6A7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446" y="11520945"/>
            <a:ext cx="219599" cy="65412"/>
          </a:xfrm>
          <a:custGeom>
            <a:avLst/>
            <a:gdLst>
              <a:gd name="T0" fmla="*/ 181 w 208"/>
              <a:gd name="T1" fmla="*/ 60 h 61"/>
              <a:gd name="T2" fmla="*/ 181 w 208"/>
              <a:gd name="T3" fmla="*/ 60 h 61"/>
              <a:gd name="T4" fmla="*/ 181 w 208"/>
              <a:gd name="T5" fmla="*/ 60 h 61"/>
              <a:gd name="T6" fmla="*/ 95 w 208"/>
              <a:gd name="T7" fmla="*/ 43 h 61"/>
              <a:gd name="T8" fmla="*/ 35 w 208"/>
              <a:gd name="T9" fmla="*/ 43 h 61"/>
              <a:gd name="T10" fmla="*/ 9 w 208"/>
              <a:gd name="T11" fmla="*/ 26 h 61"/>
              <a:gd name="T12" fmla="*/ 26 w 208"/>
              <a:gd name="T13" fmla="*/ 0 h 61"/>
              <a:gd name="T14" fmla="*/ 104 w 208"/>
              <a:gd name="T15" fmla="*/ 0 h 61"/>
              <a:gd name="T16" fmla="*/ 190 w 208"/>
              <a:gd name="T17" fmla="*/ 17 h 61"/>
              <a:gd name="T18" fmla="*/ 207 w 208"/>
              <a:gd name="T19" fmla="*/ 43 h 61"/>
              <a:gd name="T20" fmla="*/ 181 w 208"/>
              <a:gd name="T21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" h="61">
                <a:moveTo>
                  <a:pt x="181" y="60"/>
                </a:moveTo>
                <a:lnTo>
                  <a:pt x="181" y="60"/>
                </a:lnTo>
                <a:lnTo>
                  <a:pt x="181" y="60"/>
                </a:lnTo>
                <a:cubicBezTo>
                  <a:pt x="147" y="52"/>
                  <a:pt x="129" y="43"/>
                  <a:pt x="95" y="43"/>
                </a:cubicBezTo>
                <a:cubicBezTo>
                  <a:pt x="86" y="43"/>
                  <a:pt x="43" y="43"/>
                  <a:pt x="35" y="43"/>
                </a:cubicBezTo>
                <a:cubicBezTo>
                  <a:pt x="18" y="43"/>
                  <a:pt x="9" y="43"/>
                  <a:pt x="9" y="26"/>
                </a:cubicBezTo>
                <a:cubicBezTo>
                  <a:pt x="0" y="17"/>
                  <a:pt x="9" y="0"/>
                  <a:pt x="26" y="0"/>
                </a:cubicBezTo>
                <a:cubicBezTo>
                  <a:pt x="43" y="0"/>
                  <a:pt x="86" y="0"/>
                  <a:pt x="104" y="0"/>
                </a:cubicBezTo>
                <a:cubicBezTo>
                  <a:pt x="138" y="0"/>
                  <a:pt x="155" y="9"/>
                  <a:pt x="190" y="17"/>
                </a:cubicBezTo>
                <a:cubicBezTo>
                  <a:pt x="198" y="26"/>
                  <a:pt x="207" y="34"/>
                  <a:pt x="207" y="43"/>
                </a:cubicBezTo>
                <a:cubicBezTo>
                  <a:pt x="198" y="52"/>
                  <a:pt x="190" y="60"/>
                  <a:pt x="181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" name="Freeform 631">
            <a:extLst>
              <a:ext uri="{FF2B5EF4-FFF2-40B4-BE49-F238E27FC236}">
                <a16:creationId xmlns:a16="http://schemas.microsoft.com/office/drawing/2014/main" id="{CD7096DA-DAAB-4245-9C56-551D84B0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143" y="9866954"/>
            <a:ext cx="705517" cy="967166"/>
          </a:xfrm>
          <a:custGeom>
            <a:avLst/>
            <a:gdLst>
              <a:gd name="T0" fmla="*/ 637 w 664"/>
              <a:gd name="T1" fmla="*/ 913 h 914"/>
              <a:gd name="T2" fmla="*/ 637 w 664"/>
              <a:gd name="T3" fmla="*/ 913 h 914"/>
              <a:gd name="T4" fmla="*/ 26 w 664"/>
              <a:gd name="T5" fmla="*/ 913 h 914"/>
              <a:gd name="T6" fmla="*/ 0 w 664"/>
              <a:gd name="T7" fmla="*/ 887 h 914"/>
              <a:gd name="T8" fmla="*/ 0 w 664"/>
              <a:gd name="T9" fmla="*/ 26 h 914"/>
              <a:gd name="T10" fmla="*/ 26 w 664"/>
              <a:gd name="T11" fmla="*/ 0 h 914"/>
              <a:gd name="T12" fmla="*/ 637 w 664"/>
              <a:gd name="T13" fmla="*/ 0 h 914"/>
              <a:gd name="T14" fmla="*/ 663 w 664"/>
              <a:gd name="T15" fmla="*/ 26 h 914"/>
              <a:gd name="T16" fmla="*/ 663 w 664"/>
              <a:gd name="T17" fmla="*/ 887 h 914"/>
              <a:gd name="T18" fmla="*/ 637 w 664"/>
              <a:gd name="T19" fmla="*/ 913 h 914"/>
              <a:gd name="T20" fmla="*/ 34 w 664"/>
              <a:gd name="T21" fmla="*/ 879 h 914"/>
              <a:gd name="T22" fmla="*/ 34 w 664"/>
              <a:gd name="T23" fmla="*/ 879 h 914"/>
              <a:gd name="T24" fmla="*/ 628 w 664"/>
              <a:gd name="T25" fmla="*/ 879 h 914"/>
              <a:gd name="T26" fmla="*/ 628 w 664"/>
              <a:gd name="T27" fmla="*/ 35 h 914"/>
              <a:gd name="T28" fmla="*/ 34 w 664"/>
              <a:gd name="T29" fmla="*/ 35 h 914"/>
              <a:gd name="T30" fmla="*/ 34 w 664"/>
              <a:gd name="T31" fmla="*/ 879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4" h="914">
                <a:moveTo>
                  <a:pt x="637" y="913"/>
                </a:moveTo>
                <a:lnTo>
                  <a:pt x="637" y="913"/>
                </a:lnTo>
                <a:cubicBezTo>
                  <a:pt x="26" y="913"/>
                  <a:pt x="26" y="913"/>
                  <a:pt x="26" y="913"/>
                </a:cubicBezTo>
                <a:cubicBezTo>
                  <a:pt x="17" y="913"/>
                  <a:pt x="0" y="904"/>
                  <a:pt x="0" y="88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17" y="0"/>
                  <a:pt x="26" y="0"/>
                </a:cubicBezTo>
                <a:cubicBezTo>
                  <a:pt x="637" y="0"/>
                  <a:pt x="637" y="0"/>
                  <a:pt x="637" y="0"/>
                </a:cubicBezTo>
                <a:cubicBezTo>
                  <a:pt x="654" y="0"/>
                  <a:pt x="663" y="9"/>
                  <a:pt x="663" y="26"/>
                </a:cubicBezTo>
                <a:cubicBezTo>
                  <a:pt x="663" y="887"/>
                  <a:pt x="663" y="887"/>
                  <a:pt x="663" y="887"/>
                </a:cubicBezTo>
                <a:cubicBezTo>
                  <a:pt x="663" y="904"/>
                  <a:pt x="654" y="913"/>
                  <a:pt x="637" y="913"/>
                </a:cubicBezTo>
                <a:close/>
                <a:moveTo>
                  <a:pt x="34" y="879"/>
                </a:moveTo>
                <a:lnTo>
                  <a:pt x="34" y="879"/>
                </a:lnTo>
                <a:cubicBezTo>
                  <a:pt x="628" y="879"/>
                  <a:pt x="628" y="879"/>
                  <a:pt x="628" y="879"/>
                </a:cubicBezTo>
                <a:cubicBezTo>
                  <a:pt x="628" y="35"/>
                  <a:pt x="628" y="35"/>
                  <a:pt x="628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8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7" name="Freeform 632">
            <a:extLst>
              <a:ext uri="{FF2B5EF4-FFF2-40B4-BE49-F238E27FC236}">
                <a16:creationId xmlns:a16="http://schemas.microsoft.com/office/drawing/2014/main" id="{30422FD6-5C76-AD40-A1EC-631C9F02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6994" y="10670588"/>
            <a:ext cx="37378" cy="46723"/>
          </a:xfrm>
          <a:custGeom>
            <a:avLst/>
            <a:gdLst>
              <a:gd name="T0" fmla="*/ 17 w 35"/>
              <a:gd name="T1" fmla="*/ 43 h 44"/>
              <a:gd name="T2" fmla="*/ 17 w 35"/>
              <a:gd name="T3" fmla="*/ 43 h 44"/>
              <a:gd name="T4" fmla="*/ 17 w 35"/>
              <a:gd name="T5" fmla="*/ 43 h 44"/>
              <a:gd name="T6" fmla="*/ 0 w 35"/>
              <a:gd name="T7" fmla="*/ 17 h 44"/>
              <a:gd name="T8" fmla="*/ 17 w 35"/>
              <a:gd name="T9" fmla="*/ 0 h 44"/>
              <a:gd name="T10" fmla="*/ 17 w 35"/>
              <a:gd name="T11" fmla="*/ 0 h 44"/>
              <a:gd name="T12" fmla="*/ 34 w 35"/>
              <a:gd name="T13" fmla="*/ 17 h 44"/>
              <a:gd name="T14" fmla="*/ 17 w 35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44">
                <a:moveTo>
                  <a:pt x="17" y="43"/>
                </a:moveTo>
                <a:lnTo>
                  <a:pt x="17" y="43"/>
                </a:lnTo>
                <a:lnTo>
                  <a:pt x="17" y="43"/>
                </a:lnTo>
                <a:cubicBezTo>
                  <a:pt x="8" y="43"/>
                  <a:pt x="0" y="34"/>
                  <a:pt x="0" y="17"/>
                </a:cubicBezTo>
                <a:cubicBezTo>
                  <a:pt x="0" y="9"/>
                  <a:pt x="8" y="0"/>
                  <a:pt x="17" y="0"/>
                </a:cubicBezTo>
                <a:lnTo>
                  <a:pt x="17" y="0"/>
                </a:lnTo>
                <a:cubicBezTo>
                  <a:pt x="25" y="0"/>
                  <a:pt x="34" y="9"/>
                  <a:pt x="34" y="17"/>
                </a:cubicBezTo>
                <a:cubicBezTo>
                  <a:pt x="34" y="34"/>
                  <a:pt x="25" y="43"/>
                  <a:pt x="17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8" name="Freeform 633">
            <a:extLst>
              <a:ext uri="{FF2B5EF4-FFF2-40B4-BE49-F238E27FC236}">
                <a16:creationId xmlns:a16="http://schemas.microsoft.com/office/drawing/2014/main" id="{B09AABD5-2709-4447-B6ED-EF8FEC798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391" y="10670588"/>
            <a:ext cx="37378" cy="46723"/>
          </a:xfrm>
          <a:custGeom>
            <a:avLst/>
            <a:gdLst>
              <a:gd name="T0" fmla="*/ 18 w 36"/>
              <a:gd name="T1" fmla="*/ 43 h 44"/>
              <a:gd name="T2" fmla="*/ 18 w 36"/>
              <a:gd name="T3" fmla="*/ 43 h 44"/>
              <a:gd name="T4" fmla="*/ 18 w 36"/>
              <a:gd name="T5" fmla="*/ 43 h 44"/>
              <a:gd name="T6" fmla="*/ 0 w 36"/>
              <a:gd name="T7" fmla="*/ 17 h 44"/>
              <a:gd name="T8" fmla="*/ 18 w 36"/>
              <a:gd name="T9" fmla="*/ 0 h 44"/>
              <a:gd name="T10" fmla="*/ 18 w 36"/>
              <a:gd name="T11" fmla="*/ 0 h 44"/>
              <a:gd name="T12" fmla="*/ 35 w 36"/>
              <a:gd name="T13" fmla="*/ 17 h 44"/>
              <a:gd name="T14" fmla="*/ 18 w 3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44">
                <a:moveTo>
                  <a:pt x="18" y="43"/>
                </a:moveTo>
                <a:lnTo>
                  <a:pt x="18" y="43"/>
                </a:lnTo>
                <a:lnTo>
                  <a:pt x="18" y="43"/>
                </a:lnTo>
                <a:cubicBezTo>
                  <a:pt x="9" y="43"/>
                  <a:pt x="0" y="34"/>
                  <a:pt x="0" y="17"/>
                </a:cubicBezTo>
                <a:cubicBezTo>
                  <a:pt x="0" y="9"/>
                  <a:pt x="9" y="0"/>
                  <a:pt x="18" y="0"/>
                </a:cubicBezTo>
                <a:lnTo>
                  <a:pt x="18" y="0"/>
                </a:lnTo>
                <a:cubicBezTo>
                  <a:pt x="26" y="0"/>
                  <a:pt x="35" y="9"/>
                  <a:pt x="35" y="17"/>
                </a:cubicBezTo>
                <a:cubicBezTo>
                  <a:pt x="35" y="34"/>
                  <a:pt x="26" y="43"/>
                  <a:pt x="18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9" name="Freeform 634">
            <a:extLst>
              <a:ext uri="{FF2B5EF4-FFF2-40B4-BE49-F238E27FC236}">
                <a16:creationId xmlns:a16="http://schemas.microsoft.com/office/drawing/2014/main" id="{28139255-D393-324E-A2D6-894FB8197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114" y="10670588"/>
            <a:ext cx="37378" cy="46723"/>
          </a:xfrm>
          <a:custGeom>
            <a:avLst/>
            <a:gdLst>
              <a:gd name="T0" fmla="*/ 18 w 36"/>
              <a:gd name="T1" fmla="*/ 43 h 44"/>
              <a:gd name="T2" fmla="*/ 18 w 36"/>
              <a:gd name="T3" fmla="*/ 43 h 44"/>
              <a:gd name="T4" fmla="*/ 18 w 36"/>
              <a:gd name="T5" fmla="*/ 43 h 44"/>
              <a:gd name="T6" fmla="*/ 0 w 36"/>
              <a:gd name="T7" fmla="*/ 17 h 44"/>
              <a:gd name="T8" fmla="*/ 18 w 36"/>
              <a:gd name="T9" fmla="*/ 0 h 44"/>
              <a:gd name="T10" fmla="*/ 18 w 36"/>
              <a:gd name="T11" fmla="*/ 0 h 44"/>
              <a:gd name="T12" fmla="*/ 35 w 36"/>
              <a:gd name="T13" fmla="*/ 17 h 44"/>
              <a:gd name="T14" fmla="*/ 18 w 3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44">
                <a:moveTo>
                  <a:pt x="18" y="43"/>
                </a:moveTo>
                <a:lnTo>
                  <a:pt x="18" y="43"/>
                </a:lnTo>
                <a:lnTo>
                  <a:pt x="18" y="43"/>
                </a:lnTo>
                <a:cubicBezTo>
                  <a:pt x="9" y="43"/>
                  <a:pt x="0" y="34"/>
                  <a:pt x="0" y="17"/>
                </a:cubicBezTo>
                <a:cubicBezTo>
                  <a:pt x="0" y="9"/>
                  <a:pt x="9" y="0"/>
                  <a:pt x="18" y="0"/>
                </a:cubicBezTo>
                <a:lnTo>
                  <a:pt x="18" y="0"/>
                </a:lnTo>
                <a:cubicBezTo>
                  <a:pt x="26" y="0"/>
                  <a:pt x="35" y="9"/>
                  <a:pt x="35" y="17"/>
                </a:cubicBezTo>
                <a:cubicBezTo>
                  <a:pt x="35" y="34"/>
                  <a:pt x="26" y="43"/>
                  <a:pt x="18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0" name="Freeform 635">
            <a:extLst>
              <a:ext uri="{FF2B5EF4-FFF2-40B4-BE49-F238E27FC236}">
                <a16:creationId xmlns:a16="http://schemas.microsoft.com/office/drawing/2014/main" id="{D6EBFBC0-0CD4-2B48-A241-37D326309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41" y="9979089"/>
            <a:ext cx="228941" cy="56067"/>
          </a:xfrm>
          <a:custGeom>
            <a:avLst/>
            <a:gdLst>
              <a:gd name="T0" fmla="*/ 69 w 216"/>
              <a:gd name="T1" fmla="*/ 51 h 52"/>
              <a:gd name="T2" fmla="*/ 69 w 216"/>
              <a:gd name="T3" fmla="*/ 51 h 52"/>
              <a:gd name="T4" fmla="*/ 60 w 216"/>
              <a:gd name="T5" fmla="*/ 51 h 52"/>
              <a:gd name="T6" fmla="*/ 43 w 216"/>
              <a:gd name="T7" fmla="*/ 26 h 52"/>
              <a:gd name="T8" fmla="*/ 26 w 216"/>
              <a:gd name="T9" fmla="*/ 51 h 52"/>
              <a:gd name="T10" fmla="*/ 9 w 216"/>
              <a:gd name="T11" fmla="*/ 51 h 52"/>
              <a:gd name="T12" fmla="*/ 9 w 216"/>
              <a:gd name="T13" fmla="*/ 34 h 52"/>
              <a:gd name="T14" fmla="*/ 35 w 216"/>
              <a:gd name="T15" fmla="*/ 8 h 52"/>
              <a:gd name="T16" fmla="*/ 52 w 216"/>
              <a:gd name="T17" fmla="*/ 8 h 52"/>
              <a:gd name="T18" fmla="*/ 69 w 216"/>
              <a:gd name="T19" fmla="*/ 26 h 52"/>
              <a:gd name="T20" fmla="*/ 86 w 216"/>
              <a:gd name="T21" fmla="*/ 8 h 52"/>
              <a:gd name="T22" fmla="*/ 103 w 216"/>
              <a:gd name="T23" fmla="*/ 8 h 52"/>
              <a:gd name="T24" fmla="*/ 121 w 216"/>
              <a:gd name="T25" fmla="*/ 26 h 52"/>
              <a:gd name="T26" fmla="*/ 138 w 216"/>
              <a:gd name="T27" fmla="*/ 8 h 52"/>
              <a:gd name="T28" fmla="*/ 155 w 216"/>
              <a:gd name="T29" fmla="*/ 8 h 52"/>
              <a:gd name="T30" fmla="*/ 172 w 216"/>
              <a:gd name="T31" fmla="*/ 26 h 52"/>
              <a:gd name="T32" fmla="*/ 198 w 216"/>
              <a:gd name="T33" fmla="*/ 8 h 52"/>
              <a:gd name="T34" fmla="*/ 207 w 216"/>
              <a:gd name="T35" fmla="*/ 8 h 52"/>
              <a:gd name="T36" fmla="*/ 207 w 216"/>
              <a:gd name="T37" fmla="*/ 17 h 52"/>
              <a:gd name="T38" fmla="*/ 181 w 216"/>
              <a:gd name="T39" fmla="*/ 51 h 52"/>
              <a:gd name="T40" fmla="*/ 172 w 216"/>
              <a:gd name="T41" fmla="*/ 51 h 52"/>
              <a:gd name="T42" fmla="*/ 146 w 216"/>
              <a:gd name="T43" fmla="*/ 26 h 52"/>
              <a:gd name="T44" fmla="*/ 129 w 216"/>
              <a:gd name="T45" fmla="*/ 51 h 52"/>
              <a:gd name="T46" fmla="*/ 112 w 216"/>
              <a:gd name="T47" fmla="*/ 51 h 52"/>
              <a:gd name="T48" fmla="*/ 95 w 216"/>
              <a:gd name="T49" fmla="*/ 26 h 52"/>
              <a:gd name="T50" fmla="*/ 78 w 216"/>
              <a:gd name="T51" fmla="*/ 51 h 52"/>
              <a:gd name="T52" fmla="*/ 69 w 216"/>
              <a:gd name="T53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16" h="52">
                <a:moveTo>
                  <a:pt x="69" y="51"/>
                </a:moveTo>
                <a:lnTo>
                  <a:pt x="69" y="51"/>
                </a:lnTo>
                <a:lnTo>
                  <a:pt x="60" y="51"/>
                </a:lnTo>
                <a:cubicBezTo>
                  <a:pt x="43" y="26"/>
                  <a:pt x="43" y="26"/>
                  <a:pt x="43" y="26"/>
                </a:cubicBezTo>
                <a:cubicBezTo>
                  <a:pt x="26" y="51"/>
                  <a:pt x="26" y="51"/>
                  <a:pt x="26" y="51"/>
                </a:cubicBezTo>
                <a:cubicBezTo>
                  <a:pt x="17" y="51"/>
                  <a:pt x="9" y="51"/>
                  <a:pt x="9" y="51"/>
                </a:cubicBezTo>
                <a:cubicBezTo>
                  <a:pt x="0" y="43"/>
                  <a:pt x="0" y="34"/>
                  <a:pt x="9" y="34"/>
                </a:cubicBezTo>
                <a:cubicBezTo>
                  <a:pt x="35" y="8"/>
                  <a:pt x="35" y="8"/>
                  <a:pt x="35" y="8"/>
                </a:cubicBezTo>
                <a:cubicBezTo>
                  <a:pt x="43" y="0"/>
                  <a:pt x="43" y="0"/>
                  <a:pt x="52" y="8"/>
                </a:cubicBezTo>
                <a:cubicBezTo>
                  <a:pt x="69" y="26"/>
                  <a:pt x="69" y="26"/>
                  <a:pt x="69" y="26"/>
                </a:cubicBezTo>
                <a:cubicBezTo>
                  <a:pt x="86" y="8"/>
                  <a:pt x="86" y="8"/>
                  <a:pt x="86" y="8"/>
                </a:cubicBezTo>
                <a:cubicBezTo>
                  <a:pt x="95" y="0"/>
                  <a:pt x="103" y="0"/>
                  <a:pt x="103" y="8"/>
                </a:cubicBezTo>
                <a:cubicBezTo>
                  <a:pt x="121" y="26"/>
                  <a:pt x="121" y="26"/>
                  <a:pt x="121" y="26"/>
                </a:cubicBezTo>
                <a:cubicBezTo>
                  <a:pt x="138" y="8"/>
                  <a:pt x="138" y="8"/>
                  <a:pt x="138" y="8"/>
                </a:cubicBezTo>
                <a:cubicBezTo>
                  <a:pt x="146" y="0"/>
                  <a:pt x="155" y="0"/>
                  <a:pt x="155" y="8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98" y="8"/>
                  <a:pt x="198" y="8"/>
                  <a:pt x="198" y="8"/>
                </a:cubicBezTo>
                <a:cubicBezTo>
                  <a:pt x="198" y="0"/>
                  <a:pt x="207" y="0"/>
                  <a:pt x="207" y="8"/>
                </a:cubicBezTo>
                <a:cubicBezTo>
                  <a:pt x="215" y="8"/>
                  <a:pt x="215" y="17"/>
                  <a:pt x="207" y="17"/>
                </a:cubicBezTo>
                <a:cubicBezTo>
                  <a:pt x="181" y="51"/>
                  <a:pt x="181" y="51"/>
                  <a:pt x="181" y="51"/>
                </a:cubicBezTo>
                <a:lnTo>
                  <a:pt x="172" y="51"/>
                </a:lnTo>
                <a:cubicBezTo>
                  <a:pt x="146" y="26"/>
                  <a:pt x="146" y="26"/>
                  <a:pt x="146" y="26"/>
                </a:cubicBezTo>
                <a:cubicBezTo>
                  <a:pt x="129" y="51"/>
                  <a:pt x="129" y="51"/>
                  <a:pt x="129" y="51"/>
                </a:cubicBezTo>
                <a:cubicBezTo>
                  <a:pt x="129" y="51"/>
                  <a:pt x="121" y="51"/>
                  <a:pt x="112" y="51"/>
                </a:cubicBezTo>
                <a:cubicBezTo>
                  <a:pt x="95" y="26"/>
                  <a:pt x="95" y="26"/>
                  <a:pt x="95" y="26"/>
                </a:cubicBezTo>
                <a:cubicBezTo>
                  <a:pt x="78" y="51"/>
                  <a:pt x="78" y="51"/>
                  <a:pt x="78" y="51"/>
                </a:cubicBezTo>
                <a:lnTo>
                  <a:pt x="69" y="5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1" name="Freeform 636">
            <a:extLst>
              <a:ext uri="{FF2B5EF4-FFF2-40B4-BE49-F238E27FC236}">
                <a16:creationId xmlns:a16="http://schemas.microsoft.com/office/drawing/2014/main" id="{7DBC8DB5-193F-1141-B693-9EFD599EF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41" y="10133276"/>
            <a:ext cx="135495" cy="37378"/>
          </a:xfrm>
          <a:custGeom>
            <a:avLst/>
            <a:gdLst>
              <a:gd name="T0" fmla="*/ 17 w 130"/>
              <a:gd name="T1" fmla="*/ 34 h 35"/>
              <a:gd name="T2" fmla="*/ 17 w 130"/>
              <a:gd name="T3" fmla="*/ 34 h 35"/>
              <a:gd name="T4" fmla="*/ 0 w 130"/>
              <a:gd name="T5" fmla="*/ 17 h 35"/>
              <a:gd name="T6" fmla="*/ 17 w 130"/>
              <a:gd name="T7" fmla="*/ 0 h 35"/>
              <a:gd name="T8" fmla="*/ 112 w 130"/>
              <a:gd name="T9" fmla="*/ 0 h 35"/>
              <a:gd name="T10" fmla="*/ 129 w 130"/>
              <a:gd name="T11" fmla="*/ 17 h 35"/>
              <a:gd name="T12" fmla="*/ 112 w 130"/>
              <a:gd name="T13" fmla="*/ 34 h 35"/>
              <a:gd name="T14" fmla="*/ 17 w 130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" h="35">
                <a:moveTo>
                  <a:pt x="17" y="34"/>
                </a:moveTo>
                <a:lnTo>
                  <a:pt x="17" y="34"/>
                </a:lnTo>
                <a:cubicBezTo>
                  <a:pt x="9" y="34"/>
                  <a:pt x="0" y="34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1" y="0"/>
                  <a:pt x="129" y="9"/>
                  <a:pt x="129" y="17"/>
                </a:cubicBezTo>
                <a:cubicBezTo>
                  <a:pt x="129" y="26"/>
                  <a:pt x="121" y="34"/>
                  <a:pt x="112" y="34"/>
                </a:cubicBezTo>
                <a:cubicBezTo>
                  <a:pt x="17" y="34"/>
                  <a:pt x="17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2" name="Freeform 637">
            <a:extLst>
              <a:ext uri="{FF2B5EF4-FFF2-40B4-BE49-F238E27FC236}">
                <a16:creationId xmlns:a16="http://schemas.microsoft.com/office/drawing/2014/main" id="{372B2BBF-FC08-1547-87E1-4E788F33F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6994" y="10334183"/>
            <a:ext cx="135498" cy="37378"/>
          </a:xfrm>
          <a:custGeom>
            <a:avLst/>
            <a:gdLst>
              <a:gd name="T0" fmla="*/ 25 w 130"/>
              <a:gd name="T1" fmla="*/ 34 h 35"/>
              <a:gd name="T2" fmla="*/ 25 w 130"/>
              <a:gd name="T3" fmla="*/ 34 h 35"/>
              <a:gd name="T4" fmla="*/ 0 w 130"/>
              <a:gd name="T5" fmla="*/ 17 h 35"/>
              <a:gd name="T6" fmla="*/ 25 w 130"/>
              <a:gd name="T7" fmla="*/ 0 h 35"/>
              <a:gd name="T8" fmla="*/ 112 w 130"/>
              <a:gd name="T9" fmla="*/ 0 h 35"/>
              <a:gd name="T10" fmla="*/ 129 w 130"/>
              <a:gd name="T11" fmla="*/ 17 h 35"/>
              <a:gd name="T12" fmla="*/ 112 w 130"/>
              <a:gd name="T13" fmla="*/ 34 h 35"/>
              <a:gd name="T14" fmla="*/ 25 w 130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" h="35">
                <a:moveTo>
                  <a:pt x="25" y="34"/>
                </a:moveTo>
                <a:lnTo>
                  <a:pt x="25" y="34"/>
                </a:lnTo>
                <a:cubicBezTo>
                  <a:pt x="8" y="34"/>
                  <a:pt x="8" y="25"/>
                  <a:pt x="0" y="17"/>
                </a:cubicBezTo>
                <a:cubicBezTo>
                  <a:pt x="0" y="8"/>
                  <a:pt x="8" y="0"/>
                  <a:pt x="25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0" y="0"/>
                  <a:pt x="129" y="8"/>
                  <a:pt x="129" y="17"/>
                </a:cubicBezTo>
                <a:cubicBezTo>
                  <a:pt x="129" y="25"/>
                  <a:pt x="120" y="34"/>
                  <a:pt x="112" y="34"/>
                </a:cubicBezTo>
                <a:cubicBezTo>
                  <a:pt x="25" y="34"/>
                  <a:pt x="25" y="34"/>
                  <a:pt x="25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3" name="Freeform 638">
            <a:extLst>
              <a:ext uri="{FF2B5EF4-FFF2-40B4-BE49-F238E27FC236}">
                <a16:creationId xmlns:a16="http://schemas.microsoft.com/office/drawing/2014/main" id="{0FEE9482-1451-7C47-9912-620055C8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668" y="10427629"/>
            <a:ext cx="130824" cy="46723"/>
          </a:xfrm>
          <a:custGeom>
            <a:avLst/>
            <a:gdLst>
              <a:gd name="T0" fmla="*/ 17 w 122"/>
              <a:gd name="T1" fmla="*/ 43 h 44"/>
              <a:gd name="T2" fmla="*/ 17 w 122"/>
              <a:gd name="T3" fmla="*/ 43 h 44"/>
              <a:gd name="T4" fmla="*/ 0 w 122"/>
              <a:gd name="T5" fmla="*/ 25 h 44"/>
              <a:gd name="T6" fmla="*/ 17 w 122"/>
              <a:gd name="T7" fmla="*/ 8 h 44"/>
              <a:gd name="T8" fmla="*/ 104 w 122"/>
              <a:gd name="T9" fmla="*/ 0 h 44"/>
              <a:gd name="T10" fmla="*/ 104 w 122"/>
              <a:gd name="T11" fmla="*/ 0 h 44"/>
              <a:gd name="T12" fmla="*/ 121 w 122"/>
              <a:gd name="T13" fmla="*/ 17 h 44"/>
              <a:gd name="T14" fmla="*/ 104 w 122"/>
              <a:gd name="T15" fmla="*/ 43 h 44"/>
              <a:gd name="T16" fmla="*/ 17 w 122"/>
              <a:gd name="T1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" h="44">
                <a:moveTo>
                  <a:pt x="17" y="43"/>
                </a:moveTo>
                <a:lnTo>
                  <a:pt x="17" y="43"/>
                </a:lnTo>
                <a:cubicBezTo>
                  <a:pt x="9" y="43"/>
                  <a:pt x="0" y="34"/>
                  <a:pt x="0" y="25"/>
                </a:cubicBezTo>
                <a:cubicBezTo>
                  <a:pt x="0" y="17"/>
                  <a:pt x="9" y="8"/>
                  <a:pt x="17" y="8"/>
                </a:cubicBezTo>
                <a:cubicBezTo>
                  <a:pt x="104" y="0"/>
                  <a:pt x="104" y="0"/>
                  <a:pt x="104" y="0"/>
                </a:cubicBezTo>
                <a:lnTo>
                  <a:pt x="104" y="0"/>
                </a:lnTo>
                <a:cubicBezTo>
                  <a:pt x="112" y="0"/>
                  <a:pt x="121" y="8"/>
                  <a:pt x="121" y="17"/>
                </a:cubicBezTo>
                <a:cubicBezTo>
                  <a:pt x="121" y="34"/>
                  <a:pt x="112" y="43"/>
                  <a:pt x="104" y="43"/>
                </a:cubicBezTo>
                <a:cubicBezTo>
                  <a:pt x="17" y="43"/>
                  <a:pt x="17" y="43"/>
                  <a:pt x="17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4" name="Freeform 639">
            <a:extLst>
              <a:ext uri="{FF2B5EF4-FFF2-40B4-BE49-F238E27FC236}">
                <a16:creationId xmlns:a16="http://schemas.microsoft.com/office/drawing/2014/main" id="{0374A790-AF3D-5D48-A2CA-38DF6D4C2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6994" y="10525748"/>
            <a:ext cx="135498" cy="46723"/>
          </a:xfrm>
          <a:custGeom>
            <a:avLst/>
            <a:gdLst>
              <a:gd name="T0" fmla="*/ 25 w 130"/>
              <a:gd name="T1" fmla="*/ 43 h 44"/>
              <a:gd name="T2" fmla="*/ 25 w 130"/>
              <a:gd name="T3" fmla="*/ 43 h 44"/>
              <a:gd name="T4" fmla="*/ 0 w 130"/>
              <a:gd name="T5" fmla="*/ 18 h 44"/>
              <a:gd name="T6" fmla="*/ 25 w 130"/>
              <a:gd name="T7" fmla="*/ 0 h 44"/>
              <a:gd name="T8" fmla="*/ 112 w 130"/>
              <a:gd name="T9" fmla="*/ 0 h 44"/>
              <a:gd name="T10" fmla="*/ 129 w 130"/>
              <a:gd name="T11" fmla="*/ 18 h 44"/>
              <a:gd name="T12" fmla="*/ 112 w 130"/>
              <a:gd name="T13" fmla="*/ 35 h 44"/>
              <a:gd name="T14" fmla="*/ 25 w 130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" h="44">
                <a:moveTo>
                  <a:pt x="25" y="43"/>
                </a:moveTo>
                <a:lnTo>
                  <a:pt x="25" y="43"/>
                </a:lnTo>
                <a:cubicBezTo>
                  <a:pt x="8" y="43"/>
                  <a:pt x="8" y="35"/>
                  <a:pt x="0" y="18"/>
                </a:cubicBezTo>
                <a:cubicBezTo>
                  <a:pt x="0" y="9"/>
                  <a:pt x="8" y="0"/>
                  <a:pt x="25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0" y="0"/>
                  <a:pt x="129" y="9"/>
                  <a:pt x="129" y="18"/>
                </a:cubicBezTo>
                <a:cubicBezTo>
                  <a:pt x="129" y="26"/>
                  <a:pt x="120" y="35"/>
                  <a:pt x="112" y="35"/>
                </a:cubicBezTo>
                <a:cubicBezTo>
                  <a:pt x="25" y="43"/>
                  <a:pt x="25" y="43"/>
                  <a:pt x="25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5" name="Freeform 640">
            <a:extLst>
              <a:ext uri="{FF2B5EF4-FFF2-40B4-BE49-F238E27FC236}">
                <a16:creationId xmlns:a16="http://schemas.microsoft.com/office/drawing/2014/main" id="{AB64D65B-A28C-F246-9272-6E174A4F6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41" y="10334183"/>
            <a:ext cx="238285" cy="37378"/>
          </a:xfrm>
          <a:custGeom>
            <a:avLst/>
            <a:gdLst>
              <a:gd name="T0" fmla="*/ 207 w 225"/>
              <a:gd name="T1" fmla="*/ 34 h 35"/>
              <a:gd name="T2" fmla="*/ 207 w 225"/>
              <a:gd name="T3" fmla="*/ 34 h 35"/>
              <a:gd name="T4" fmla="*/ 17 w 225"/>
              <a:gd name="T5" fmla="*/ 34 h 35"/>
              <a:gd name="T6" fmla="*/ 0 w 225"/>
              <a:gd name="T7" fmla="*/ 17 h 35"/>
              <a:gd name="T8" fmla="*/ 17 w 225"/>
              <a:gd name="T9" fmla="*/ 0 h 35"/>
              <a:gd name="T10" fmla="*/ 207 w 225"/>
              <a:gd name="T11" fmla="*/ 0 h 35"/>
              <a:gd name="T12" fmla="*/ 224 w 225"/>
              <a:gd name="T13" fmla="*/ 17 h 35"/>
              <a:gd name="T14" fmla="*/ 207 w 22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5" h="35">
                <a:moveTo>
                  <a:pt x="207" y="34"/>
                </a:moveTo>
                <a:lnTo>
                  <a:pt x="207" y="34"/>
                </a:lnTo>
                <a:cubicBezTo>
                  <a:pt x="17" y="34"/>
                  <a:pt x="17" y="34"/>
                  <a:pt x="17" y="34"/>
                </a:cubicBezTo>
                <a:cubicBezTo>
                  <a:pt x="9" y="34"/>
                  <a:pt x="0" y="25"/>
                  <a:pt x="0" y="17"/>
                </a:cubicBezTo>
                <a:cubicBezTo>
                  <a:pt x="0" y="8"/>
                  <a:pt x="9" y="0"/>
                  <a:pt x="17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215" y="0"/>
                  <a:pt x="224" y="8"/>
                  <a:pt x="224" y="17"/>
                </a:cubicBezTo>
                <a:cubicBezTo>
                  <a:pt x="224" y="25"/>
                  <a:pt x="215" y="34"/>
                  <a:pt x="20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6" name="Freeform 641">
            <a:extLst>
              <a:ext uri="{FF2B5EF4-FFF2-40B4-BE49-F238E27FC236}">
                <a16:creationId xmlns:a16="http://schemas.microsoft.com/office/drawing/2014/main" id="{87C6EDEF-0500-9940-B524-BE58BDB3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41" y="10432303"/>
            <a:ext cx="238285" cy="37378"/>
          </a:xfrm>
          <a:custGeom>
            <a:avLst/>
            <a:gdLst>
              <a:gd name="T0" fmla="*/ 207 w 225"/>
              <a:gd name="T1" fmla="*/ 35 h 36"/>
              <a:gd name="T2" fmla="*/ 207 w 225"/>
              <a:gd name="T3" fmla="*/ 35 h 36"/>
              <a:gd name="T4" fmla="*/ 17 w 225"/>
              <a:gd name="T5" fmla="*/ 35 h 36"/>
              <a:gd name="T6" fmla="*/ 0 w 225"/>
              <a:gd name="T7" fmla="*/ 17 h 36"/>
              <a:gd name="T8" fmla="*/ 17 w 225"/>
              <a:gd name="T9" fmla="*/ 0 h 36"/>
              <a:gd name="T10" fmla="*/ 207 w 225"/>
              <a:gd name="T11" fmla="*/ 0 h 36"/>
              <a:gd name="T12" fmla="*/ 224 w 225"/>
              <a:gd name="T13" fmla="*/ 17 h 36"/>
              <a:gd name="T14" fmla="*/ 207 w 225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5" h="36">
                <a:moveTo>
                  <a:pt x="207" y="35"/>
                </a:moveTo>
                <a:lnTo>
                  <a:pt x="207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7"/>
                </a:cubicBezTo>
                <a:cubicBezTo>
                  <a:pt x="0" y="0"/>
                  <a:pt x="9" y="0"/>
                  <a:pt x="17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215" y="0"/>
                  <a:pt x="224" y="0"/>
                  <a:pt x="224" y="17"/>
                </a:cubicBezTo>
                <a:cubicBezTo>
                  <a:pt x="224" y="26"/>
                  <a:pt x="215" y="35"/>
                  <a:pt x="207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7" name="Freeform 642">
            <a:extLst>
              <a:ext uri="{FF2B5EF4-FFF2-40B4-BE49-F238E27FC236}">
                <a16:creationId xmlns:a16="http://schemas.microsoft.com/office/drawing/2014/main" id="{511C9821-8319-1E45-8860-F4D2CB88F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41" y="10535093"/>
            <a:ext cx="238285" cy="37378"/>
          </a:xfrm>
          <a:custGeom>
            <a:avLst/>
            <a:gdLst>
              <a:gd name="T0" fmla="*/ 207 w 225"/>
              <a:gd name="T1" fmla="*/ 34 h 35"/>
              <a:gd name="T2" fmla="*/ 207 w 225"/>
              <a:gd name="T3" fmla="*/ 34 h 35"/>
              <a:gd name="T4" fmla="*/ 17 w 225"/>
              <a:gd name="T5" fmla="*/ 34 h 35"/>
              <a:gd name="T6" fmla="*/ 0 w 225"/>
              <a:gd name="T7" fmla="*/ 17 h 35"/>
              <a:gd name="T8" fmla="*/ 17 w 225"/>
              <a:gd name="T9" fmla="*/ 0 h 35"/>
              <a:gd name="T10" fmla="*/ 207 w 225"/>
              <a:gd name="T11" fmla="*/ 0 h 35"/>
              <a:gd name="T12" fmla="*/ 224 w 225"/>
              <a:gd name="T13" fmla="*/ 17 h 35"/>
              <a:gd name="T14" fmla="*/ 207 w 225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5" h="35">
                <a:moveTo>
                  <a:pt x="207" y="34"/>
                </a:moveTo>
                <a:lnTo>
                  <a:pt x="207" y="34"/>
                </a:lnTo>
                <a:cubicBezTo>
                  <a:pt x="17" y="34"/>
                  <a:pt x="17" y="34"/>
                  <a:pt x="17" y="34"/>
                </a:cubicBezTo>
                <a:cubicBezTo>
                  <a:pt x="9" y="34"/>
                  <a:pt x="0" y="26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215" y="0"/>
                  <a:pt x="224" y="9"/>
                  <a:pt x="224" y="17"/>
                </a:cubicBezTo>
                <a:cubicBezTo>
                  <a:pt x="224" y="26"/>
                  <a:pt x="215" y="34"/>
                  <a:pt x="20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8" name="Freeform 643">
            <a:extLst>
              <a:ext uri="{FF2B5EF4-FFF2-40B4-BE49-F238E27FC236}">
                <a16:creationId xmlns:a16="http://schemas.microsoft.com/office/drawing/2014/main" id="{797CF1CF-AB2A-5447-A650-1E81F024D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1986" y="10633210"/>
            <a:ext cx="121480" cy="116809"/>
          </a:xfrm>
          <a:custGeom>
            <a:avLst/>
            <a:gdLst>
              <a:gd name="T0" fmla="*/ 103 w 113"/>
              <a:gd name="T1" fmla="*/ 111 h 112"/>
              <a:gd name="T2" fmla="*/ 103 w 113"/>
              <a:gd name="T3" fmla="*/ 111 h 112"/>
              <a:gd name="T4" fmla="*/ 8 w 113"/>
              <a:gd name="T5" fmla="*/ 111 h 112"/>
              <a:gd name="T6" fmla="*/ 0 w 113"/>
              <a:gd name="T7" fmla="*/ 103 h 112"/>
              <a:gd name="T8" fmla="*/ 0 w 113"/>
              <a:gd name="T9" fmla="*/ 8 h 112"/>
              <a:gd name="T10" fmla="*/ 8 w 113"/>
              <a:gd name="T11" fmla="*/ 0 h 112"/>
              <a:gd name="T12" fmla="*/ 103 w 113"/>
              <a:gd name="T13" fmla="*/ 0 h 112"/>
              <a:gd name="T14" fmla="*/ 112 w 113"/>
              <a:gd name="T15" fmla="*/ 8 h 112"/>
              <a:gd name="T16" fmla="*/ 112 w 113"/>
              <a:gd name="T17" fmla="*/ 103 h 112"/>
              <a:gd name="T18" fmla="*/ 103 w 113"/>
              <a:gd name="T19" fmla="*/ 111 h 112"/>
              <a:gd name="T20" fmla="*/ 17 w 113"/>
              <a:gd name="T21" fmla="*/ 86 h 112"/>
              <a:gd name="T22" fmla="*/ 17 w 113"/>
              <a:gd name="T23" fmla="*/ 86 h 112"/>
              <a:gd name="T24" fmla="*/ 86 w 113"/>
              <a:gd name="T25" fmla="*/ 86 h 112"/>
              <a:gd name="T26" fmla="*/ 86 w 113"/>
              <a:gd name="T27" fmla="*/ 17 h 112"/>
              <a:gd name="T28" fmla="*/ 17 w 113"/>
              <a:gd name="T29" fmla="*/ 17 h 112"/>
              <a:gd name="T30" fmla="*/ 17 w 113"/>
              <a:gd name="T31" fmla="*/ 8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3" h="112">
                <a:moveTo>
                  <a:pt x="103" y="111"/>
                </a:moveTo>
                <a:lnTo>
                  <a:pt x="103" y="111"/>
                </a:lnTo>
                <a:cubicBezTo>
                  <a:pt x="8" y="111"/>
                  <a:pt x="8" y="111"/>
                  <a:pt x="8" y="111"/>
                </a:cubicBezTo>
                <a:cubicBezTo>
                  <a:pt x="0" y="111"/>
                  <a:pt x="0" y="111"/>
                  <a:pt x="0" y="103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8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12" y="0"/>
                  <a:pt x="112" y="8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11"/>
                  <a:pt x="103" y="111"/>
                  <a:pt x="103" y="111"/>
                </a:cubicBezTo>
                <a:close/>
                <a:moveTo>
                  <a:pt x="17" y="86"/>
                </a:moveTo>
                <a:lnTo>
                  <a:pt x="17" y="86"/>
                </a:lnTo>
                <a:cubicBezTo>
                  <a:pt x="86" y="86"/>
                  <a:pt x="86" y="86"/>
                  <a:pt x="86" y="86"/>
                </a:cubicBezTo>
                <a:cubicBezTo>
                  <a:pt x="86" y="17"/>
                  <a:pt x="86" y="17"/>
                  <a:pt x="86" y="17"/>
                </a:cubicBezTo>
                <a:cubicBezTo>
                  <a:pt x="17" y="17"/>
                  <a:pt x="17" y="17"/>
                  <a:pt x="17" y="17"/>
                </a:cubicBezTo>
                <a:lnTo>
                  <a:pt x="17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9" name="Freeform 644">
            <a:extLst>
              <a:ext uri="{FF2B5EF4-FFF2-40B4-BE49-F238E27FC236}">
                <a16:creationId xmlns:a16="http://schemas.microsoft.com/office/drawing/2014/main" id="{7D6A982F-A019-E144-B453-C5C758DDF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6994" y="9932366"/>
            <a:ext cx="144842" cy="144842"/>
          </a:xfrm>
          <a:custGeom>
            <a:avLst/>
            <a:gdLst>
              <a:gd name="T0" fmla="*/ 69 w 138"/>
              <a:gd name="T1" fmla="*/ 137 h 138"/>
              <a:gd name="T2" fmla="*/ 69 w 138"/>
              <a:gd name="T3" fmla="*/ 137 h 138"/>
              <a:gd name="T4" fmla="*/ 0 w 138"/>
              <a:gd name="T5" fmla="*/ 69 h 138"/>
              <a:gd name="T6" fmla="*/ 69 w 138"/>
              <a:gd name="T7" fmla="*/ 0 h 138"/>
              <a:gd name="T8" fmla="*/ 137 w 138"/>
              <a:gd name="T9" fmla="*/ 69 h 138"/>
              <a:gd name="T10" fmla="*/ 69 w 138"/>
              <a:gd name="T11" fmla="*/ 137 h 138"/>
              <a:gd name="T12" fmla="*/ 69 w 138"/>
              <a:gd name="T13" fmla="*/ 43 h 138"/>
              <a:gd name="T14" fmla="*/ 69 w 138"/>
              <a:gd name="T15" fmla="*/ 43 h 138"/>
              <a:gd name="T16" fmla="*/ 43 w 138"/>
              <a:gd name="T17" fmla="*/ 69 h 138"/>
              <a:gd name="T18" fmla="*/ 69 w 138"/>
              <a:gd name="T19" fmla="*/ 94 h 138"/>
              <a:gd name="T20" fmla="*/ 94 w 138"/>
              <a:gd name="T21" fmla="*/ 69 h 138"/>
              <a:gd name="T22" fmla="*/ 69 w 138"/>
              <a:gd name="T23" fmla="*/ 43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8" h="138">
                <a:moveTo>
                  <a:pt x="69" y="137"/>
                </a:moveTo>
                <a:lnTo>
                  <a:pt x="69" y="137"/>
                </a:lnTo>
                <a:cubicBezTo>
                  <a:pt x="34" y="137"/>
                  <a:pt x="0" y="103"/>
                  <a:pt x="0" y="69"/>
                </a:cubicBezTo>
                <a:cubicBezTo>
                  <a:pt x="0" y="34"/>
                  <a:pt x="34" y="0"/>
                  <a:pt x="69" y="0"/>
                </a:cubicBezTo>
                <a:cubicBezTo>
                  <a:pt x="103" y="0"/>
                  <a:pt x="137" y="34"/>
                  <a:pt x="137" y="69"/>
                </a:cubicBezTo>
                <a:cubicBezTo>
                  <a:pt x="137" y="103"/>
                  <a:pt x="103" y="137"/>
                  <a:pt x="69" y="137"/>
                </a:cubicBezTo>
                <a:close/>
                <a:moveTo>
                  <a:pt x="69" y="43"/>
                </a:moveTo>
                <a:lnTo>
                  <a:pt x="69" y="43"/>
                </a:lnTo>
                <a:cubicBezTo>
                  <a:pt x="51" y="43"/>
                  <a:pt x="43" y="51"/>
                  <a:pt x="43" y="69"/>
                </a:cubicBezTo>
                <a:cubicBezTo>
                  <a:pt x="43" y="86"/>
                  <a:pt x="51" y="94"/>
                  <a:pt x="69" y="94"/>
                </a:cubicBezTo>
                <a:cubicBezTo>
                  <a:pt x="86" y="94"/>
                  <a:pt x="94" y="86"/>
                  <a:pt x="94" y="69"/>
                </a:cubicBezTo>
                <a:cubicBezTo>
                  <a:pt x="94" y="51"/>
                  <a:pt x="86" y="43"/>
                  <a:pt x="69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0" name="Freeform 645">
            <a:extLst>
              <a:ext uri="{FF2B5EF4-FFF2-40B4-BE49-F238E27FC236}">
                <a16:creationId xmlns:a16="http://schemas.microsoft.com/office/drawing/2014/main" id="{31DAC223-2EBB-C149-A38E-CCCF69A58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731" y="6666437"/>
            <a:ext cx="630758" cy="976507"/>
          </a:xfrm>
          <a:custGeom>
            <a:avLst/>
            <a:gdLst>
              <a:gd name="T0" fmla="*/ 17 w 594"/>
              <a:gd name="T1" fmla="*/ 920 h 921"/>
              <a:gd name="T2" fmla="*/ 0 w 594"/>
              <a:gd name="T3" fmla="*/ 903 h 921"/>
              <a:gd name="T4" fmla="*/ 0 w 594"/>
              <a:gd name="T5" fmla="*/ 26 h 921"/>
              <a:gd name="T6" fmla="*/ 567 w 594"/>
              <a:gd name="T7" fmla="*/ 0 h 921"/>
              <a:gd name="T8" fmla="*/ 593 w 594"/>
              <a:gd name="T9" fmla="*/ 860 h 921"/>
              <a:gd name="T10" fmla="*/ 576 w 594"/>
              <a:gd name="T11" fmla="*/ 920 h 921"/>
              <a:gd name="T12" fmla="*/ 524 w 594"/>
              <a:gd name="T13" fmla="*/ 878 h 921"/>
              <a:gd name="T14" fmla="*/ 481 w 594"/>
              <a:gd name="T15" fmla="*/ 920 h 921"/>
              <a:gd name="T16" fmla="*/ 464 w 594"/>
              <a:gd name="T17" fmla="*/ 920 h 921"/>
              <a:gd name="T18" fmla="*/ 404 w 594"/>
              <a:gd name="T19" fmla="*/ 912 h 921"/>
              <a:gd name="T20" fmla="*/ 386 w 594"/>
              <a:gd name="T21" fmla="*/ 920 h 921"/>
              <a:gd name="T22" fmla="*/ 343 w 594"/>
              <a:gd name="T23" fmla="*/ 878 h 921"/>
              <a:gd name="T24" fmla="*/ 293 w 594"/>
              <a:gd name="T25" fmla="*/ 920 h 921"/>
              <a:gd name="T26" fmla="*/ 284 w 594"/>
              <a:gd name="T27" fmla="*/ 912 h 921"/>
              <a:gd name="T28" fmla="*/ 215 w 594"/>
              <a:gd name="T29" fmla="*/ 912 h 921"/>
              <a:gd name="T30" fmla="*/ 207 w 594"/>
              <a:gd name="T31" fmla="*/ 920 h 921"/>
              <a:gd name="T32" fmla="*/ 155 w 594"/>
              <a:gd name="T33" fmla="*/ 878 h 921"/>
              <a:gd name="T34" fmla="*/ 112 w 594"/>
              <a:gd name="T35" fmla="*/ 920 h 921"/>
              <a:gd name="T36" fmla="*/ 95 w 594"/>
              <a:gd name="T37" fmla="*/ 912 h 921"/>
              <a:gd name="T38" fmla="*/ 34 w 594"/>
              <a:gd name="T39" fmla="*/ 920 h 921"/>
              <a:gd name="T40" fmla="*/ 430 w 594"/>
              <a:gd name="T41" fmla="*/ 835 h 921"/>
              <a:gd name="T42" fmla="*/ 430 w 594"/>
              <a:gd name="T43" fmla="*/ 835 h 921"/>
              <a:gd name="T44" fmla="*/ 481 w 594"/>
              <a:gd name="T45" fmla="*/ 878 h 921"/>
              <a:gd name="T46" fmla="*/ 524 w 594"/>
              <a:gd name="T47" fmla="*/ 835 h 921"/>
              <a:gd name="T48" fmla="*/ 541 w 594"/>
              <a:gd name="T49" fmla="*/ 843 h 921"/>
              <a:gd name="T50" fmla="*/ 559 w 594"/>
              <a:gd name="T51" fmla="*/ 35 h 921"/>
              <a:gd name="T52" fmla="*/ 34 w 594"/>
              <a:gd name="T53" fmla="*/ 860 h 921"/>
              <a:gd name="T54" fmla="*/ 60 w 594"/>
              <a:gd name="T55" fmla="*/ 835 h 921"/>
              <a:gd name="T56" fmla="*/ 77 w 594"/>
              <a:gd name="T57" fmla="*/ 843 h 921"/>
              <a:gd name="T58" fmla="*/ 146 w 594"/>
              <a:gd name="T59" fmla="*/ 843 h 921"/>
              <a:gd name="T60" fmla="*/ 155 w 594"/>
              <a:gd name="T61" fmla="*/ 835 h 921"/>
              <a:gd name="T62" fmla="*/ 207 w 594"/>
              <a:gd name="T63" fmla="*/ 878 h 921"/>
              <a:gd name="T64" fmla="*/ 250 w 594"/>
              <a:gd name="T65" fmla="*/ 835 h 921"/>
              <a:gd name="T66" fmla="*/ 293 w 594"/>
              <a:gd name="T67" fmla="*/ 878 h 921"/>
              <a:gd name="T68" fmla="*/ 343 w 594"/>
              <a:gd name="T69" fmla="*/ 835 h 921"/>
              <a:gd name="T70" fmla="*/ 352 w 594"/>
              <a:gd name="T71" fmla="*/ 843 h 921"/>
              <a:gd name="T72" fmla="*/ 421 w 594"/>
              <a:gd name="T73" fmla="*/ 843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94" h="921">
                <a:moveTo>
                  <a:pt x="17" y="920"/>
                </a:moveTo>
                <a:lnTo>
                  <a:pt x="17" y="920"/>
                </a:lnTo>
                <a:cubicBezTo>
                  <a:pt x="17" y="920"/>
                  <a:pt x="17" y="920"/>
                  <a:pt x="8" y="920"/>
                </a:cubicBezTo>
                <a:cubicBezTo>
                  <a:pt x="0" y="920"/>
                  <a:pt x="0" y="912"/>
                  <a:pt x="0" y="903"/>
                </a:cubicBezTo>
                <a:cubicBezTo>
                  <a:pt x="0" y="860"/>
                  <a:pt x="0" y="860"/>
                  <a:pt x="0" y="860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8"/>
                  <a:pt x="8" y="0"/>
                  <a:pt x="26" y="0"/>
                </a:cubicBezTo>
                <a:cubicBezTo>
                  <a:pt x="567" y="0"/>
                  <a:pt x="567" y="0"/>
                  <a:pt x="567" y="0"/>
                </a:cubicBezTo>
                <a:cubicBezTo>
                  <a:pt x="576" y="0"/>
                  <a:pt x="593" y="18"/>
                  <a:pt x="593" y="26"/>
                </a:cubicBezTo>
                <a:cubicBezTo>
                  <a:pt x="593" y="860"/>
                  <a:pt x="593" y="860"/>
                  <a:pt x="593" y="860"/>
                </a:cubicBezTo>
                <a:cubicBezTo>
                  <a:pt x="593" y="903"/>
                  <a:pt x="593" y="903"/>
                  <a:pt x="593" y="903"/>
                </a:cubicBezTo>
                <a:cubicBezTo>
                  <a:pt x="593" y="912"/>
                  <a:pt x="584" y="920"/>
                  <a:pt x="576" y="920"/>
                </a:cubicBezTo>
                <a:cubicBezTo>
                  <a:pt x="576" y="920"/>
                  <a:pt x="567" y="920"/>
                  <a:pt x="559" y="920"/>
                </a:cubicBezTo>
                <a:cubicBezTo>
                  <a:pt x="524" y="878"/>
                  <a:pt x="524" y="878"/>
                  <a:pt x="524" y="878"/>
                </a:cubicBezTo>
                <a:cubicBezTo>
                  <a:pt x="490" y="912"/>
                  <a:pt x="490" y="912"/>
                  <a:pt x="490" y="912"/>
                </a:cubicBezTo>
                <a:cubicBezTo>
                  <a:pt x="490" y="920"/>
                  <a:pt x="481" y="920"/>
                  <a:pt x="481" y="920"/>
                </a:cubicBezTo>
                <a:lnTo>
                  <a:pt x="481" y="920"/>
                </a:lnTo>
                <a:cubicBezTo>
                  <a:pt x="473" y="920"/>
                  <a:pt x="473" y="920"/>
                  <a:pt x="464" y="920"/>
                </a:cubicBezTo>
                <a:cubicBezTo>
                  <a:pt x="430" y="878"/>
                  <a:pt x="430" y="878"/>
                  <a:pt x="430" y="878"/>
                </a:cubicBezTo>
                <a:cubicBezTo>
                  <a:pt x="404" y="912"/>
                  <a:pt x="404" y="912"/>
                  <a:pt x="404" y="912"/>
                </a:cubicBezTo>
                <a:cubicBezTo>
                  <a:pt x="395" y="920"/>
                  <a:pt x="395" y="920"/>
                  <a:pt x="386" y="920"/>
                </a:cubicBezTo>
                <a:lnTo>
                  <a:pt x="386" y="920"/>
                </a:lnTo>
                <a:cubicBezTo>
                  <a:pt x="386" y="920"/>
                  <a:pt x="378" y="920"/>
                  <a:pt x="378" y="912"/>
                </a:cubicBezTo>
                <a:cubicBezTo>
                  <a:pt x="343" y="878"/>
                  <a:pt x="343" y="878"/>
                  <a:pt x="343" y="878"/>
                </a:cubicBezTo>
                <a:cubicBezTo>
                  <a:pt x="310" y="912"/>
                  <a:pt x="310" y="912"/>
                  <a:pt x="310" y="912"/>
                </a:cubicBezTo>
                <a:cubicBezTo>
                  <a:pt x="310" y="920"/>
                  <a:pt x="301" y="920"/>
                  <a:pt x="293" y="920"/>
                </a:cubicBezTo>
                <a:lnTo>
                  <a:pt x="293" y="920"/>
                </a:lnTo>
                <a:cubicBezTo>
                  <a:pt x="293" y="920"/>
                  <a:pt x="284" y="920"/>
                  <a:pt x="284" y="912"/>
                </a:cubicBezTo>
                <a:cubicBezTo>
                  <a:pt x="250" y="878"/>
                  <a:pt x="250" y="878"/>
                  <a:pt x="250" y="878"/>
                </a:cubicBezTo>
                <a:cubicBezTo>
                  <a:pt x="215" y="912"/>
                  <a:pt x="215" y="912"/>
                  <a:pt x="215" y="912"/>
                </a:cubicBezTo>
                <a:cubicBezTo>
                  <a:pt x="215" y="920"/>
                  <a:pt x="207" y="920"/>
                  <a:pt x="207" y="920"/>
                </a:cubicBezTo>
                <a:lnTo>
                  <a:pt x="207" y="920"/>
                </a:lnTo>
                <a:cubicBezTo>
                  <a:pt x="198" y="920"/>
                  <a:pt x="189" y="920"/>
                  <a:pt x="189" y="912"/>
                </a:cubicBezTo>
                <a:cubicBezTo>
                  <a:pt x="155" y="878"/>
                  <a:pt x="155" y="878"/>
                  <a:pt x="155" y="878"/>
                </a:cubicBezTo>
                <a:cubicBezTo>
                  <a:pt x="121" y="912"/>
                  <a:pt x="121" y="912"/>
                  <a:pt x="121" y="912"/>
                </a:cubicBezTo>
                <a:cubicBezTo>
                  <a:pt x="121" y="920"/>
                  <a:pt x="112" y="920"/>
                  <a:pt x="112" y="920"/>
                </a:cubicBezTo>
                <a:lnTo>
                  <a:pt x="112" y="920"/>
                </a:lnTo>
                <a:cubicBezTo>
                  <a:pt x="103" y="920"/>
                  <a:pt x="103" y="920"/>
                  <a:pt x="95" y="912"/>
                </a:cubicBezTo>
                <a:cubicBezTo>
                  <a:pt x="60" y="878"/>
                  <a:pt x="60" y="878"/>
                  <a:pt x="60" y="878"/>
                </a:cubicBezTo>
                <a:cubicBezTo>
                  <a:pt x="34" y="920"/>
                  <a:pt x="34" y="920"/>
                  <a:pt x="34" y="920"/>
                </a:cubicBezTo>
                <a:cubicBezTo>
                  <a:pt x="26" y="920"/>
                  <a:pt x="26" y="920"/>
                  <a:pt x="17" y="920"/>
                </a:cubicBezTo>
                <a:close/>
                <a:moveTo>
                  <a:pt x="430" y="835"/>
                </a:moveTo>
                <a:lnTo>
                  <a:pt x="430" y="835"/>
                </a:lnTo>
                <a:lnTo>
                  <a:pt x="430" y="835"/>
                </a:lnTo>
                <a:cubicBezTo>
                  <a:pt x="438" y="835"/>
                  <a:pt x="447" y="835"/>
                  <a:pt x="447" y="843"/>
                </a:cubicBezTo>
                <a:cubicBezTo>
                  <a:pt x="481" y="878"/>
                  <a:pt x="481" y="878"/>
                  <a:pt x="481" y="878"/>
                </a:cubicBezTo>
                <a:cubicBezTo>
                  <a:pt x="516" y="843"/>
                  <a:pt x="516" y="843"/>
                  <a:pt x="516" y="843"/>
                </a:cubicBezTo>
                <a:cubicBezTo>
                  <a:pt x="516" y="835"/>
                  <a:pt x="524" y="835"/>
                  <a:pt x="524" y="835"/>
                </a:cubicBezTo>
                <a:lnTo>
                  <a:pt x="524" y="835"/>
                </a:lnTo>
                <a:cubicBezTo>
                  <a:pt x="533" y="835"/>
                  <a:pt x="533" y="835"/>
                  <a:pt x="541" y="843"/>
                </a:cubicBezTo>
                <a:cubicBezTo>
                  <a:pt x="550" y="860"/>
                  <a:pt x="550" y="860"/>
                  <a:pt x="550" y="860"/>
                </a:cubicBezTo>
                <a:cubicBezTo>
                  <a:pt x="559" y="35"/>
                  <a:pt x="559" y="35"/>
                  <a:pt x="559" y="35"/>
                </a:cubicBezTo>
                <a:cubicBezTo>
                  <a:pt x="34" y="35"/>
                  <a:pt x="34" y="35"/>
                  <a:pt x="34" y="35"/>
                </a:cubicBezTo>
                <a:cubicBezTo>
                  <a:pt x="34" y="860"/>
                  <a:pt x="34" y="860"/>
                  <a:pt x="34" y="860"/>
                </a:cubicBezTo>
                <a:cubicBezTo>
                  <a:pt x="52" y="843"/>
                  <a:pt x="52" y="843"/>
                  <a:pt x="52" y="843"/>
                </a:cubicBezTo>
                <a:cubicBezTo>
                  <a:pt x="52" y="835"/>
                  <a:pt x="60" y="835"/>
                  <a:pt x="60" y="835"/>
                </a:cubicBezTo>
                <a:lnTo>
                  <a:pt x="60" y="835"/>
                </a:lnTo>
                <a:cubicBezTo>
                  <a:pt x="69" y="835"/>
                  <a:pt x="77" y="835"/>
                  <a:pt x="77" y="843"/>
                </a:cubicBezTo>
                <a:cubicBezTo>
                  <a:pt x="112" y="878"/>
                  <a:pt x="112" y="878"/>
                  <a:pt x="112" y="878"/>
                </a:cubicBezTo>
                <a:cubicBezTo>
                  <a:pt x="146" y="843"/>
                  <a:pt x="146" y="843"/>
                  <a:pt x="146" y="843"/>
                </a:cubicBezTo>
                <a:cubicBezTo>
                  <a:pt x="146" y="835"/>
                  <a:pt x="155" y="835"/>
                  <a:pt x="155" y="835"/>
                </a:cubicBezTo>
                <a:lnTo>
                  <a:pt x="155" y="835"/>
                </a:lnTo>
                <a:cubicBezTo>
                  <a:pt x="164" y="835"/>
                  <a:pt x="164" y="835"/>
                  <a:pt x="172" y="843"/>
                </a:cubicBezTo>
                <a:cubicBezTo>
                  <a:pt x="207" y="878"/>
                  <a:pt x="207" y="878"/>
                  <a:pt x="207" y="878"/>
                </a:cubicBezTo>
                <a:cubicBezTo>
                  <a:pt x="232" y="843"/>
                  <a:pt x="232" y="843"/>
                  <a:pt x="232" y="843"/>
                </a:cubicBezTo>
                <a:cubicBezTo>
                  <a:pt x="241" y="835"/>
                  <a:pt x="241" y="835"/>
                  <a:pt x="250" y="835"/>
                </a:cubicBezTo>
                <a:cubicBezTo>
                  <a:pt x="250" y="835"/>
                  <a:pt x="258" y="835"/>
                  <a:pt x="258" y="843"/>
                </a:cubicBezTo>
                <a:cubicBezTo>
                  <a:pt x="293" y="878"/>
                  <a:pt x="293" y="878"/>
                  <a:pt x="293" y="878"/>
                </a:cubicBezTo>
                <a:cubicBezTo>
                  <a:pt x="326" y="843"/>
                  <a:pt x="326" y="843"/>
                  <a:pt x="326" y="843"/>
                </a:cubicBezTo>
                <a:cubicBezTo>
                  <a:pt x="326" y="835"/>
                  <a:pt x="335" y="835"/>
                  <a:pt x="343" y="835"/>
                </a:cubicBezTo>
                <a:lnTo>
                  <a:pt x="343" y="835"/>
                </a:lnTo>
                <a:cubicBezTo>
                  <a:pt x="343" y="835"/>
                  <a:pt x="352" y="835"/>
                  <a:pt x="352" y="843"/>
                </a:cubicBezTo>
                <a:cubicBezTo>
                  <a:pt x="386" y="878"/>
                  <a:pt x="386" y="878"/>
                  <a:pt x="386" y="878"/>
                </a:cubicBezTo>
                <a:cubicBezTo>
                  <a:pt x="421" y="843"/>
                  <a:pt x="421" y="843"/>
                  <a:pt x="421" y="843"/>
                </a:cubicBezTo>
                <a:cubicBezTo>
                  <a:pt x="421" y="835"/>
                  <a:pt x="430" y="835"/>
                  <a:pt x="430" y="8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1" name="Freeform 646">
            <a:extLst>
              <a:ext uri="{FF2B5EF4-FFF2-40B4-BE49-F238E27FC236}">
                <a16:creationId xmlns:a16="http://schemas.microsoft.com/office/drawing/2014/main" id="{C59CFDA4-4C76-A545-AE42-E76E01F35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503" y="6741193"/>
            <a:ext cx="135498" cy="144840"/>
          </a:xfrm>
          <a:custGeom>
            <a:avLst/>
            <a:gdLst>
              <a:gd name="T0" fmla="*/ 69 w 130"/>
              <a:gd name="T1" fmla="*/ 137 h 138"/>
              <a:gd name="T2" fmla="*/ 69 w 130"/>
              <a:gd name="T3" fmla="*/ 137 h 138"/>
              <a:gd name="T4" fmla="*/ 0 w 130"/>
              <a:gd name="T5" fmla="*/ 69 h 138"/>
              <a:gd name="T6" fmla="*/ 69 w 130"/>
              <a:gd name="T7" fmla="*/ 0 h 138"/>
              <a:gd name="T8" fmla="*/ 129 w 130"/>
              <a:gd name="T9" fmla="*/ 69 h 138"/>
              <a:gd name="T10" fmla="*/ 69 w 130"/>
              <a:gd name="T11" fmla="*/ 137 h 138"/>
              <a:gd name="T12" fmla="*/ 69 w 130"/>
              <a:gd name="T13" fmla="*/ 43 h 138"/>
              <a:gd name="T14" fmla="*/ 69 w 130"/>
              <a:gd name="T15" fmla="*/ 43 h 138"/>
              <a:gd name="T16" fmla="*/ 35 w 130"/>
              <a:gd name="T17" fmla="*/ 69 h 138"/>
              <a:gd name="T18" fmla="*/ 69 w 130"/>
              <a:gd name="T19" fmla="*/ 94 h 138"/>
              <a:gd name="T20" fmla="*/ 95 w 130"/>
              <a:gd name="T21" fmla="*/ 69 h 138"/>
              <a:gd name="T22" fmla="*/ 69 w 130"/>
              <a:gd name="T23" fmla="*/ 43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0" h="138">
                <a:moveTo>
                  <a:pt x="69" y="137"/>
                </a:moveTo>
                <a:lnTo>
                  <a:pt x="69" y="137"/>
                </a:lnTo>
                <a:cubicBezTo>
                  <a:pt x="26" y="137"/>
                  <a:pt x="0" y="102"/>
                  <a:pt x="0" y="69"/>
                </a:cubicBezTo>
                <a:cubicBezTo>
                  <a:pt x="0" y="34"/>
                  <a:pt x="26" y="0"/>
                  <a:pt x="69" y="0"/>
                </a:cubicBezTo>
                <a:cubicBezTo>
                  <a:pt x="103" y="0"/>
                  <a:pt x="129" y="34"/>
                  <a:pt x="129" y="69"/>
                </a:cubicBezTo>
                <a:cubicBezTo>
                  <a:pt x="129" y="102"/>
                  <a:pt x="103" y="137"/>
                  <a:pt x="69" y="137"/>
                </a:cubicBezTo>
                <a:close/>
                <a:moveTo>
                  <a:pt x="69" y="43"/>
                </a:moveTo>
                <a:lnTo>
                  <a:pt x="69" y="43"/>
                </a:lnTo>
                <a:cubicBezTo>
                  <a:pt x="52" y="43"/>
                  <a:pt x="35" y="52"/>
                  <a:pt x="35" y="69"/>
                </a:cubicBezTo>
                <a:cubicBezTo>
                  <a:pt x="35" y="85"/>
                  <a:pt x="52" y="94"/>
                  <a:pt x="69" y="94"/>
                </a:cubicBezTo>
                <a:cubicBezTo>
                  <a:pt x="78" y="94"/>
                  <a:pt x="95" y="85"/>
                  <a:pt x="95" y="69"/>
                </a:cubicBezTo>
                <a:cubicBezTo>
                  <a:pt x="95" y="52"/>
                  <a:pt x="78" y="43"/>
                  <a:pt x="69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2" name="Freeform 647">
            <a:extLst>
              <a:ext uri="{FF2B5EF4-FFF2-40B4-BE49-F238E27FC236}">
                <a16:creationId xmlns:a16="http://schemas.microsoft.com/office/drawing/2014/main" id="{C11578F9-7979-F94D-932E-1AE4160CC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3413" y="6797261"/>
            <a:ext cx="238285" cy="37378"/>
          </a:xfrm>
          <a:custGeom>
            <a:avLst/>
            <a:gdLst>
              <a:gd name="T0" fmla="*/ 206 w 224"/>
              <a:gd name="T1" fmla="*/ 33 h 34"/>
              <a:gd name="T2" fmla="*/ 206 w 224"/>
              <a:gd name="T3" fmla="*/ 33 h 34"/>
              <a:gd name="T4" fmla="*/ 18 w 224"/>
              <a:gd name="T5" fmla="*/ 33 h 34"/>
              <a:gd name="T6" fmla="*/ 0 w 224"/>
              <a:gd name="T7" fmla="*/ 17 h 34"/>
              <a:gd name="T8" fmla="*/ 18 w 224"/>
              <a:gd name="T9" fmla="*/ 0 h 34"/>
              <a:gd name="T10" fmla="*/ 206 w 224"/>
              <a:gd name="T11" fmla="*/ 0 h 34"/>
              <a:gd name="T12" fmla="*/ 223 w 224"/>
              <a:gd name="T13" fmla="*/ 17 h 34"/>
              <a:gd name="T14" fmla="*/ 206 w 224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4" h="34">
                <a:moveTo>
                  <a:pt x="206" y="33"/>
                </a:moveTo>
                <a:lnTo>
                  <a:pt x="206" y="33"/>
                </a:lnTo>
                <a:cubicBezTo>
                  <a:pt x="18" y="33"/>
                  <a:pt x="18" y="33"/>
                  <a:pt x="18" y="33"/>
                </a:cubicBezTo>
                <a:cubicBezTo>
                  <a:pt x="9" y="33"/>
                  <a:pt x="0" y="25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06" y="0"/>
                  <a:pt x="206" y="0"/>
                  <a:pt x="206" y="0"/>
                </a:cubicBezTo>
                <a:cubicBezTo>
                  <a:pt x="215" y="0"/>
                  <a:pt x="223" y="8"/>
                  <a:pt x="223" y="17"/>
                </a:cubicBezTo>
                <a:cubicBezTo>
                  <a:pt x="223" y="25"/>
                  <a:pt x="215" y="33"/>
                  <a:pt x="206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3" name="Freeform 648">
            <a:extLst>
              <a:ext uri="{FF2B5EF4-FFF2-40B4-BE49-F238E27FC236}">
                <a16:creationId xmlns:a16="http://schemas.microsoft.com/office/drawing/2014/main" id="{3466E911-B224-FA47-8AE4-703E2E528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1848" y="7040220"/>
            <a:ext cx="228944" cy="37378"/>
          </a:xfrm>
          <a:custGeom>
            <a:avLst/>
            <a:gdLst>
              <a:gd name="T0" fmla="*/ 17 w 216"/>
              <a:gd name="T1" fmla="*/ 35 h 36"/>
              <a:gd name="T2" fmla="*/ 17 w 216"/>
              <a:gd name="T3" fmla="*/ 35 h 36"/>
              <a:gd name="T4" fmla="*/ 0 w 216"/>
              <a:gd name="T5" fmla="*/ 17 h 36"/>
              <a:gd name="T6" fmla="*/ 17 w 216"/>
              <a:gd name="T7" fmla="*/ 0 h 36"/>
              <a:gd name="T8" fmla="*/ 198 w 216"/>
              <a:gd name="T9" fmla="*/ 0 h 36"/>
              <a:gd name="T10" fmla="*/ 198 w 216"/>
              <a:gd name="T11" fmla="*/ 0 h 36"/>
              <a:gd name="T12" fmla="*/ 215 w 216"/>
              <a:gd name="T13" fmla="*/ 17 h 36"/>
              <a:gd name="T14" fmla="*/ 198 w 216"/>
              <a:gd name="T15" fmla="*/ 35 h 36"/>
              <a:gd name="T16" fmla="*/ 17 w 216"/>
              <a:gd name="T17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" h="36">
                <a:moveTo>
                  <a:pt x="17" y="35"/>
                </a:moveTo>
                <a:lnTo>
                  <a:pt x="17" y="35"/>
                </a:lnTo>
                <a:cubicBezTo>
                  <a:pt x="8" y="35"/>
                  <a:pt x="0" y="26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198" y="0"/>
                  <a:pt x="198" y="0"/>
                  <a:pt x="198" y="0"/>
                </a:cubicBezTo>
                <a:lnTo>
                  <a:pt x="198" y="0"/>
                </a:lnTo>
                <a:cubicBezTo>
                  <a:pt x="206" y="0"/>
                  <a:pt x="215" y="9"/>
                  <a:pt x="215" y="17"/>
                </a:cubicBezTo>
                <a:cubicBezTo>
                  <a:pt x="215" y="26"/>
                  <a:pt x="206" y="35"/>
                  <a:pt x="198" y="35"/>
                </a:cubicBezTo>
                <a:cubicBezTo>
                  <a:pt x="17" y="35"/>
                  <a:pt x="17" y="35"/>
                  <a:pt x="17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4" name="Freeform 649">
            <a:extLst>
              <a:ext uri="{FF2B5EF4-FFF2-40B4-BE49-F238E27FC236}">
                <a16:creationId xmlns:a16="http://schemas.microsoft.com/office/drawing/2014/main" id="{4D834599-FBAD-0545-A61F-6162ED0E2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204" y="7040220"/>
            <a:ext cx="135495" cy="37378"/>
          </a:xfrm>
          <a:custGeom>
            <a:avLst/>
            <a:gdLst>
              <a:gd name="T0" fmla="*/ 112 w 130"/>
              <a:gd name="T1" fmla="*/ 35 h 36"/>
              <a:gd name="T2" fmla="*/ 112 w 130"/>
              <a:gd name="T3" fmla="*/ 35 h 36"/>
              <a:gd name="T4" fmla="*/ 112 w 130"/>
              <a:gd name="T5" fmla="*/ 35 h 36"/>
              <a:gd name="T6" fmla="*/ 17 w 130"/>
              <a:gd name="T7" fmla="*/ 35 h 36"/>
              <a:gd name="T8" fmla="*/ 0 w 130"/>
              <a:gd name="T9" fmla="*/ 17 h 36"/>
              <a:gd name="T10" fmla="*/ 17 w 130"/>
              <a:gd name="T11" fmla="*/ 0 h 36"/>
              <a:gd name="T12" fmla="*/ 112 w 130"/>
              <a:gd name="T13" fmla="*/ 0 h 36"/>
              <a:gd name="T14" fmla="*/ 129 w 130"/>
              <a:gd name="T15" fmla="*/ 17 h 36"/>
              <a:gd name="T16" fmla="*/ 112 w 130"/>
              <a:gd name="T17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0" h="36">
                <a:moveTo>
                  <a:pt x="112" y="35"/>
                </a:moveTo>
                <a:lnTo>
                  <a:pt x="112" y="35"/>
                </a:lnTo>
                <a:lnTo>
                  <a:pt x="112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1" y="0"/>
                  <a:pt x="129" y="9"/>
                  <a:pt x="129" y="17"/>
                </a:cubicBezTo>
                <a:cubicBezTo>
                  <a:pt x="129" y="26"/>
                  <a:pt x="121" y="35"/>
                  <a:pt x="112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5" name="Freeform 650">
            <a:extLst>
              <a:ext uri="{FF2B5EF4-FFF2-40B4-BE49-F238E27FC236}">
                <a16:creationId xmlns:a16="http://schemas.microsoft.com/office/drawing/2014/main" id="{765304BC-FE15-F143-91F9-15A18D089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204" y="7143010"/>
            <a:ext cx="135495" cy="37378"/>
          </a:xfrm>
          <a:custGeom>
            <a:avLst/>
            <a:gdLst>
              <a:gd name="T0" fmla="*/ 112 w 130"/>
              <a:gd name="T1" fmla="*/ 34 h 35"/>
              <a:gd name="T2" fmla="*/ 112 w 130"/>
              <a:gd name="T3" fmla="*/ 34 h 35"/>
              <a:gd name="T4" fmla="*/ 112 w 130"/>
              <a:gd name="T5" fmla="*/ 34 h 35"/>
              <a:gd name="T6" fmla="*/ 17 w 130"/>
              <a:gd name="T7" fmla="*/ 34 h 35"/>
              <a:gd name="T8" fmla="*/ 0 w 130"/>
              <a:gd name="T9" fmla="*/ 17 h 35"/>
              <a:gd name="T10" fmla="*/ 17 w 130"/>
              <a:gd name="T11" fmla="*/ 0 h 35"/>
              <a:gd name="T12" fmla="*/ 17 w 130"/>
              <a:gd name="T13" fmla="*/ 0 h 35"/>
              <a:gd name="T14" fmla="*/ 112 w 130"/>
              <a:gd name="T15" fmla="*/ 0 h 35"/>
              <a:gd name="T16" fmla="*/ 129 w 130"/>
              <a:gd name="T17" fmla="*/ 17 h 35"/>
              <a:gd name="T18" fmla="*/ 112 w 130"/>
              <a:gd name="T19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" h="35">
                <a:moveTo>
                  <a:pt x="112" y="34"/>
                </a:moveTo>
                <a:lnTo>
                  <a:pt x="112" y="34"/>
                </a:lnTo>
                <a:lnTo>
                  <a:pt x="112" y="34"/>
                </a:lnTo>
                <a:cubicBezTo>
                  <a:pt x="17" y="34"/>
                  <a:pt x="17" y="34"/>
                  <a:pt x="17" y="34"/>
                </a:cubicBezTo>
                <a:cubicBezTo>
                  <a:pt x="9" y="34"/>
                  <a:pt x="0" y="26"/>
                  <a:pt x="0" y="17"/>
                </a:cubicBezTo>
                <a:cubicBezTo>
                  <a:pt x="0" y="0"/>
                  <a:pt x="9" y="0"/>
                  <a:pt x="17" y="0"/>
                </a:cubicBezTo>
                <a:lnTo>
                  <a:pt x="17" y="0"/>
                </a:lnTo>
                <a:cubicBezTo>
                  <a:pt x="112" y="0"/>
                  <a:pt x="112" y="0"/>
                  <a:pt x="112" y="0"/>
                </a:cubicBezTo>
                <a:cubicBezTo>
                  <a:pt x="121" y="0"/>
                  <a:pt x="129" y="9"/>
                  <a:pt x="129" y="17"/>
                </a:cubicBezTo>
                <a:cubicBezTo>
                  <a:pt x="129" y="26"/>
                  <a:pt x="121" y="34"/>
                  <a:pt x="112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6" name="Freeform 651">
            <a:extLst>
              <a:ext uri="{FF2B5EF4-FFF2-40B4-BE49-F238E27FC236}">
                <a16:creationId xmlns:a16="http://schemas.microsoft.com/office/drawing/2014/main" id="{B10F8D9A-755D-AA48-B3CC-53DB650B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204" y="7231782"/>
            <a:ext cx="135495" cy="46723"/>
          </a:xfrm>
          <a:custGeom>
            <a:avLst/>
            <a:gdLst>
              <a:gd name="T0" fmla="*/ 104 w 130"/>
              <a:gd name="T1" fmla="*/ 43 h 44"/>
              <a:gd name="T2" fmla="*/ 104 w 130"/>
              <a:gd name="T3" fmla="*/ 43 h 44"/>
              <a:gd name="T4" fmla="*/ 104 w 130"/>
              <a:gd name="T5" fmla="*/ 43 h 44"/>
              <a:gd name="T6" fmla="*/ 17 w 130"/>
              <a:gd name="T7" fmla="*/ 43 h 44"/>
              <a:gd name="T8" fmla="*/ 0 w 130"/>
              <a:gd name="T9" fmla="*/ 26 h 44"/>
              <a:gd name="T10" fmla="*/ 17 w 130"/>
              <a:gd name="T11" fmla="*/ 0 h 44"/>
              <a:gd name="T12" fmla="*/ 17 w 130"/>
              <a:gd name="T13" fmla="*/ 0 h 44"/>
              <a:gd name="T14" fmla="*/ 104 w 130"/>
              <a:gd name="T15" fmla="*/ 0 h 44"/>
              <a:gd name="T16" fmla="*/ 129 w 130"/>
              <a:gd name="T17" fmla="*/ 26 h 44"/>
              <a:gd name="T18" fmla="*/ 104 w 130"/>
              <a:gd name="T19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" h="44">
                <a:moveTo>
                  <a:pt x="104" y="43"/>
                </a:moveTo>
                <a:lnTo>
                  <a:pt x="104" y="43"/>
                </a:lnTo>
                <a:lnTo>
                  <a:pt x="104" y="43"/>
                </a:lnTo>
                <a:cubicBezTo>
                  <a:pt x="17" y="43"/>
                  <a:pt x="17" y="43"/>
                  <a:pt x="17" y="43"/>
                </a:cubicBezTo>
                <a:cubicBezTo>
                  <a:pt x="9" y="43"/>
                  <a:pt x="0" y="35"/>
                  <a:pt x="0" y="26"/>
                </a:cubicBezTo>
                <a:cubicBezTo>
                  <a:pt x="0" y="9"/>
                  <a:pt x="9" y="0"/>
                  <a:pt x="17" y="0"/>
                </a:cubicBezTo>
                <a:lnTo>
                  <a:pt x="17" y="0"/>
                </a:lnTo>
                <a:cubicBezTo>
                  <a:pt x="104" y="0"/>
                  <a:pt x="104" y="0"/>
                  <a:pt x="104" y="0"/>
                </a:cubicBezTo>
                <a:cubicBezTo>
                  <a:pt x="121" y="0"/>
                  <a:pt x="129" y="9"/>
                  <a:pt x="129" y="26"/>
                </a:cubicBezTo>
                <a:cubicBezTo>
                  <a:pt x="129" y="35"/>
                  <a:pt x="121" y="43"/>
                  <a:pt x="10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7" name="Freeform 652">
            <a:extLst>
              <a:ext uri="{FF2B5EF4-FFF2-40B4-BE49-F238E27FC236}">
                <a16:creationId xmlns:a16="http://schemas.microsoft.com/office/drawing/2014/main" id="{A3E6DE6E-05AA-CC4C-8812-5E2865CD8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1848" y="7143010"/>
            <a:ext cx="135498" cy="37378"/>
          </a:xfrm>
          <a:custGeom>
            <a:avLst/>
            <a:gdLst>
              <a:gd name="T0" fmla="*/ 112 w 130"/>
              <a:gd name="T1" fmla="*/ 34 h 35"/>
              <a:gd name="T2" fmla="*/ 112 w 130"/>
              <a:gd name="T3" fmla="*/ 34 h 35"/>
              <a:gd name="T4" fmla="*/ 112 w 130"/>
              <a:gd name="T5" fmla="*/ 34 h 35"/>
              <a:gd name="T6" fmla="*/ 17 w 130"/>
              <a:gd name="T7" fmla="*/ 34 h 35"/>
              <a:gd name="T8" fmla="*/ 0 w 130"/>
              <a:gd name="T9" fmla="*/ 17 h 35"/>
              <a:gd name="T10" fmla="*/ 17 w 130"/>
              <a:gd name="T11" fmla="*/ 0 h 35"/>
              <a:gd name="T12" fmla="*/ 17 w 130"/>
              <a:gd name="T13" fmla="*/ 0 h 35"/>
              <a:gd name="T14" fmla="*/ 112 w 130"/>
              <a:gd name="T15" fmla="*/ 0 h 35"/>
              <a:gd name="T16" fmla="*/ 129 w 130"/>
              <a:gd name="T17" fmla="*/ 17 h 35"/>
              <a:gd name="T18" fmla="*/ 112 w 130"/>
              <a:gd name="T19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" h="35">
                <a:moveTo>
                  <a:pt x="112" y="34"/>
                </a:moveTo>
                <a:lnTo>
                  <a:pt x="112" y="34"/>
                </a:lnTo>
                <a:lnTo>
                  <a:pt x="112" y="34"/>
                </a:lnTo>
                <a:cubicBezTo>
                  <a:pt x="17" y="34"/>
                  <a:pt x="17" y="34"/>
                  <a:pt x="17" y="34"/>
                </a:cubicBezTo>
                <a:cubicBezTo>
                  <a:pt x="8" y="34"/>
                  <a:pt x="0" y="26"/>
                  <a:pt x="0" y="17"/>
                </a:cubicBezTo>
                <a:cubicBezTo>
                  <a:pt x="0" y="0"/>
                  <a:pt x="8" y="0"/>
                  <a:pt x="17" y="0"/>
                </a:cubicBezTo>
                <a:lnTo>
                  <a:pt x="17" y="0"/>
                </a:lnTo>
                <a:cubicBezTo>
                  <a:pt x="112" y="0"/>
                  <a:pt x="112" y="0"/>
                  <a:pt x="112" y="0"/>
                </a:cubicBezTo>
                <a:cubicBezTo>
                  <a:pt x="120" y="0"/>
                  <a:pt x="129" y="9"/>
                  <a:pt x="129" y="17"/>
                </a:cubicBezTo>
                <a:cubicBezTo>
                  <a:pt x="129" y="26"/>
                  <a:pt x="120" y="34"/>
                  <a:pt x="112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8" name="Freeform 653">
            <a:extLst>
              <a:ext uri="{FF2B5EF4-FFF2-40B4-BE49-F238E27FC236}">
                <a16:creationId xmlns:a16="http://schemas.microsoft.com/office/drawing/2014/main" id="{C468429B-D633-FB4C-9E4C-B5EB5DFB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1848" y="7231782"/>
            <a:ext cx="228944" cy="46723"/>
          </a:xfrm>
          <a:custGeom>
            <a:avLst/>
            <a:gdLst>
              <a:gd name="T0" fmla="*/ 198 w 216"/>
              <a:gd name="T1" fmla="*/ 43 h 44"/>
              <a:gd name="T2" fmla="*/ 198 w 216"/>
              <a:gd name="T3" fmla="*/ 43 h 44"/>
              <a:gd name="T4" fmla="*/ 17 w 216"/>
              <a:gd name="T5" fmla="*/ 43 h 44"/>
              <a:gd name="T6" fmla="*/ 0 w 216"/>
              <a:gd name="T7" fmla="*/ 26 h 44"/>
              <a:gd name="T8" fmla="*/ 17 w 216"/>
              <a:gd name="T9" fmla="*/ 0 h 44"/>
              <a:gd name="T10" fmla="*/ 198 w 216"/>
              <a:gd name="T11" fmla="*/ 0 h 44"/>
              <a:gd name="T12" fmla="*/ 215 w 216"/>
              <a:gd name="T13" fmla="*/ 26 h 44"/>
              <a:gd name="T14" fmla="*/ 198 w 21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" h="44">
                <a:moveTo>
                  <a:pt x="198" y="43"/>
                </a:moveTo>
                <a:lnTo>
                  <a:pt x="198" y="43"/>
                </a:lnTo>
                <a:cubicBezTo>
                  <a:pt x="17" y="43"/>
                  <a:pt x="17" y="43"/>
                  <a:pt x="17" y="43"/>
                </a:cubicBezTo>
                <a:cubicBezTo>
                  <a:pt x="8" y="43"/>
                  <a:pt x="0" y="35"/>
                  <a:pt x="0" y="26"/>
                </a:cubicBezTo>
                <a:cubicBezTo>
                  <a:pt x="0" y="9"/>
                  <a:pt x="8" y="0"/>
                  <a:pt x="17" y="0"/>
                </a:cubicBezTo>
                <a:cubicBezTo>
                  <a:pt x="198" y="0"/>
                  <a:pt x="198" y="0"/>
                  <a:pt x="198" y="0"/>
                </a:cubicBezTo>
                <a:cubicBezTo>
                  <a:pt x="206" y="0"/>
                  <a:pt x="215" y="9"/>
                  <a:pt x="215" y="26"/>
                </a:cubicBezTo>
                <a:cubicBezTo>
                  <a:pt x="215" y="35"/>
                  <a:pt x="206" y="43"/>
                  <a:pt x="198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9" name="Freeform 654">
            <a:extLst>
              <a:ext uri="{FF2B5EF4-FFF2-40B4-BE49-F238E27FC236}">
                <a16:creationId xmlns:a16="http://schemas.microsoft.com/office/drawing/2014/main" id="{77B5BB62-F360-CF45-B298-992F28F2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8908" y="7348591"/>
            <a:ext cx="74757" cy="130824"/>
          </a:xfrm>
          <a:custGeom>
            <a:avLst/>
            <a:gdLst>
              <a:gd name="T0" fmla="*/ 26 w 70"/>
              <a:gd name="T1" fmla="*/ 121 h 122"/>
              <a:gd name="T2" fmla="*/ 26 w 70"/>
              <a:gd name="T3" fmla="*/ 121 h 122"/>
              <a:gd name="T4" fmla="*/ 0 w 70"/>
              <a:gd name="T5" fmla="*/ 112 h 122"/>
              <a:gd name="T6" fmla="*/ 0 w 70"/>
              <a:gd name="T7" fmla="*/ 103 h 122"/>
              <a:gd name="T8" fmla="*/ 8 w 70"/>
              <a:gd name="T9" fmla="*/ 103 h 122"/>
              <a:gd name="T10" fmla="*/ 43 w 70"/>
              <a:gd name="T11" fmla="*/ 103 h 122"/>
              <a:gd name="T12" fmla="*/ 51 w 70"/>
              <a:gd name="T13" fmla="*/ 86 h 122"/>
              <a:gd name="T14" fmla="*/ 26 w 70"/>
              <a:gd name="T15" fmla="*/ 69 h 122"/>
              <a:gd name="T16" fmla="*/ 8 w 70"/>
              <a:gd name="T17" fmla="*/ 52 h 122"/>
              <a:gd name="T18" fmla="*/ 0 w 70"/>
              <a:gd name="T19" fmla="*/ 34 h 122"/>
              <a:gd name="T20" fmla="*/ 8 w 70"/>
              <a:gd name="T21" fmla="*/ 9 h 122"/>
              <a:gd name="T22" fmla="*/ 60 w 70"/>
              <a:gd name="T23" fmla="*/ 9 h 122"/>
              <a:gd name="T24" fmla="*/ 60 w 70"/>
              <a:gd name="T25" fmla="*/ 17 h 122"/>
              <a:gd name="T26" fmla="*/ 51 w 70"/>
              <a:gd name="T27" fmla="*/ 26 h 122"/>
              <a:gd name="T28" fmla="*/ 17 w 70"/>
              <a:gd name="T29" fmla="*/ 26 h 122"/>
              <a:gd name="T30" fmla="*/ 8 w 70"/>
              <a:gd name="T31" fmla="*/ 34 h 122"/>
              <a:gd name="T32" fmla="*/ 34 w 70"/>
              <a:gd name="T33" fmla="*/ 52 h 122"/>
              <a:gd name="T34" fmla="*/ 51 w 70"/>
              <a:gd name="T35" fmla="*/ 69 h 122"/>
              <a:gd name="T36" fmla="*/ 69 w 70"/>
              <a:gd name="T37" fmla="*/ 86 h 122"/>
              <a:gd name="T38" fmla="*/ 51 w 70"/>
              <a:gd name="T39" fmla="*/ 112 h 122"/>
              <a:gd name="T40" fmla="*/ 26 w 70"/>
              <a:gd name="T41" fmla="*/ 12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122">
                <a:moveTo>
                  <a:pt x="26" y="121"/>
                </a:moveTo>
                <a:lnTo>
                  <a:pt x="26" y="121"/>
                </a:lnTo>
                <a:cubicBezTo>
                  <a:pt x="17" y="121"/>
                  <a:pt x="8" y="112"/>
                  <a:pt x="0" y="112"/>
                </a:cubicBezTo>
                <a:lnTo>
                  <a:pt x="0" y="103"/>
                </a:lnTo>
                <a:cubicBezTo>
                  <a:pt x="0" y="103"/>
                  <a:pt x="0" y="95"/>
                  <a:pt x="8" y="103"/>
                </a:cubicBezTo>
                <a:cubicBezTo>
                  <a:pt x="17" y="103"/>
                  <a:pt x="34" y="103"/>
                  <a:pt x="43" y="103"/>
                </a:cubicBezTo>
                <a:cubicBezTo>
                  <a:pt x="51" y="95"/>
                  <a:pt x="51" y="95"/>
                  <a:pt x="51" y="86"/>
                </a:cubicBezTo>
                <a:cubicBezTo>
                  <a:pt x="51" y="77"/>
                  <a:pt x="43" y="69"/>
                  <a:pt x="26" y="69"/>
                </a:cubicBezTo>
                <a:cubicBezTo>
                  <a:pt x="17" y="60"/>
                  <a:pt x="17" y="60"/>
                  <a:pt x="8" y="52"/>
                </a:cubicBezTo>
                <a:cubicBezTo>
                  <a:pt x="0" y="52"/>
                  <a:pt x="0" y="43"/>
                  <a:pt x="0" y="34"/>
                </a:cubicBezTo>
                <a:cubicBezTo>
                  <a:pt x="0" y="26"/>
                  <a:pt x="0" y="17"/>
                  <a:pt x="8" y="9"/>
                </a:cubicBezTo>
                <a:cubicBezTo>
                  <a:pt x="26" y="0"/>
                  <a:pt x="43" y="0"/>
                  <a:pt x="60" y="9"/>
                </a:cubicBezTo>
                <a:cubicBezTo>
                  <a:pt x="60" y="9"/>
                  <a:pt x="69" y="17"/>
                  <a:pt x="60" y="17"/>
                </a:cubicBezTo>
                <a:cubicBezTo>
                  <a:pt x="60" y="26"/>
                  <a:pt x="60" y="26"/>
                  <a:pt x="51" y="26"/>
                </a:cubicBezTo>
                <a:cubicBezTo>
                  <a:pt x="43" y="17"/>
                  <a:pt x="26" y="17"/>
                  <a:pt x="17" y="26"/>
                </a:cubicBezTo>
                <a:cubicBezTo>
                  <a:pt x="8" y="26"/>
                  <a:pt x="8" y="34"/>
                  <a:pt x="8" y="34"/>
                </a:cubicBezTo>
                <a:cubicBezTo>
                  <a:pt x="8" y="43"/>
                  <a:pt x="26" y="52"/>
                  <a:pt x="34" y="52"/>
                </a:cubicBezTo>
                <a:cubicBezTo>
                  <a:pt x="43" y="60"/>
                  <a:pt x="51" y="60"/>
                  <a:pt x="51" y="69"/>
                </a:cubicBezTo>
                <a:cubicBezTo>
                  <a:pt x="60" y="69"/>
                  <a:pt x="69" y="77"/>
                  <a:pt x="69" y="86"/>
                </a:cubicBezTo>
                <a:cubicBezTo>
                  <a:pt x="69" y="95"/>
                  <a:pt x="60" y="103"/>
                  <a:pt x="51" y="112"/>
                </a:cubicBezTo>
                <a:cubicBezTo>
                  <a:pt x="43" y="112"/>
                  <a:pt x="34" y="121"/>
                  <a:pt x="26" y="12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0" name="Freeform 655">
            <a:extLst>
              <a:ext uri="{FF2B5EF4-FFF2-40B4-BE49-F238E27FC236}">
                <a16:creationId xmlns:a16="http://schemas.microsoft.com/office/drawing/2014/main" id="{D85F33EF-1701-FA48-8109-83BDE640E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6942" y="7325228"/>
            <a:ext cx="9345" cy="28034"/>
          </a:xfrm>
          <a:custGeom>
            <a:avLst/>
            <a:gdLst>
              <a:gd name="T0" fmla="*/ 8 w 9"/>
              <a:gd name="T1" fmla="*/ 26 h 27"/>
              <a:gd name="T2" fmla="*/ 8 w 9"/>
              <a:gd name="T3" fmla="*/ 26 h 27"/>
              <a:gd name="T4" fmla="*/ 0 w 9"/>
              <a:gd name="T5" fmla="*/ 17 h 27"/>
              <a:gd name="T6" fmla="*/ 0 w 9"/>
              <a:gd name="T7" fmla="*/ 9 h 27"/>
              <a:gd name="T8" fmla="*/ 8 w 9"/>
              <a:gd name="T9" fmla="*/ 0 h 27"/>
              <a:gd name="T10" fmla="*/ 8 w 9"/>
              <a:gd name="T11" fmla="*/ 9 h 27"/>
              <a:gd name="T12" fmla="*/ 8 w 9"/>
              <a:gd name="T13" fmla="*/ 17 h 27"/>
              <a:gd name="T14" fmla="*/ 8 w 9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7">
                <a:moveTo>
                  <a:pt x="8" y="26"/>
                </a:moveTo>
                <a:lnTo>
                  <a:pt x="8" y="26"/>
                </a:lnTo>
                <a:cubicBezTo>
                  <a:pt x="0" y="26"/>
                  <a:pt x="0" y="26"/>
                  <a:pt x="0" y="17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8" y="0"/>
                </a:cubicBezTo>
                <a:lnTo>
                  <a:pt x="8" y="9"/>
                </a:lnTo>
                <a:cubicBezTo>
                  <a:pt x="8" y="17"/>
                  <a:pt x="8" y="17"/>
                  <a:pt x="8" y="17"/>
                </a:cubicBezTo>
                <a:cubicBezTo>
                  <a:pt x="8" y="26"/>
                  <a:pt x="8" y="26"/>
                  <a:pt x="8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1" name="Freeform 656">
            <a:extLst>
              <a:ext uri="{FF2B5EF4-FFF2-40B4-BE49-F238E27FC236}">
                <a16:creationId xmlns:a16="http://schemas.microsoft.com/office/drawing/2014/main" id="{E044627E-5595-B04E-9C51-9423947A7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6942" y="7479415"/>
            <a:ext cx="9345" cy="28034"/>
          </a:xfrm>
          <a:custGeom>
            <a:avLst/>
            <a:gdLst>
              <a:gd name="T0" fmla="*/ 8 w 9"/>
              <a:gd name="T1" fmla="*/ 25 h 26"/>
              <a:gd name="T2" fmla="*/ 8 w 9"/>
              <a:gd name="T3" fmla="*/ 25 h 26"/>
              <a:gd name="T4" fmla="*/ 0 w 9"/>
              <a:gd name="T5" fmla="*/ 17 h 26"/>
              <a:gd name="T6" fmla="*/ 0 w 9"/>
              <a:gd name="T7" fmla="*/ 8 h 26"/>
              <a:gd name="T8" fmla="*/ 8 w 9"/>
              <a:gd name="T9" fmla="*/ 0 h 26"/>
              <a:gd name="T10" fmla="*/ 8 w 9"/>
              <a:gd name="T11" fmla="*/ 8 h 26"/>
              <a:gd name="T12" fmla="*/ 8 w 9"/>
              <a:gd name="T13" fmla="*/ 17 h 26"/>
              <a:gd name="T14" fmla="*/ 8 w 9"/>
              <a:gd name="T1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6">
                <a:moveTo>
                  <a:pt x="8" y="25"/>
                </a:moveTo>
                <a:lnTo>
                  <a:pt x="8" y="25"/>
                </a:lnTo>
                <a:cubicBezTo>
                  <a:pt x="0" y="25"/>
                  <a:pt x="0" y="25"/>
                  <a:pt x="0" y="17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8" y="0"/>
                </a:cubicBezTo>
                <a:cubicBezTo>
                  <a:pt x="8" y="0"/>
                  <a:pt x="8" y="0"/>
                  <a:pt x="8" y="8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25"/>
                  <a:pt x="8" y="25"/>
                  <a:pt x="8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2" name="Freeform 657">
            <a:extLst>
              <a:ext uri="{FF2B5EF4-FFF2-40B4-BE49-F238E27FC236}">
                <a16:creationId xmlns:a16="http://schemas.microsoft.com/office/drawing/2014/main" id="{8287E4BC-0CBA-F646-86AA-5BA2C844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503" y="7432692"/>
            <a:ext cx="135498" cy="37378"/>
          </a:xfrm>
          <a:custGeom>
            <a:avLst/>
            <a:gdLst>
              <a:gd name="T0" fmla="*/ 112 w 130"/>
              <a:gd name="T1" fmla="*/ 35 h 36"/>
              <a:gd name="T2" fmla="*/ 112 w 130"/>
              <a:gd name="T3" fmla="*/ 35 h 36"/>
              <a:gd name="T4" fmla="*/ 17 w 130"/>
              <a:gd name="T5" fmla="*/ 35 h 36"/>
              <a:gd name="T6" fmla="*/ 0 w 130"/>
              <a:gd name="T7" fmla="*/ 18 h 36"/>
              <a:gd name="T8" fmla="*/ 17 w 130"/>
              <a:gd name="T9" fmla="*/ 0 h 36"/>
              <a:gd name="T10" fmla="*/ 112 w 130"/>
              <a:gd name="T11" fmla="*/ 0 h 36"/>
              <a:gd name="T12" fmla="*/ 129 w 130"/>
              <a:gd name="T13" fmla="*/ 18 h 36"/>
              <a:gd name="T14" fmla="*/ 112 w 130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" h="36">
                <a:moveTo>
                  <a:pt x="112" y="35"/>
                </a:moveTo>
                <a:lnTo>
                  <a:pt x="112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21" y="0"/>
                  <a:pt x="129" y="9"/>
                  <a:pt x="129" y="18"/>
                </a:cubicBezTo>
                <a:cubicBezTo>
                  <a:pt x="129" y="26"/>
                  <a:pt x="121" y="35"/>
                  <a:pt x="112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3" name="Freeform 658">
            <a:extLst>
              <a:ext uri="{FF2B5EF4-FFF2-40B4-BE49-F238E27FC236}">
                <a16:creationId xmlns:a16="http://schemas.microsoft.com/office/drawing/2014/main" id="{19A753FF-0CB1-5845-BD00-333FC8D75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8318" y="11773249"/>
            <a:ext cx="630761" cy="163532"/>
          </a:xfrm>
          <a:custGeom>
            <a:avLst/>
            <a:gdLst>
              <a:gd name="T0" fmla="*/ 559 w 595"/>
              <a:gd name="T1" fmla="*/ 155 h 156"/>
              <a:gd name="T2" fmla="*/ 559 w 595"/>
              <a:gd name="T3" fmla="*/ 155 h 156"/>
              <a:gd name="T4" fmla="*/ 34 w 595"/>
              <a:gd name="T5" fmla="*/ 155 h 156"/>
              <a:gd name="T6" fmla="*/ 0 w 595"/>
              <a:gd name="T7" fmla="*/ 120 h 156"/>
              <a:gd name="T8" fmla="*/ 0 w 595"/>
              <a:gd name="T9" fmla="*/ 34 h 156"/>
              <a:gd name="T10" fmla="*/ 34 w 595"/>
              <a:gd name="T11" fmla="*/ 0 h 156"/>
              <a:gd name="T12" fmla="*/ 559 w 595"/>
              <a:gd name="T13" fmla="*/ 0 h 156"/>
              <a:gd name="T14" fmla="*/ 594 w 595"/>
              <a:gd name="T15" fmla="*/ 34 h 156"/>
              <a:gd name="T16" fmla="*/ 594 w 595"/>
              <a:gd name="T17" fmla="*/ 120 h 156"/>
              <a:gd name="T18" fmla="*/ 559 w 595"/>
              <a:gd name="T19" fmla="*/ 155 h 156"/>
              <a:gd name="T20" fmla="*/ 43 w 595"/>
              <a:gd name="T21" fmla="*/ 112 h 156"/>
              <a:gd name="T22" fmla="*/ 43 w 595"/>
              <a:gd name="T23" fmla="*/ 112 h 156"/>
              <a:gd name="T24" fmla="*/ 551 w 595"/>
              <a:gd name="T25" fmla="*/ 112 h 156"/>
              <a:gd name="T26" fmla="*/ 551 w 595"/>
              <a:gd name="T27" fmla="*/ 43 h 156"/>
              <a:gd name="T28" fmla="*/ 43 w 595"/>
              <a:gd name="T29" fmla="*/ 43 h 156"/>
              <a:gd name="T30" fmla="*/ 43 w 595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5" h="156">
                <a:moveTo>
                  <a:pt x="559" y="155"/>
                </a:moveTo>
                <a:lnTo>
                  <a:pt x="559" y="155"/>
                </a:lnTo>
                <a:cubicBezTo>
                  <a:pt x="34" y="155"/>
                  <a:pt x="34" y="155"/>
                  <a:pt x="34" y="155"/>
                </a:cubicBezTo>
                <a:cubicBezTo>
                  <a:pt x="17" y="155"/>
                  <a:pt x="0" y="138"/>
                  <a:pt x="0" y="12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9"/>
                  <a:pt x="17" y="0"/>
                  <a:pt x="34" y="0"/>
                </a:cubicBezTo>
                <a:cubicBezTo>
                  <a:pt x="559" y="0"/>
                  <a:pt x="559" y="0"/>
                  <a:pt x="559" y="0"/>
                </a:cubicBezTo>
                <a:cubicBezTo>
                  <a:pt x="576" y="0"/>
                  <a:pt x="594" y="9"/>
                  <a:pt x="594" y="34"/>
                </a:cubicBezTo>
                <a:cubicBezTo>
                  <a:pt x="594" y="120"/>
                  <a:pt x="594" y="120"/>
                  <a:pt x="594" y="120"/>
                </a:cubicBezTo>
                <a:cubicBezTo>
                  <a:pt x="594" y="138"/>
                  <a:pt x="576" y="155"/>
                  <a:pt x="559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551" y="112"/>
                  <a:pt x="551" y="112"/>
                  <a:pt x="551" y="112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4" name="Freeform 659">
            <a:extLst>
              <a:ext uri="{FF2B5EF4-FFF2-40B4-BE49-F238E27FC236}">
                <a16:creationId xmlns:a16="http://schemas.microsoft.com/office/drawing/2014/main" id="{9F8E2721-D31B-DE4E-8C4F-3777C6C05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5126" y="11787267"/>
            <a:ext cx="46723" cy="135495"/>
          </a:xfrm>
          <a:custGeom>
            <a:avLst/>
            <a:gdLst>
              <a:gd name="T0" fmla="*/ 17 w 44"/>
              <a:gd name="T1" fmla="*/ 129 h 130"/>
              <a:gd name="T2" fmla="*/ 17 w 44"/>
              <a:gd name="T3" fmla="*/ 129 h 130"/>
              <a:gd name="T4" fmla="*/ 0 w 44"/>
              <a:gd name="T5" fmla="*/ 103 h 130"/>
              <a:gd name="T6" fmla="*/ 0 w 44"/>
              <a:gd name="T7" fmla="*/ 17 h 130"/>
              <a:gd name="T8" fmla="*/ 17 w 44"/>
              <a:gd name="T9" fmla="*/ 0 h 130"/>
              <a:gd name="T10" fmla="*/ 17 w 44"/>
              <a:gd name="T11" fmla="*/ 0 h 130"/>
              <a:gd name="T12" fmla="*/ 43 w 44"/>
              <a:gd name="T13" fmla="*/ 17 h 130"/>
              <a:gd name="T14" fmla="*/ 43 w 44"/>
              <a:gd name="T15" fmla="*/ 103 h 130"/>
              <a:gd name="T16" fmla="*/ 17 w 44"/>
              <a:gd name="T17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30">
                <a:moveTo>
                  <a:pt x="17" y="129"/>
                </a:moveTo>
                <a:lnTo>
                  <a:pt x="17" y="129"/>
                </a:lnTo>
                <a:cubicBezTo>
                  <a:pt x="8" y="129"/>
                  <a:pt x="0" y="120"/>
                  <a:pt x="0" y="10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lnTo>
                  <a:pt x="17" y="0"/>
                </a:lnTo>
                <a:cubicBezTo>
                  <a:pt x="34" y="0"/>
                  <a:pt x="43" y="8"/>
                  <a:pt x="43" y="17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20"/>
                  <a:pt x="34" y="129"/>
                  <a:pt x="17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5" name="Freeform 660">
            <a:extLst>
              <a:ext uri="{FF2B5EF4-FFF2-40B4-BE49-F238E27FC236}">
                <a16:creationId xmlns:a16="http://schemas.microsoft.com/office/drawing/2014/main" id="{CD054D77-08D3-4943-A314-5C6DFC82E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1932" y="11787267"/>
            <a:ext cx="46723" cy="135495"/>
          </a:xfrm>
          <a:custGeom>
            <a:avLst/>
            <a:gdLst>
              <a:gd name="T0" fmla="*/ 18 w 44"/>
              <a:gd name="T1" fmla="*/ 129 h 130"/>
              <a:gd name="T2" fmla="*/ 18 w 44"/>
              <a:gd name="T3" fmla="*/ 129 h 130"/>
              <a:gd name="T4" fmla="*/ 0 w 44"/>
              <a:gd name="T5" fmla="*/ 103 h 130"/>
              <a:gd name="T6" fmla="*/ 0 w 44"/>
              <a:gd name="T7" fmla="*/ 17 h 130"/>
              <a:gd name="T8" fmla="*/ 18 w 44"/>
              <a:gd name="T9" fmla="*/ 0 h 130"/>
              <a:gd name="T10" fmla="*/ 18 w 44"/>
              <a:gd name="T11" fmla="*/ 0 h 130"/>
              <a:gd name="T12" fmla="*/ 43 w 44"/>
              <a:gd name="T13" fmla="*/ 17 h 130"/>
              <a:gd name="T14" fmla="*/ 43 w 44"/>
              <a:gd name="T15" fmla="*/ 103 h 130"/>
              <a:gd name="T16" fmla="*/ 18 w 44"/>
              <a:gd name="T17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30">
                <a:moveTo>
                  <a:pt x="18" y="129"/>
                </a:moveTo>
                <a:lnTo>
                  <a:pt x="18" y="129"/>
                </a:lnTo>
                <a:cubicBezTo>
                  <a:pt x="9" y="129"/>
                  <a:pt x="0" y="120"/>
                  <a:pt x="0" y="10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18" y="0"/>
                </a:cubicBezTo>
                <a:lnTo>
                  <a:pt x="18" y="0"/>
                </a:lnTo>
                <a:cubicBezTo>
                  <a:pt x="26" y="0"/>
                  <a:pt x="43" y="8"/>
                  <a:pt x="43" y="17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20"/>
                  <a:pt x="35" y="129"/>
                  <a:pt x="18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6" name="Freeform 661">
            <a:extLst>
              <a:ext uri="{FF2B5EF4-FFF2-40B4-BE49-F238E27FC236}">
                <a16:creationId xmlns:a16="http://schemas.microsoft.com/office/drawing/2014/main" id="{285D53E9-218C-4C44-972D-9D70A2235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4067" y="11787267"/>
            <a:ext cx="56067" cy="135495"/>
          </a:xfrm>
          <a:custGeom>
            <a:avLst/>
            <a:gdLst>
              <a:gd name="T0" fmla="*/ 26 w 53"/>
              <a:gd name="T1" fmla="*/ 129 h 130"/>
              <a:gd name="T2" fmla="*/ 26 w 53"/>
              <a:gd name="T3" fmla="*/ 129 h 130"/>
              <a:gd name="T4" fmla="*/ 8 w 53"/>
              <a:gd name="T5" fmla="*/ 111 h 130"/>
              <a:gd name="T6" fmla="*/ 8 w 53"/>
              <a:gd name="T7" fmla="*/ 25 h 130"/>
              <a:gd name="T8" fmla="*/ 26 w 53"/>
              <a:gd name="T9" fmla="*/ 0 h 130"/>
              <a:gd name="T10" fmla="*/ 52 w 53"/>
              <a:gd name="T11" fmla="*/ 25 h 130"/>
              <a:gd name="T12" fmla="*/ 52 w 53"/>
              <a:gd name="T13" fmla="*/ 111 h 130"/>
              <a:gd name="T14" fmla="*/ 26 w 53"/>
              <a:gd name="T15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" h="130">
                <a:moveTo>
                  <a:pt x="26" y="129"/>
                </a:moveTo>
                <a:lnTo>
                  <a:pt x="26" y="129"/>
                </a:lnTo>
                <a:cubicBezTo>
                  <a:pt x="17" y="129"/>
                  <a:pt x="8" y="120"/>
                  <a:pt x="8" y="111"/>
                </a:cubicBezTo>
                <a:cubicBezTo>
                  <a:pt x="8" y="25"/>
                  <a:pt x="8" y="25"/>
                  <a:pt x="8" y="25"/>
                </a:cubicBezTo>
                <a:cubicBezTo>
                  <a:pt x="0" y="8"/>
                  <a:pt x="17" y="0"/>
                  <a:pt x="26" y="0"/>
                </a:cubicBezTo>
                <a:cubicBezTo>
                  <a:pt x="34" y="0"/>
                  <a:pt x="43" y="8"/>
                  <a:pt x="52" y="25"/>
                </a:cubicBezTo>
                <a:cubicBezTo>
                  <a:pt x="52" y="111"/>
                  <a:pt x="52" y="111"/>
                  <a:pt x="52" y="111"/>
                </a:cubicBezTo>
                <a:cubicBezTo>
                  <a:pt x="52" y="120"/>
                  <a:pt x="43" y="129"/>
                  <a:pt x="26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7" name="Freeform 662">
            <a:extLst>
              <a:ext uri="{FF2B5EF4-FFF2-40B4-BE49-F238E27FC236}">
                <a16:creationId xmlns:a16="http://schemas.microsoft.com/office/drawing/2014/main" id="{3F559073-79B9-724E-A6F2-04B6F588D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0876" y="11787267"/>
            <a:ext cx="56067" cy="135495"/>
          </a:xfrm>
          <a:custGeom>
            <a:avLst/>
            <a:gdLst>
              <a:gd name="T0" fmla="*/ 26 w 52"/>
              <a:gd name="T1" fmla="*/ 129 h 130"/>
              <a:gd name="T2" fmla="*/ 26 w 52"/>
              <a:gd name="T3" fmla="*/ 129 h 130"/>
              <a:gd name="T4" fmla="*/ 8 w 52"/>
              <a:gd name="T5" fmla="*/ 111 h 130"/>
              <a:gd name="T6" fmla="*/ 0 w 52"/>
              <a:gd name="T7" fmla="*/ 25 h 130"/>
              <a:gd name="T8" fmla="*/ 26 w 52"/>
              <a:gd name="T9" fmla="*/ 0 h 130"/>
              <a:gd name="T10" fmla="*/ 43 w 52"/>
              <a:gd name="T11" fmla="*/ 25 h 130"/>
              <a:gd name="T12" fmla="*/ 51 w 52"/>
              <a:gd name="T13" fmla="*/ 111 h 130"/>
              <a:gd name="T14" fmla="*/ 26 w 52"/>
              <a:gd name="T15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" h="130">
                <a:moveTo>
                  <a:pt x="26" y="129"/>
                </a:moveTo>
                <a:lnTo>
                  <a:pt x="26" y="129"/>
                </a:lnTo>
                <a:cubicBezTo>
                  <a:pt x="17" y="129"/>
                  <a:pt x="8" y="120"/>
                  <a:pt x="8" y="11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26" y="0"/>
                </a:cubicBezTo>
                <a:cubicBezTo>
                  <a:pt x="34" y="0"/>
                  <a:pt x="43" y="8"/>
                  <a:pt x="43" y="25"/>
                </a:cubicBezTo>
                <a:cubicBezTo>
                  <a:pt x="51" y="111"/>
                  <a:pt x="51" y="111"/>
                  <a:pt x="51" y="111"/>
                </a:cubicBezTo>
                <a:cubicBezTo>
                  <a:pt x="51" y="120"/>
                  <a:pt x="43" y="129"/>
                  <a:pt x="26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8" name="Freeform 663">
            <a:extLst>
              <a:ext uri="{FF2B5EF4-FFF2-40B4-BE49-F238E27FC236}">
                <a16:creationId xmlns:a16="http://schemas.microsoft.com/office/drawing/2014/main" id="{FBFB7305-B4C3-B943-A8D8-A376AA56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4216" y="11647098"/>
            <a:ext cx="630761" cy="163529"/>
          </a:xfrm>
          <a:custGeom>
            <a:avLst/>
            <a:gdLst>
              <a:gd name="T0" fmla="*/ 560 w 595"/>
              <a:gd name="T1" fmla="*/ 155 h 156"/>
              <a:gd name="T2" fmla="*/ 560 w 595"/>
              <a:gd name="T3" fmla="*/ 155 h 156"/>
              <a:gd name="T4" fmla="*/ 34 w 595"/>
              <a:gd name="T5" fmla="*/ 155 h 156"/>
              <a:gd name="T6" fmla="*/ 0 w 595"/>
              <a:gd name="T7" fmla="*/ 121 h 156"/>
              <a:gd name="T8" fmla="*/ 0 w 595"/>
              <a:gd name="T9" fmla="*/ 35 h 156"/>
              <a:gd name="T10" fmla="*/ 34 w 595"/>
              <a:gd name="T11" fmla="*/ 0 h 156"/>
              <a:gd name="T12" fmla="*/ 560 w 595"/>
              <a:gd name="T13" fmla="*/ 0 h 156"/>
              <a:gd name="T14" fmla="*/ 594 w 595"/>
              <a:gd name="T15" fmla="*/ 35 h 156"/>
              <a:gd name="T16" fmla="*/ 594 w 595"/>
              <a:gd name="T17" fmla="*/ 121 h 156"/>
              <a:gd name="T18" fmla="*/ 560 w 595"/>
              <a:gd name="T19" fmla="*/ 155 h 156"/>
              <a:gd name="T20" fmla="*/ 43 w 595"/>
              <a:gd name="T21" fmla="*/ 112 h 156"/>
              <a:gd name="T22" fmla="*/ 43 w 595"/>
              <a:gd name="T23" fmla="*/ 112 h 156"/>
              <a:gd name="T24" fmla="*/ 551 w 595"/>
              <a:gd name="T25" fmla="*/ 112 h 156"/>
              <a:gd name="T26" fmla="*/ 551 w 595"/>
              <a:gd name="T27" fmla="*/ 43 h 156"/>
              <a:gd name="T28" fmla="*/ 43 w 595"/>
              <a:gd name="T29" fmla="*/ 43 h 156"/>
              <a:gd name="T30" fmla="*/ 43 w 595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5" h="156">
                <a:moveTo>
                  <a:pt x="560" y="155"/>
                </a:moveTo>
                <a:lnTo>
                  <a:pt x="560" y="155"/>
                </a:lnTo>
                <a:cubicBezTo>
                  <a:pt x="34" y="155"/>
                  <a:pt x="34" y="155"/>
                  <a:pt x="34" y="155"/>
                </a:cubicBezTo>
                <a:cubicBezTo>
                  <a:pt x="9" y="155"/>
                  <a:pt x="0" y="147"/>
                  <a:pt x="0" y="121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7"/>
                  <a:pt x="9" y="0"/>
                  <a:pt x="34" y="0"/>
                </a:cubicBezTo>
                <a:cubicBezTo>
                  <a:pt x="560" y="0"/>
                  <a:pt x="560" y="0"/>
                  <a:pt x="560" y="0"/>
                </a:cubicBezTo>
                <a:cubicBezTo>
                  <a:pt x="577" y="0"/>
                  <a:pt x="594" y="17"/>
                  <a:pt x="594" y="35"/>
                </a:cubicBezTo>
                <a:cubicBezTo>
                  <a:pt x="594" y="121"/>
                  <a:pt x="594" y="121"/>
                  <a:pt x="594" y="121"/>
                </a:cubicBezTo>
                <a:cubicBezTo>
                  <a:pt x="594" y="147"/>
                  <a:pt x="577" y="155"/>
                  <a:pt x="560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551" y="112"/>
                  <a:pt x="551" y="112"/>
                  <a:pt x="551" y="112"/>
                </a:cubicBezTo>
                <a:cubicBezTo>
                  <a:pt x="551" y="43"/>
                  <a:pt x="551" y="43"/>
                  <a:pt x="551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9" name="Freeform 664">
            <a:extLst>
              <a:ext uri="{FF2B5EF4-FFF2-40B4-BE49-F238E27FC236}">
                <a16:creationId xmlns:a16="http://schemas.microsoft.com/office/drawing/2014/main" id="{59673920-603F-6F49-A8EA-29DB643C0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1680" y="11665787"/>
            <a:ext cx="56067" cy="140169"/>
          </a:xfrm>
          <a:custGeom>
            <a:avLst/>
            <a:gdLst>
              <a:gd name="T0" fmla="*/ 26 w 53"/>
              <a:gd name="T1" fmla="*/ 130 h 131"/>
              <a:gd name="T2" fmla="*/ 26 w 53"/>
              <a:gd name="T3" fmla="*/ 130 h 131"/>
              <a:gd name="T4" fmla="*/ 9 w 53"/>
              <a:gd name="T5" fmla="*/ 104 h 131"/>
              <a:gd name="T6" fmla="*/ 0 w 53"/>
              <a:gd name="T7" fmla="*/ 18 h 131"/>
              <a:gd name="T8" fmla="*/ 26 w 53"/>
              <a:gd name="T9" fmla="*/ 0 h 131"/>
              <a:gd name="T10" fmla="*/ 44 w 53"/>
              <a:gd name="T11" fmla="*/ 18 h 131"/>
              <a:gd name="T12" fmla="*/ 52 w 53"/>
              <a:gd name="T13" fmla="*/ 104 h 131"/>
              <a:gd name="T14" fmla="*/ 26 w 53"/>
              <a:gd name="T1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3" h="131">
                <a:moveTo>
                  <a:pt x="26" y="130"/>
                </a:moveTo>
                <a:lnTo>
                  <a:pt x="26" y="130"/>
                </a:lnTo>
                <a:cubicBezTo>
                  <a:pt x="18" y="130"/>
                  <a:pt x="9" y="121"/>
                  <a:pt x="9" y="10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6" y="0"/>
                </a:cubicBezTo>
                <a:cubicBezTo>
                  <a:pt x="35" y="0"/>
                  <a:pt x="44" y="9"/>
                  <a:pt x="44" y="18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2" y="121"/>
                  <a:pt x="35" y="130"/>
                  <a:pt x="26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0" name="Freeform 665">
            <a:extLst>
              <a:ext uri="{FF2B5EF4-FFF2-40B4-BE49-F238E27FC236}">
                <a16:creationId xmlns:a16="http://schemas.microsoft.com/office/drawing/2014/main" id="{70499B82-5EB8-CE4B-AED9-5A8F46EF7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160" y="11665787"/>
            <a:ext cx="46723" cy="140169"/>
          </a:xfrm>
          <a:custGeom>
            <a:avLst/>
            <a:gdLst>
              <a:gd name="T0" fmla="*/ 25 w 43"/>
              <a:gd name="T1" fmla="*/ 130 h 131"/>
              <a:gd name="T2" fmla="*/ 25 w 43"/>
              <a:gd name="T3" fmla="*/ 130 h 131"/>
              <a:gd name="T4" fmla="*/ 0 w 43"/>
              <a:gd name="T5" fmla="*/ 104 h 131"/>
              <a:gd name="T6" fmla="*/ 0 w 43"/>
              <a:gd name="T7" fmla="*/ 18 h 131"/>
              <a:gd name="T8" fmla="*/ 25 w 43"/>
              <a:gd name="T9" fmla="*/ 0 h 131"/>
              <a:gd name="T10" fmla="*/ 42 w 43"/>
              <a:gd name="T11" fmla="*/ 18 h 131"/>
              <a:gd name="T12" fmla="*/ 42 w 43"/>
              <a:gd name="T13" fmla="*/ 104 h 131"/>
              <a:gd name="T14" fmla="*/ 25 w 43"/>
              <a:gd name="T1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131">
                <a:moveTo>
                  <a:pt x="25" y="130"/>
                </a:moveTo>
                <a:lnTo>
                  <a:pt x="25" y="130"/>
                </a:lnTo>
                <a:cubicBezTo>
                  <a:pt x="8" y="130"/>
                  <a:pt x="0" y="121"/>
                  <a:pt x="0" y="10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25" y="0"/>
                </a:cubicBezTo>
                <a:cubicBezTo>
                  <a:pt x="34" y="0"/>
                  <a:pt x="42" y="9"/>
                  <a:pt x="42" y="18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21"/>
                  <a:pt x="34" y="130"/>
                  <a:pt x="25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1" name="Freeform 666">
            <a:extLst>
              <a:ext uri="{FF2B5EF4-FFF2-40B4-BE49-F238E27FC236}">
                <a16:creationId xmlns:a16="http://schemas.microsoft.com/office/drawing/2014/main" id="{27DE1D67-3322-C244-A9CE-D98809ABC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9966" y="11665787"/>
            <a:ext cx="46723" cy="140169"/>
          </a:xfrm>
          <a:custGeom>
            <a:avLst/>
            <a:gdLst>
              <a:gd name="T0" fmla="*/ 26 w 44"/>
              <a:gd name="T1" fmla="*/ 130 h 131"/>
              <a:gd name="T2" fmla="*/ 26 w 44"/>
              <a:gd name="T3" fmla="*/ 130 h 131"/>
              <a:gd name="T4" fmla="*/ 0 w 44"/>
              <a:gd name="T5" fmla="*/ 104 h 131"/>
              <a:gd name="T6" fmla="*/ 0 w 44"/>
              <a:gd name="T7" fmla="*/ 18 h 131"/>
              <a:gd name="T8" fmla="*/ 26 w 44"/>
              <a:gd name="T9" fmla="*/ 0 h 131"/>
              <a:gd name="T10" fmla="*/ 43 w 44"/>
              <a:gd name="T11" fmla="*/ 18 h 131"/>
              <a:gd name="T12" fmla="*/ 43 w 44"/>
              <a:gd name="T13" fmla="*/ 104 h 131"/>
              <a:gd name="T14" fmla="*/ 26 w 44"/>
              <a:gd name="T15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131">
                <a:moveTo>
                  <a:pt x="26" y="130"/>
                </a:moveTo>
                <a:lnTo>
                  <a:pt x="26" y="130"/>
                </a:lnTo>
                <a:cubicBezTo>
                  <a:pt x="9" y="130"/>
                  <a:pt x="0" y="121"/>
                  <a:pt x="0" y="10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6" y="0"/>
                </a:cubicBezTo>
                <a:cubicBezTo>
                  <a:pt x="35" y="0"/>
                  <a:pt x="43" y="9"/>
                  <a:pt x="43" y="18"/>
                </a:cubicBezTo>
                <a:cubicBezTo>
                  <a:pt x="43" y="104"/>
                  <a:pt x="43" y="104"/>
                  <a:pt x="43" y="104"/>
                </a:cubicBezTo>
                <a:cubicBezTo>
                  <a:pt x="43" y="121"/>
                  <a:pt x="35" y="130"/>
                  <a:pt x="26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2" name="Freeform 667">
            <a:extLst>
              <a:ext uri="{FF2B5EF4-FFF2-40B4-BE49-F238E27FC236}">
                <a16:creationId xmlns:a16="http://schemas.microsoft.com/office/drawing/2014/main" id="{CF987C56-8FAC-3549-8B8C-CA887D66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445" y="11665787"/>
            <a:ext cx="46723" cy="140169"/>
          </a:xfrm>
          <a:custGeom>
            <a:avLst/>
            <a:gdLst>
              <a:gd name="T0" fmla="*/ 26 w 44"/>
              <a:gd name="T1" fmla="*/ 130 h 131"/>
              <a:gd name="T2" fmla="*/ 26 w 44"/>
              <a:gd name="T3" fmla="*/ 130 h 131"/>
              <a:gd name="T4" fmla="*/ 0 w 44"/>
              <a:gd name="T5" fmla="*/ 104 h 131"/>
              <a:gd name="T6" fmla="*/ 0 w 44"/>
              <a:gd name="T7" fmla="*/ 18 h 131"/>
              <a:gd name="T8" fmla="*/ 26 w 44"/>
              <a:gd name="T9" fmla="*/ 0 h 131"/>
              <a:gd name="T10" fmla="*/ 26 w 44"/>
              <a:gd name="T11" fmla="*/ 0 h 131"/>
              <a:gd name="T12" fmla="*/ 43 w 44"/>
              <a:gd name="T13" fmla="*/ 18 h 131"/>
              <a:gd name="T14" fmla="*/ 43 w 44"/>
              <a:gd name="T15" fmla="*/ 104 h 131"/>
              <a:gd name="T16" fmla="*/ 26 w 44"/>
              <a:gd name="T17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31">
                <a:moveTo>
                  <a:pt x="26" y="130"/>
                </a:moveTo>
                <a:lnTo>
                  <a:pt x="26" y="130"/>
                </a:lnTo>
                <a:cubicBezTo>
                  <a:pt x="9" y="130"/>
                  <a:pt x="0" y="121"/>
                  <a:pt x="0" y="10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6" y="0"/>
                </a:cubicBezTo>
                <a:lnTo>
                  <a:pt x="26" y="0"/>
                </a:lnTo>
                <a:cubicBezTo>
                  <a:pt x="35" y="0"/>
                  <a:pt x="43" y="9"/>
                  <a:pt x="43" y="18"/>
                </a:cubicBezTo>
                <a:cubicBezTo>
                  <a:pt x="43" y="104"/>
                  <a:pt x="43" y="104"/>
                  <a:pt x="43" y="104"/>
                </a:cubicBezTo>
                <a:cubicBezTo>
                  <a:pt x="43" y="121"/>
                  <a:pt x="35" y="130"/>
                  <a:pt x="26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3" name="Freeform 668">
            <a:extLst>
              <a:ext uri="{FF2B5EF4-FFF2-40B4-BE49-F238E27FC236}">
                <a16:creationId xmlns:a16="http://schemas.microsoft.com/office/drawing/2014/main" id="{5E1A1EE1-1C70-364B-933C-F148E9ED8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9714" y="11539634"/>
            <a:ext cx="640102" cy="163532"/>
          </a:xfrm>
          <a:custGeom>
            <a:avLst/>
            <a:gdLst>
              <a:gd name="T0" fmla="*/ 569 w 604"/>
              <a:gd name="T1" fmla="*/ 155 h 156"/>
              <a:gd name="T2" fmla="*/ 569 w 604"/>
              <a:gd name="T3" fmla="*/ 155 h 156"/>
              <a:gd name="T4" fmla="*/ 35 w 604"/>
              <a:gd name="T5" fmla="*/ 155 h 156"/>
              <a:gd name="T6" fmla="*/ 0 w 604"/>
              <a:gd name="T7" fmla="*/ 120 h 156"/>
              <a:gd name="T8" fmla="*/ 0 w 604"/>
              <a:gd name="T9" fmla="*/ 35 h 156"/>
              <a:gd name="T10" fmla="*/ 35 w 604"/>
              <a:gd name="T11" fmla="*/ 0 h 156"/>
              <a:gd name="T12" fmla="*/ 569 w 604"/>
              <a:gd name="T13" fmla="*/ 0 h 156"/>
              <a:gd name="T14" fmla="*/ 603 w 604"/>
              <a:gd name="T15" fmla="*/ 35 h 156"/>
              <a:gd name="T16" fmla="*/ 603 w 604"/>
              <a:gd name="T17" fmla="*/ 120 h 156"/>
              <a:gd name="T18" fmla="*/ 569 w 604"/>
              <a:gd name="T19" fmla="*/ 155 h 156"/>
              <a:gd name="T20" fmla="*/ 43 w 604"/>
              <a:gd name="T21" fmla="*/ 112 h 156"/>
              <a:gd name="T22" fmla="*/ 43 w 604"/>
              <a:gd name="T23" fmla="*/ 112 h 156"/>
              <a:gd name="T24" fmla="*/ 560 w 604"/>
              <a:gd name="T25" fmla="*/ 112 h 156"/>
              <a:gd name="T26" fmla="*/ 560 w 604"/>
              <a:gd name="T27" fmla="*/ 43 h 156"/>
              <a:gd name="T28" fmla="*/ 43 w 604"/>
              <a:gd name="T29" fmla="*/ 43 h 156"/>
              <a:gd name="T30" fmla="*/ 43 w 604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04" h="156">
                <a:moveTo>
                  <a:pt x="569" y="155"/>
                </a:moveTo>
                <a:lnTo>
                  <a:pt x="569" y="155"/>
                </a:lnTo>
                <a:cubicBezTo>
                  <a:pt x="35" y="155"/>
                  <a:pt x="35" y="155"/>
                  <a:pt x="35" y="155"/>
                </a:cubicBezTo>
                <a:cubicBezTo>
                  <a:pt x="18" y="155"/>
                  <a:pt x="0" y="138"/>
                  <a:pt x="0" y="120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7"/>
                  <a:pt x="18" y="0"/>
                  <a:pt x="35" y="0"/>
                </a:cubicBezTo>
                <a:cubicBezTo>
                  <a:pt x="569" y="0"/>
                  <a:pt x="569" y="0"/>
                  <a:pt x="569" y="0"/>
                </a:cubicBezTo>
                <a:cubicBezTo>
                  <a:pt x="586" y="0"/>
                  <a:pt x="603" y="17"/>
                  <a:pt x="603" y="35"/>
                </a:cubicBezTo>
                <a:cubicBezTo>
                  <a:pt x="603" y="120"/>
                  <a:pt x="603" y="120"/>
                  <a:pt x="603" y="120"/>
                </a:cubicBezTo>
                <a:cubicBezTo>
                  <a:pt x="603" y="138"/>
                  <a:pt x="586" y="155"/>
                  <a:pt x="569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560" y="112"/>
                  <a:pt x="560" y="112"/>
                  <a:pt x="560" y="112"/>
                </a:cubicBezTo>
                <a:cubicBezTo>
                  <a:pt x="560" y="43"/>
                  <a:pt x="560" y="43"/>
                  <a:pt x="560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4" name="Freeform 669">
            <a:extLst>
              <a:ext uri="{FF2B5EF4-FFF2-40B4-BE49-F238E27FC236}">
                <a16:creationId xmlns:a16="http://schemas.microsoft.com/office/drawing/2014/main" id="{43E9FBAC-08F5-4A43-B0DA-3310FDC1A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1194" y="11548979"/>
            <a:ext cx="46723" cy="135498"/>
          </a:xfrm>
          <a:custGeom>
            <a:avLst/>
            <a:gdLst>
              <a:gd name="T0" fmla="*/ 26 w 44"/>
              <a:gd name="T1" fmla="*/ 129 h 130"/>
              <a:gd name="T2" fmla="*/ 26 w 44"/>
              <a:gd name="T3" fmla="*/ 129 h 130"/>
              <a:gd name="T4" fmla="*/ 0 w 44"/>
              <a:gd name="T5" fmla="*/ 111 h 130"/>
              <a:gd name="T6" fmla="*/ 0 w 44"/>
              <a:gd name="T7" fmla="*/ 26 h 130"/>
              <a:gd name="T8" fmla="*/ 26 w 44"/>
              <a:gd name="T9" fmla="*/ 0 h 130"/>
              <a:gd name="T10" fmla="*/ 43 w 44"/>
              <a:gd name="T11" fmla="*/ 26 h 130"/>
              <a:gd name="T12" fmla="*/ 43 w 44"/>
              <a:gd name="T13" fmla="*/ 111 h 130"/>
              <a:gd name="T14" fmla="*/ 26 w 44"/>
              <a:gd name="T15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130">
                <a:moveTo>
                  <a:pt x="26" y="129"/>
                </a:moveTo>
                <a:lnTo>
                  <a:pt x="26" y="129"/>
                </a:lnTo>
                <a:cubicBezTo>
                  <a:pt x="9" y="129"/>
                  <a:pt x="0" y="120"/>
                  <a:pt x="0" y="11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8"/>
                  <a:pt x="9" y="0"/>
                  <a:pt x="26" y="0"/>
                </a:cubicBezTo>
                <a:cubicBezTo>
                  <a:pt x="35" y="0"/>
                  <a:pt x="43" y="8"/>
                  <a:pt x="43" y="26"/>
                </a:cubicBezTo>
                <a:cubicBezTo>
                  <a:pt x="43" y="111"/>
                  <a:pt x="43" y="111"/>
                  <a:pt x="43" y="111"/>
                </a:cubicBezTo>
                <a:cubicBezTo>
                  <a:pt x="43" y="120"/>
                  <a:pt x="35" y="129"/>
                  <a:pt x="26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5" name="Freeform 670">
            <a:extLst>
              <a:ext uri="{FF2B5EF4-FFF2-40B4-BE49-F238E27FC236}">
                <a16:creationId xmlns:a16="http://schemas.microsoft.com/office/drawing/2014/main" id="{12C1A994-5DA7-5A4F-8406-D9E068F8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8000" y="11548979"/>
            <a:ext cx="46723" cy="135498"/>
          </a:xfrm>
          <a:custGeom>
            <a:avLst/>
            <a:gdLst>
              <a:gd name="T0" fmla="*/ 26 w 44"/>
              <a:gd name="T1" fmla="*/ 129 h 130"/>
              <a:gd name="T2" fmla="*/ 26 w 44"/>
              <a:gd name="T3" fmla="*/ 129 h 130"/>
              <a:gd name="T4" fmla="*/ 0 w 44"/>
              <a:gd name="T5" fmla="*/ 111 h 130"/>
              <a:gd name="T6" fmla="*/ 0 w 44"/>
              <a:gd name="T7" fmla="*/ 26 h 130"/>
              <a:gd name="T8" fmla="*/ 17 w 44"/>
              <a:gd name="T9" fmla="*/ 0 h 130"/>
              <a:gd name="T10" fmla="*/ 43 w 44"/>
              <a:gd name="T11" fmla="*/ 26 h 130"/>
              <a:gd name="T12" fmla="*/ 43 w 44"/>
              <a:gd name="T13" fmla="*/ 111 h 130"/>
              <a:gd name="T14" fmla="*/ 26 w 44"/>
              <a:gd name="T15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130">
                <a:moveTo>
                  <a:pt x="26" y="129"/>
                </a:moveTo>
                <a:lnTo>
                  <a:pt x="26" y="129"/>
                </a:lnTo>
                <a:cubicBezTo>
                  <a:pt x="9" y="129"/>
                  <a:pt x="0" y="120"/>
                  <a:pt x="0" y="11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8"/>
                  <a:pt x="9" y="0"/>
                  <a:pt x="17" y="0"/>
                </a:cubicBezTo>
                <a:cubicBezTo>
                  <a:pt x="35" y="0"/>
                  <a:pt x="43" y="8"/>
                  <a:pt x="43" y="26"/>
                </a:cubicBezTo>
                <a:cubicBezTo>
                  <a:pt x="43" y="111"/>
                  <a:pt x="43" y="111"/>
                  <a:pt x="43" y="111"/>
                </a:cubicBezTo>
                <a:cubicBezTo>
                  <a:pt x="43" y="120"/>
                  <a:pt x="35" y="129"/>
                  <a:pt x="26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6" name="Freeform 671">
            <a:extLst>
              <a:ext uri="{FF2B5EF4-FFF2-40B4-BE49-F238E27FC236}">
                <a16:creationId xmlns:a16="http://schemas.microsoft.com/office/drawing/2014/main" id="{5BAB595A-9792-0B4D-AD7F-9FE246724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74808" y="11548979"/>
            <a:ext cx="46723" cy="135498"/>
          </a:xfrm>
          <a:custGeom>
            <a:avLst/>
            <a:gdLst>
              <a:gd name="T0" fmla="*/ 17 w 44"/>
              <a:gd name="T1" fmla="*/ 129 h 130"/>
              <a:gd name="T2" fmla="*/ 17 w 44"/>
              <a:gd name="T3" fmla="*/ 129 h 130"/>
              <a:gd name="T4" fmla="*/ 0 w 44"/>
              <a:gd name="T5" fmla="*/ 111 h 130"/>
              <a:gd name="T6" fmla="*/ 0 w 44"/>
              <a:gd name="T7" fmla="*/ 26 h 130"/>
              <a:gd name="T8" fmla="*/ 17 w 44"/>
              <a:gd name="T9" fmla="*/ 0 h 130"/>
              <a:gd name="T10" fmla="*/ 17 w 44"/>
              <a:gd name="T11" fmla="*/ 0 h 130"/>
              <a:gd name="T12" fmla="*/ 43 w 44"/>
              <a:gd name="T13" fmla="*/ 26 h 130"/>
              <a:gd name="T14" fmla="*/ 43 w 44"/>
              <a:gd name="T15" fmla="*/ 111 h 130"/>
              <a:gd name="T16" fmla="*/ 26 w 44"/>
              <a:gd name="T17" fmla="*/ 129 h 130"/>
              <a:gd name="T18" fmla="*/ 17 w 44"/>
              <a:gd name="T19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130">
                <a:moveTo>
                  <a:pt x="17" y="129"/>
                </a:moveTo>
                <a:lnTo>
                  <a:pt x="17" y="129"/>
                </a:lnTo>
                <a:cubicBezTo>
                  <a:pt x="9" y="129"/>
                  <a:pt x="0" y="120"/>
                  <a:pt x="0" y="11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35" y="0"/>
                  <a:pt x="43" y="8"/>
                  <a:pt x="43" y="26"/>
                </a:cubicBezTo>
                <a:cubicBezTo>
                  <a:pt x="43" y="111"/>
                  <a:pt x="43" y="111"/>
                  <a:pt x="43" y="111"/>
                </a:cubicBezTo>
                <a:cubicBezTo>
                  <a:pt x="43" y="120"/>
                  <a:pt x="35" y="129"/>
                  <a:pt x="26" y="129"/>
                </a:cubicBezTo>
                <a:cubicBezTo>
                  <a:pt x="26" y="129"/>
                  <a:pt x="26" y="129"/>
                  <a:pt x="17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7" name="Freeform 672">
            <a:extLst>
              <a:ext uri="{FF2B5EF4-FFF2-40B4-BE49-F238E27FC236}">
                <a16:creationId xmlns:a16="http://schemas.microsoft.com/office/drawing/2014/main" id="{DAD21F58-9E5B-B54D-A352-6A76A550A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6288" y="11548979"/>
            <a:ext cx="46723" cy="135498"/>
          </a:xfrm>
          <a:custGeom>
            <a:avLst/>
            <a:gdLst>
              <a:gd name="T0" fmla="*/ 17 w 44"/>
              <a:gd name="T1" fmla="*/ 129 h 130"/>
              <a:gd name="T2" fmla="*/ 17 w 44"/>
              <a:gd name="T3" fmla="*/ 129 h 130"/>
              <a:gd name="T4" fmla="*/ 0 w 44"/>
              <a:gd name="T5" fmla="*/ 111 h 130"/>
              <a:gd name="T6" fmla="*/ 0 w 44"/>
              <a:gd name="T7" fmla="*/ 26 h 130"/>
              <a:gd name="T8" fmla="*/ 17 w 44"/>
              <a:gd name="T9" fmla="*/ 0 h 130"/>
              <a:gd name="T10" fmla="*/ 17 w 44"/>
              <a:gd name="T11" fmla="*/ 0 h 130"/>
              <a:gd name="T12" fmla="*/ 43 w 44"/>
              <a:gd name="T13" fmla="*/ 26 h 130"/>
              <a:gd name="T14" fmla="*/ 43 w 44"/>
              <a:gd name="T15" fmla="*/ 111 h 130"/>
              <a:gd name="T16" fmla="*/ 26 w 44"/>
              <a:gd name="T17" fmla="*/ 129 h 130"/>
              <a:gd name="T18" fmla="*/ 17 w 44"/>
              <a:gd name="T19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130">
                <a:moveTo>
                  <a:pt x="17" y="129"/>
                </a:moveTo>
                <a:lnTo>
                  <a:pt x="17" y="129"/>
                </a:lnTo>
                <a:cubicBezTo>
                  <a:pt x="9" y="129"/>
                  <a:pt x="0" y="120"/>
                  <a:pt x="0" y="11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34" y="0"/>
                  <a:pt x="43" y="8"/>
                  <a:pt x="43" y="26"/>
                </a:cubicBezTo>
                <a:cubicBezTo>
                  <a:pt x="43" y="111"/>
                  <a:pt x="43" y="111"/>
                  <a:pt x="43" y="111"/>
                </a:cubicBezTo>
                <a:cubicBezTo>
                  <a:pt x="43" y="120"/>
                  <a:pt x="34" y="129"/>
                  <a:pt x="26" y="129"/>
                </a:cubicBezTo>
                <a:cubicBezTo>
                  <a:pt x="17" y="129"/>
                  <a:pt x="17" y="129"/>
                  <a:pt x="17" y="12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8" name="Freeform 673">
            <a:extLst>
              <a:ext uri="{FF2B5EF4-FFF2-40B4-BE49-F238E27FC236}">
                <a16:creationId xmlns:a16="http://schemas.microsoft.com/office/drawing/2014/main" id="{10FE80C2-C3F4-0E44-9AC3-A5408E5EE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798" y="4886292"/>
            <a:ext cx="747566" cy="747566"/>
          </a:xfrm>
          <a:custGeom>
            <a:avLst/>
            <a:gdLst>
              <a:gd name="T0" fmla="*/ 353 w 707"/>
              <a:gd name="T1" fmla="*/ 706 h 707"/>
              <a:gd name="T2" fmla="*/ 353 w 707"/>
              <a:gd name="T3" fmla="*/ 706 h 707"/>
              <a:gd name="T4" fmla="*/ 103 w 707"/>
              <a:gd name="T5" fmla="*/ 603 h 707"/>
              <a:gd name="T6" fmla="*/ 0 w 707"/>
              <a:gd name="T7" fmla="*/ 353 h 707"/>
              <a:gd name="T8" fmla="*/ 103 w 707"/>
              <a:gd name="T9" fmla="*/ 104 h 707"/>
              <a:gd name="T10" fmla="*/ 353 w 707"/>
              <a:gd name="T11" fmla="*/ 0 h 707"/>
              <a:gd name="T12" fmla="*/ 602 w 707"/>
              <a:gd name="T13" fmla="*/ 104 h 707"/>
              <a:gd name="T14" fmla="*/ 706 w 707"/>
              <a:gd name="T15" fmla="*/ 353 h 707"/>
              <a:gd name="T16" fmla="*/ 602 w 707"/>
              <a:gd name="T17" fmla="*/ 603 h 707"/>
              <a:gd name="T18" fmla="*/ 353 w 707"/>
              <a:gd name="T19" fmla="*/ 706 h 707"/>
              <a:gd name="T20" fmla="*/ 353 w 707"/>
              <a:gd name="T21" fmla="*/ 43 h 707"/>
              <a:gd name="T22" fmla="*/ 353 w 707"/>
              <a:gd name="T23" fmla="*/ 43 h 707"/>
              <a:gd name="T24" fmla="*/ 43 w 707"/>
              <a:gd name="T25" fmla="*/ 353 h 707"/>
              <a:gd name="T26" fmla="*/ 353 w 707"/>
              <a:gd name="T27" fmla="*/ 663 h 707"/>
              <a:gd name="T28" fmla="*/ 663 w 707"/>
              <a:gd name="T29" fmla="*/ 353 h 707"/>
              <a:gd name="T30" fmla="*/ 353 w 707"/>
              <a:gd name="T31" fmla="*/ 43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07" h="707">
                <a:moveTo>
                  <a:pt x="353" y="706"/>
                </a:moveTo>
                <a:lnTo>
                  <a:pt x="353" y="706"/>
                </a:lnTo>
                <a:cubicBezTo>
                  <a:pt x="258" y="706"/>
                  <a:pt x="172" y="672"/>
                  <a:pt x="103" y="603"/>
                </a:cubicBezTo>
                <a:cubicBezTo>
                  <a:pt x="34" y="534"/>
                  <a:pt x="0" y="448"/>
                  <a:pt x="0" y="353"/>
                </a:cubicBezTo>
                <a:cubicBezTo>
                  <a:pt x="0" y="259"/>
                  <a:pt x="34" y="172"/>
                  <a:pt x="103" y="104"/>
                </a:cubicBezTo>
                <a:cubicBezTo>
                  <a:pt x="172" y="35"/>
                  <a:pt x="258" y="0"/>
                  <a:pt x="353" y="0"/>
                </a:cubicBezTo>
                <a:cubicBezTo>
                  <a:pt x="447" y="0"/>
                  <a:pt x="534" y="35"/>
                  <a:pt x="602" y="104"/>
                </a:cubicBezTo>
                <a:cubicBezTo>
                  <a:pt x="671" y="172"/>
                  <a:pt x="706" y="259"/>
                  <a:pt x="706" y="353"/>
                </a:cubicBezTo>
                <a:cubicBezTo>
                  <a:pt x="706" y="448"/>
                  <a:pt x="671" y="534"/>
                  <a:pt x="602" y="603"/>
                </a:cubicBezTo>
                <a:cubicBezTo>
                  <a:pt x="534" y="672"/>
                  <a:pt x="447" y="706"/>
                  <a:pt x="353" y="706"/>
                </a:cubicBezTo>
                <a:close/>
                <a:moveTo>
                  <a:pt x="353" y="43"/>
                </a:moveTo>
                <a:lnTo>
                  <a:pt x="353" y="43"/>
                </a:lnTo>
                <a:cubicBezTo>
                  <a:pt x="181" y="43"/>
                  <a:pt x="43" y="181"/>
                  <a:pt x="43" y="353"/>
                </a:cubicBezTo>
                <a:cubicBezTo>
                  <a:pt x="43" y="526"/>
                  <a:pt x="181" y="663"/>
                  <a:pt x="353" y="663"/>
                </a:cubicBezTo>
                <a:cubicBezTo>
                  <a:pt x="525" y="663"/>
                  <a:pt x="663" y="526"/>
                  <a:pt x="663" y="353"/>
                </a:cubicBezTo>
                <a:cubicBezTo>
                  <a:pt x="663" y="181"/>
                  <a:pt x="525" y="43"/>
                  <a:pt x="353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9" name="Freeform 674">
            <a:extLst>
              <a:ext uri="{FF2B5EF4-FFF2-40B4-BE49-F238E27FC236}">
                <a16:creationId xmlns:a16="http://schemas.microsoft.com/office/drawing/2014/main" id="{F3442BDF-D3A5-0644-B274-C8F76FEB3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573" y="4979738"/>
            <a:ext cx="574690" cy="574693"/>
          </a:xfrm>
          <a:custGeom>
            <a:avLst/>
            <a:gdLst>
              <a:gd name="T0" fmla="*/ 267 w 543"/>
              <a:gd name="T1" fmla="*/ 543 h 544"/>
              <a:gd name="T2" fmla="*/ 267 w 543"/>
              <a:gd name="T3" fmla="*/ 543 h 544"/>
              <a:gd name="T4" fmla="*/ 0 w 543"/>
              <a:gd name="T5" fmla="*/ 267 h 544"/>
              <a:gd name="T6" fmla="*/ 267 w 543"/>
              <a:gd name="T7" fmla="*/ 0 h 544"/>
              <a:gd name="T8" fmla="*/ 542 w 543"/>
              <a:gd name="T9" fmla="*/ 267 h 544"/>
              <a:gd name="T10" fmla="*/ 267 w 543"/>
              <a:gd name="T11" fmla="*/ 543 h 544"/>
              <a:gd name="T12" fmla="*/ 267 w 543"/>
              <a:gd name="T13" fmla="*/ 43 h 544"/>
              <a:gd name="T14" fmla="*/ 267 w 543"/>
              <a:gd name="T15" fmla="*/ 43 h 544"/>
              <a:gd name="T16" fmla="*/ 43 w 543"/>
              <a:gd name="T17" fmla="*/ 267 h 544"/>
              <a:gd name="T18" fmla="*/ 267 w 543"/>
              <a:gd name="T19" fmla="*/ 500 h 544"/>
              <a:gd name="T20" fmla="*/ 499 w 543"/>
              <a:gd name="T21" fmla="*/ 267 h 544"/>
              <a:gd name="T22" fmla="*/ 267 w 543"/>
              <a:gd name="T23" fmla="*/ 43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3" h="544">
                <a:moveTo>
                  <a:pt x="267" y="543"/>
                </a:moveTo>
                <a:lnTo>
                  <a:pt x="267" y="543"/>
                </a:lnTo>
                <a:cubicBezTo>
                  <a:pt x="120" y="543"/>
                  <a:pt x="0" y="414"/>
                  <a:pt x="0" y="267"/>
                </a:cubicBezTo>
                <a:cubicBezTo>
                  <a:pt x="0" y="121"/>
                  <a:pt x="120" y="0"/>
                  <a:pt x="267" y="0"/>
                </a:cubicBezTo>
                <a:cubicBezTo>
                  <a:pt x="413" y="0"/>
                  <a:pt x="542" y="121"/>
                  <a:pt x="542" y="267"/>
                </a:cubicBezTo>
                <a:cubicBezTo>
                  <a:pt x="542" y="414"/>
                  <a:pt x="413" y="543"/>
                  <a:pt x="267" y="543"/>
                </a:cubicBezTo>
                <a:close/>
                <a:moveTo>
                  <a:pt x="267" y="43"/>
                </a:moveTo>
                <a:lnTo>
                  <a:pt x="267" y="43"/>
                </a:lnTo>
                <a:cubicBezTo>
                  <a:pt x="146" y="43"/>
                  <a:pt x="43" y="147"/>
                  <a:pt x="43" y="267"/>
                </a:cubicBezTo>
                <a:cubicBezTo>
                  <a:pt x="43" y="397"/>
                  <a:pt x="146" y="500"/>
                  <a:pt x="267" y="500"/>
                </a:cubicBezTo>
                <a:cubicBezTo>
                  <a:pt x="396" y="500"/>
                  <a:pt x="499" y="397"/>
                  <a:pt x="499" y="267"/>
                </a:cubicBezTo>
                <a:cubicBezTo>
                  <a:pt x="499" y="147"/>
                  <a:pt x="396" y="43"/>
                  <a:pt x="267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0" name="Freeform 675">
            <a:extLst>
              <a:ext uri="{FF2B5EF4-FFF2-40B4-BE49-F238E27FC236}">
                <a16:creationId xmlns:a16="http://schemas.microsoft.com/office/drawing/2014/main" id="{05101606-DEEA-6840-9F83-A0759DF8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480" y="5115236"/>
            <a:ext cx="172876" cy="285008"/>
          </a:xfrm>
          <a:custGeom>
            <a:avLst/>
            <a:gdLst>
              <a:gd name="T0" fmla="*/ 69 w 165"/>
              <a:gd name="T1" fmla="*/ 267 h 268"/>
              <a:gd name="T2" fmla="*/ 69 w 165"/>
              <a:gd name="T3" fmla="*/ 267 h 268"/>
              <a:gd name="T4" fmla="*/ 9 w 165"/>
              <a:gd name="T5" fmla="*/ 249 h 268"/>
              <a:gd name="T6" fmla="*/ 0 w 165"/>
              <a:gd name="T7" fmla="*/ 232 h 268"/>
              <a:gd name="T8" fmla="*/ 26 w 165"/>
              <a:gd name="T9" fmla="*/ 223 h 268"/>
              <a:gd name="T10" fmla="*/ 112 w 165"/>
              <a:gd name="T11" fmla="*/ 223 h 268"/>
              <a:gd name="T12" fmla="*/ 129 w 165"/>
              <a:gd name="T13" fmla="*/ 197 h 268"/>
              <a:gd name="T14" fmla="*/ 69 w 165"/>
              <a:gd name="T15" fmla="*/ 154 h 268"/>
              <a:gd name="T16" fmla="*/ 26 w 165"/>
              <a:gd name="T17" fmla="*/ 129 h 268"/>
              <a:gd name="T18" fmla="*/ 0 w 165"/>
              <a:gd name="T19" fmla="*/ 77 h 268"/>
              <a:gd name="T20" fmla="*/ 35 w 165"/>
              <a:gd name="T21" fmla="*/ 25 h 268"/>
              <a:gd name="T22" fmla="*/ 147 w 165"/>
              <a:gd name="T23" fmla="*/ 17 h 268"/>
              <a:gd name="T24" fmla="*/ 155 w 165"/>
              <a:gd name="T25" fmla="*/ 43 h 268"/>
              <a:gd name="T26" fmla="*/ 138 w 165"/>
              <a:gd name="T27" fmla="*/ 51 h 268"/>
              <a:gd name="T28" fmla="*/ 52 w 165"/>
              <a:gd name="T29" fmla="*/ 51 h 268"/>
              <a:gd name="T30" fmla="*/ 35 w 165"/>
              <a:gd name="T31" fmla="*/ 77 h 268"/>
              <a:gd name="T32" fmla="*/ 86 w 165"/>
              <a:gd name="T33" fmla="*/ 120 h 268"/>
              <a:gd name="T34" fmla="*/ 129 w 165"/>
              <a:gd name="T35" fmla="*/ 146 h 268"/>
              <a:gd name="T36" fmla="*/ 155 w 165"/>
              <a:gd name="T37" fmla="*/ 197 h 268"/>
              <a:gd name="T38" fmla="*/ 129 w 165"/>
              <a:gd name="T39" fmla="*/ 249 h 268"/>
              <a:gd name="T40" fmla="*/ 69 w 165"/>
              <a:gd name="T41" fmla="*/ 267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5" h="268">
                <a:moveTo>
                  <a:pt x="69" y="267"/>
                </a:moveTo>
                <a:lnTo>
                  <a:pt x="69" y="267"/>
                </a:lnTo>
                <a:cubicBezTo>
                  <a:pt x="52" y="267"/>
                  <a:pt x="35" y="267"/>
                  <a:pt x="9" y="249"/>
                </a:cubicBezTo>
                <a:cubicBezTo>
                  <a:pt x="0" y="249"/>
                  <a:pt x="0" y="241"/>
                  <a:pt x="0" y="232"/>
                </a:cubicBezTo>
                <a:cubicBezTo>
                  <a:pt x="9" y="223"/>
                  <a:pt x="17" y="223"/>
                  <a:pt x="26" y="223"/>
                </a:cubicBezTo>
                <a:cubicBezTo>
                  <a:pt x="52" y="241"/>
                  <a:pt x="86" y="241"/>
                  <a:pt x="112" y="223"/>
                </a:cubicBezTo>
                <a:cubicBezTo>
                  <a:pt x="121" y="215"/>
                  <a:pt x="129" y="206"/>
                  <a:pt x="129" y="197"/>
                </a:cubicBezTo>
                <a:cubicBezTo>
                  <a:pt x="129" y="180"/>
                  <a:pt x="95" y="163"/>
                  <a:pt x="69" y="154"/>
                </a:cubicBezTo>
                <a:cubicBezTo>
                  <a:pt x="52" y="146"/>
                  <a:pt x="35" y="137"/>
                  <a:pt x="26" y="129"/>
                </a:cubicBezTo>
                <a:cubicBezTo>
                  <a:pt x="9" y="111"/>
                  <a:pt x="0" y="94"/>
                  <a:pt x="0" y="77"/>
                </a:cubicBezTo>
                <a:cubicBezTo>
                  <a:pt x="0" y="60"/>
                  <a:pt x="9" y="34"/>
                  <a:pt x="35" y="25"/>
                </a:cubicBezTo>
                <a:cubicBezTo>
                  <a:pt x="60" y="0"/>
                  <a:pt x="103" y="0"/>
                  <a:pt x="147" y="17"/>
                </a:cubicBezTo>
                <a:cubicBezTo>
                  <a:pt x="155" y="25"/>
                  <a:pt x="164" y="34"/>
                  <a:pt x="155" y="43"/>
                </a:cubicBezTo>
                <a:cubicBezTo>
                  <a:pt x="155" y="51"/>
                  <a:pt x="147" y="51"/>
                  <a:pt x="138" y="51"/>
                </a:cubicBezTo>
                <a:cubicBezTo>
                  <a:pt x="103" y="34"/>
                  <a:pt x="69" y="34"/>
                  <a:pt x="52" y="51"/>
                </a:cubicBezTo>
                <a:cubicBezTo>
                  <a:pt x="35" y="60"/>
                  <a:pt x="35" y="68"/>
                  <a:pt x="35" y="77"/>
                </a:cubicBezTo>
                <a:cubicBezTo>
                  <a:pt x="35" y="94"/>
                  <a:pt x="60" y="111"/>
                  <a:pt x="86" y="120"/>
                </a:cubicBezTo>
                <a:cubicBezTo>
                  <a:pt x="103" y="129"/>
                  <a:pt x="121" y="137"/>
                  <a:pt x="129" y="146"/>
                </a:cubicBezTo>
                <a:cubicBezTo>
                  <a:pt x="147" y="163"/>
                  <a:pt x="155" y="180"/>
                  <a:pt x="155" y="197"/>
                </a:cubicBezTo>
                <a:cubicBezTo>
                  <a:pt x="155" y="215"/>
                  <a:pt x="147" y="241"/>
                  <a:pt x="129" y="249"/>
                </a:cubicBezTo>
                <a:cubicBezTo>
                  <a:pt x="112" y="258"/>
                  <a:pt x="95" y="267"/>
                  <a:pt x="69" y="2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1" name="Freeform 676">
            <a:extLst>
              <a:ext uri="{FF2B5EF4-FFF2-40B4-BE49-F238E27FC236}">
                <a16:creationId xmlns:a16="http://schemas.microsoft.com/office/drawing/2014/main" id="{FA87767B-5297-D047-A937-BDBA1673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892" y="5054495"/>
            <a:ext cx="37378" cy="65412"/>
          </a:xfrm>
          <a:custGeom>
            <a:avLst/>
            <a:gdLst>
              <a:gd name="T0" fmla="*/ 18 w 36"/>
              <a:gd name="T1" fmla="*/ 61 h 62"/>
              <a:gd name="T2" fmla="*/ 18 w 36"/>
              <a:gd name="T3" fmla="*/ 61 h 62"/>
              <a:gd name="T4" fmla="*/ 0 w 36"/>
              <a:gd name="T5" fmla="*/ 43 h 62"/>
              <a:gd name="T6" fmla="*/ 0 w 36"/>
              <a:gd name="T7" fmla="*/ 17 h 62"/>
              <a:gd name="T8" fmla="*/ 18 w 36"/>
              <a:gd name="T9" fmla="*/ 0 h 62"/>
              <a:gd name="T10" fmla="*/ 35 w 36"/>
              <a:gd name="T11" fmla="*/ 17 h 62"/>
              <a:gd name="T12" fmla="*/ 35 w 36"/>
              <a:gd name="T13" fmla="*/ 43 h 62"/>
              <a:gd name="T14" fmla="*/ 18 w 36"/>
              <a:gd name="T15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62">
                <a:moveTo>
                  <a:pt x="18" y="61"/>
                </a:moveTo>
                <a:lnTo>
                  <a:pt x="18" y="61"/>
                </a:lnTo>
                <a:cubicBezTo>
                  <a:pt x="9" y="61"/>
                  <a:pt x="0" y="52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26" y="0"/>
                  <a:pt x="35" y="9"/>
                  <a:pt x="35" y="17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52"/>
                  <a:pt x="26" y="61"/>
                  <a:pt x="18" y="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2" name="Freeform 677">
            <a:extLst>
              <a:ext uri="{FF2B5EF4-FFF2-40B4-BE49-F238E27FC236}">
                <a16:creationId xmlns:a16="http://schemas.microsoft.com/office/drawing/2014/main" id="{FCFD85B3-2F5B-3B46-BBFC-D20C54AC4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892" y="5409589"/>
            <a:ext cx="37378" cy="65412"/>
          </a:xfrm>
          <a:custGeom>
            <a:avLst/>
            <a:gdLst>
              <a:gd name="T0" fmla="*/ 18 w 36"/>
              <a:gd name="T1" fmla="*/ 60 h 61"/>
              <a:gd name="T2" fmla="*/ 18 w 36"/>
              <a:gd name="T3" fmla="*/ 60 h 61"/>
              <a:gd name="T4" fmla="*/ 0 w 36"/>
              <a:gd name="T5" fmla="*/ 43 h 61"/>
              <a:gd name="T6" fmla="*/ 0 w 36"/>
              <a:gd name="T7" fmla="*/ 17 h 61"/>
              <a:gd name="T8" fmla="*/ 18 w 36"/>
              <a:gd name="T9" fmla="*/ 0 h 61"/>
              <a:gd name="T10" fmla="*/ 35 w 36"/>
              <a:gd name="T11" fmla="*/ 17 h 61"/>
              <a:gd name="T12" fmla="*/ 35 w 36"/>
              <a:gd name="T13" fmla="*/ 43 h 61"/>
              <a:gd name="T14" fmla="*/ 18 w 36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" h="61">
                <a:moveTo>
                  <a:pt x="18" y="60"/>
                </a:moveTo>
                <a:lnTo>
                  <a:pt x="18" y="60"/>
                </a:lnTo>
                <a:cubicBezTo>
                  <a:pt x="9" y="60"/>
                  <a:pt x="0" y="52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26" y="0"/>
                  <a:pt x="35" y="9"/>
                  <a:pt x="35" y="17"/>
                </a:cubicBezTo>
                <a:cubicBezTo>
                  <a:pt x="35" y="43"/>
                  <a:pt x="35" y="43"/>
                  <a:pt x="35" y="43"/>
                </a:cubicBezTo>
                <a:cubicBezTo>
                  <a:pt x="35" y="52"/>
                  <a:pt x="26" y="60"/>
                  <a:pt x="18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3" name="Freeform 678">
            <a:extLst>
              <a:ext uri="{FF2B5EF4-FFF2-40B4-BE49-F238E27FC236}">
                <a16:creationId xmlns:a16="http://schemas.microsoft.com/office/drawing/2014/main" id="{CEB5F0CB-25BA-444D-840D-C71A82559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885" y="3676171"/>
            <a:ext cx="612069" cy="728877"/>
          </a:xfrm>
          <a:custGeom>
            <a:avLst/>
            <a:gdLst>
              <a:gd name="T0" fmla="*/ 293 w 578"/>
              <a:gd name="T1" fmla="*/ 689 h 690"/>
              <a:gd name="T2" fmla="*/ 293 w 578"/>
              <a:gd name="T3" fmla="*/ 689 h 690"/>
              <a:gd name="T4" fmla="*/ 0 w 578"/>
              <a:gd name="T5" fmla="*/ 405 h 690"/>
              <a:gd name="T6" fmla="*/ 43 w 578"/>
              <a:gd name="T7" fmla="*/ 216 h 690"/>
              <a:gd name="T8" fmla="*/ 138 w 578"/>
              <a:gd name="T9" fmla="*/ 34 h 690"/>
              <a:gd name="T10" fmla="*/ 155 w 578"/>
              <a:gd name="T11" fmla="*/ 9 h 690"/>
              <a:gd name="T12" fmla="*/ 190 w 578"/>
              <a:gd name="T13" fmla="*/ 9 h 690"/>
              <a:gd name="T14" fmla="*/ 190 w 578"/>
              <a:gd name="T15" fmla="*/ 34 h 690"/>
              <a:gd name="T16" fmla="*/ 172 w 578"/>
              <a:gd name="T17" fmla="*/ 60 h 690"/>
              <a:gd name="T18" fmla="*/ 78 w 578"/>
              <a:gd name="T19" fmla="*/ 233 h 690"/>
              <a:gd name="T20" fmla="*/ 43 w 578"/>
              <a:gd name="T21" fmla="*/ 405 h 690"/>
              <a:gd name="T22" fmla="*/ 293 w 578"/>
              <a:gd name="T23" fmla="*/ 646 h 690"/>
              <a:gd name="T24" fmla="*/ 534 w 578"/>
              <a:gd name="T25" fmla="*/ 405 h 690"/>
              <a:gd name="T26" fmla="*/ 500 w 578"/>
              <a:gd name="T27" fmla="*/ 233 h 690"/>
              <a:gd name="T28" fmla="*/ 405 w 578"/>
              <a:gd name="T29" fmla="*/ 60 h 690"/>
              <a:gd name="T30" fmla="*/ 388 w 578"/>
              <a:gd name="T31" fmla="*/ 34 h 690"/>
              <a:gd name="T32" fmla="*/ 396 w 578"/>
              <a:gd name="T33" fmla="*/ 9 h 690"/>
              <a:gd name="T34" fmla="*/ 422 w 578"/>
              <a:gd name="T35" fmla="*/ 9 h 690"/>
              <a:gd name="T36" fmla="*/ 439 w 578"/>
              <a:gd name="T37" fmla="*/ 34 h 690"/>
              <a:gd name="T38" fmla="*/ 543 w 578"/>
              <a:gd name="T39" fmla="*/ 216 h 690"/>
              <a:gd name="T40" fmla="*/ 577 w 578"/>
              <a:gd name="T41" fmla="*/ 405 h 690"/>
              <a:gd name="T42" fmla="*/ 293 w 578"/>
              <a:gd name="T43" fmla="*/ 689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78" h="690">
                <a:moveTo>
                  <a:pt x="293" y="689"/>
                </a:moveTo>
                <a:lnTo>
                  <a:pt x="293" y="689"/>
                </a:lnTo>
                <a:cubicBezTo>
                  <a:pt x="129" y="689"/>
                  <a:pt x="0" y="560"/>
                  <a:pt x="0" y="405"/>
                </a:cubicBezTo>
                <a:cubicBezTo>
                  <a:pt x="0" y="353"/>
                  <a:pt x="17" y="284"/>
                  <a:pt x="43" y="216"/>
                </a:cubicBezTo>
                <a:cubicBezTo>
                  <a:pt x="60" y="147"/>
                  <a:pt x="95" y="78"/>
                  <a:pt x="138" y="34"/>
                </a:cubicBezTo>
                <a:cubicBezTo>
                  <a:pt x="147" y="26"/>
                  <a:pt x="147" y="17"/>
                  <a:pt x="155" y="9"/>
                </a:cubicBezTo>
                <a:cubicBezTo>
                  <a:pt x="164" y="0"/>
                  <a:pt x="181" y="0"/>
                  <a:pt x="190" y="9"/>
                </a:cubicBezTo>
                <a:cubicBezTo>
                  <a:pt x="198" y="17"/>
                  <a:pt x="198" y="26"/>
                  <a:pt x="190" y="34"/>
                </a:cubicBezTo>
                <a:cubicBezTo>
                  <a:pt x="181" y="43"/>
                  <a:pt x="172" y="52"/>
                  <a:pt x="172" y="60"/>
                </a:cubicBezTo>
                <a:cubicBezTo>
                  <a:pt x="138" y="103"/>
                  <a:pt x="104" y="164"/>
                  <a:pt x="78" y="233"/>
                </a:cubicBezTo>
                <a:cubicBezTo>
                  <a:pt x="60" y="293"/>
                  <a:pt x="43" y="353"/>
                  <a:pt x="43" y="405"/>
                </a:cubicBezTo>
                <a:cubicBezTo>
                  <a:pt x="43" y="534"/>
                  <a:pt x="155" y="646"/>
                  <a:pt x="293" y="646"/>
                </a:cubicBezTo>
                <a:cubicBezTo>
                  <a:pt x="422" y="646"/>
                  <a:pt x="534" y="534"/>
                  <a:pt x="534" y="405"/>
                </a:cubicBezTo>
                <a:cubicBezTo>
                  <a:pt x="534" y="353"/>
                  <a:pt x="525" y="293"/>
                  <a:pt x="500" y="233"/>
                </a:cubicBezTo>
                <a:cubicBezTo>
                  <a:pt x="474" y="164"/>
                  <a:pt x="448" y="103"/>
                  <a:pt x="405" y="60"/>
                </a:cubicBezTo>
                <a:cubicBezTo>
                  <a:pt x="405" y="52"/>
                  <a:pt x="396" y="43"/>
                  <a:pt x="388" y="34"/>
                </a:cubicBezTo>
                <a:cubicBezTo>
                  <a:pt x="388" y="26"/>
                  <a:pt x="388" y="17"/>
                  <a:pt x="396" y="9"/>
                </a:cubicBezTo>
                <a:cubicBezTo>
                  <a:pt x="405" y="0"/>
                  <a:pt x="414" y="0"/>
                  <a:pt x="422" y="9"/>
                </a:cubicBezTo>
                <a:cubicBezTo>
                  <a:pt x="431" y="17"/>
                  <a:pt x="439" y="26"/>
                  <a:pt x="439" y="34"/>
                </a:cubicBezTo>
                <a:cubicBezTo>
                  <a:pt x="482" y="78"/>
                  <a:pt x="517" y="147"/>
                  <a:pt x="543" y="216"/>
                </a:cubicBezTo>
                <a:cubicBezTo>
                  <a:pt x="560" y="284"/>
                  <a:pt x="577" y="353"/>
                  <a:pt x="577" y="405"/>
                </a:cubicBezTo>
                <a:cubicBezTo>
                  <a:pt x="577" y="560"/>
                  <a:pt x="448" y="689"/>
                  <a:pt x="293" y="6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4" name="Freeform 679">
            <a:extLst>
              <a:ext uri="{FF2B5EF4-FFF2-40B4-BE49-F238E27FC236}">
                <a16:creationId xmlns:a16="http://schemas.microsoft.com/office/drawing/2014/main" id="{721B159C-97BA-8240-BCD2-C2EAA1BC3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364" y="3419193"/>
            <a:ext cx="373783" cy="191565"/>
          </a:xfrm>
          <a:custGeom>
            <a:avLst/>
            <a:gdLst>
              <a:gd name="T0" fmla="*/ 284 w 354"/>
              <a:gd name="T1" fmla="*/ 181 h 182"/>
              <a:gd name="T2" fmla="*/ 284 w 354"/>
              <a:gd name="T3" fmla="*/ 181 h 182"/>
              <a:gd name="T4" fmla="*/ 276 w 354"/>
              <a:gd name="T5" fmla="*/ 172 h 182"/>
              <a:gd name="T6" fmla="*/ 267 w 354"/>
              <a:gd name="T7" fmla="*/ 147 h 182"/>
              <a:gd name="T8" fmla="*/ 310 w 354"/>
              <a:gd name="T9" fmla="*/ 60 h 182"/>
              <a:gd name="T10" fmla="*/ 310 w 354"/>
              <a:gd name="T11" fmla="*/ 52 h 182"/>
              <a:gd name="T12" fmla="*/ 293 w 354"/>
              <a:gd name="T13" fmla="*/ 43 h 182"/>
              <a:gd name="T14" fmla="*/ 60 w 354"/>
              <a:gd name="T15" fmla="*/ 43 h 182"/>
              <a:gd name="T16" fmla="*/ 52 w 354"/>
              <a:gd name="T17" fmla="*/ 52 h 182"/>
              <a:gd name="T18" fmla="*/ 52 w 354"/>
              <a:gd name="T19" fmla="*/ 60 h 182"/>
              <a:gd name="T20" fmla="*/ 86 w 354"/>
              <a:gd name="T21" fmla="*/ 147 h 182"/>
              <a:gd name="T22" fmla="*/ 78 w 354"/>
              <a:gd name="T23" fmla="*/ 172 h 182"/>
              <a:gd name="T24" fmla="*/ 52 w 354"/>
              <a:gd name="T25" fmla="*/ 164 h 182"/>
              <a:gd name="T26" fmla="*/ 9 w 354"/>
              <a:gd name="T27" fmla="*/ 78 h 182"/>
              <a:gd name="T28" fmla="*/ 17 w 354"/>
              <a:gd name="T29" fmla="*/ 26 h 182"/>
              <a:gd name="T30" fmla="*/ 60 w 354"/>
              <a:gd name="T31" fmla="*/ 0 h 182"/>
              <a:gd name="T32" fmla="*/ 293 w 354"/>
              <a:gd name="T33" fmla="*/ 0 h 182"/>
              <a:gd name="T34" fmla="*/ 345 w 354"/>
              <a:gd name="T35" fmla="*/ 26 h 182"/>
              <a:gd name="T36" fmla="*/ 345 w 354"/>
              <a:gd name="T37" fmla="*/ 78 h 182"/>
              <a:gd name="T38" fmla="*/ 302 w 354"/>
              <a:gd name="T39" fmla="*/ 164 h 182"/>
              <a:gd name="T40" fmla="*/ 284 w 354"/>
              <a:gd name="T41" fmla="*/ 18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54" h="182">
                <a:moveTo>
                  <a:pt x="284" y="181"/>
                </a:moveTo>
                <a:lnTo>
                  <a:pt x="284" y="181"/>
                </a:lnTo>
                <a:lnTo>
                  <a:pt x="276" y="172"/>
                </a:lnTo>
                <a:cubicBezTo>
                  <a:pt x="267" y="172"/>
                  <a:pt x="258" y="155"/>
                  <a:pt x="267" y="147"/>
                </a:cubicBezTo>
                <a:cubicBezTo>
                  <a:pt x="310" y="60"/>
                  <a:pt x="310" y="60"/>
                  <a:pt x="310" y="60"/>
                </a:cubicBezTo>
                <a:cubicBezTo>
                  <a:pt x="310" y="52"/>
                  <a:pt x="310" y="52"/>
                  <a:pt x="310" y="52"/>
                </a:cubicBezTo>
                <a:cubicBezTo>
                  <a:pt x="302" y="43"/>
                  <a:pt x="302" y="43"/>
                  <a:pt x="293" y="43"/>
                </a:cubicBezTo>
                <a:cubicBezTo>
                  <a:pt x="60" y="43"/>
                  <a:pt x="60" y="43"/>
                  <a:pt x="60" y="43"/>
                </a:cubicBezTo>
                <a:cubicBezTo>
                  <a:pt x="52" y="43"/>
                  <a:pt x="52" y="43"/>
                  <a:pt x="52" y="52"/>
                </a:cubicBezTo>
                <a:cubicBezTo>
                  <a:pt x="52" y="52"/>
                  <a:pt x="43" y="52"/>
                  <a:pt x="52" y="60"/>
                </a:cubicBezTo>
                <a:cubicBezTo>
                  <a:pt x="86" y="147"/>
                  <a:pt x="86" y="147"/>
                  <a:pt x="86" y="147"/>
                </a:cubicBezTo>
                <a:cubicBezTo>
                  <a:pt x="95" y="155"/>
                  <a:pt x="86" y="164"/>
                  <a:pt x="78" y="172"/>
                </a:cubicBezTo>
                <a:cubicBezTo>
                  <a:pt x="69" y="181"/>
                  <a:pt x="52" y="172"/>
                  <a:pt x="52" y="164"/>
                </a:cubicBezTo>
                <a:cubicBezTo>
                  <a:pt x="9" y="78"/>
                  <a:pt x="9" y="78"/>
                  <a:pt x="9" y="78"/>
                </a:cubicBezTo>
                <a:cubicBezTo>
                  <a:pt x="0" y="60"/>
                  <a:pt x="0" y="43"/>
                  <a:pt x="17" y="26"/>
                </a:cubicBezTo>
                <a:cubicBezTo>
                  <a:pt x="26" y="9"/>
                  <a:pt x="43" y="0"/>
                  <a:pt x="60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310" y="0"/>
                  <a:pt x="336" y="9"/>
                  <a:pt x="345" y="26"/>
                </a:cubicBezTo>
                <a:cubicBezTo>
                  <a:pt x="353" y="43"/>
                  <a:pt x="353" y="60"/>
                  <a:pt x="345" y="78"/>
                </a:cubicBezTo>
                <a:cubicBezTo>
                  <a:pt x="302" y="164"/>
                  <a:pt x="302" y="164"/>
                  <a:pt x="302" y="164"/>
                </a:cubicBezTo>
                <a:cubicBezTo>
                  <a:pt x="302" y="172"/>
                  <a:pt x="293" y="181"/>
                  <a:pt x="284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5" name="Freeform 680">
            <a:extLst>
              <a:ext uri="{FF2B5EF4-FFF2-40B4-BE49-F238E27FC236}">
                <a16:creationId xmlns:a16="http://schemas.microsoft.com/office/drawing/2014/main" id="{39596CCF-DD7B-5944-9EA6-99E3BDC5A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447" y="3629448"/>
            <a:ext cx="228944" cy="46723"/>
          </a:xfrm>
          <a:custGeom>
            <a:avLst/>
            <a:gdLst>
              <a:gd name="T0" fmla="*/ 198 w 216"/>
              <a:gd name="T1" fmla="*/ 43 h 44"/>
              <a:gd name="T2" fmla="*/ 198 w 216"/>
              <a:gd name="T3" fmla="*/ 43 h 44"/>
              <a:gd name="T4" fmla="*/ 17 w 216"/>
              <a:gd name="T5" fmla="*/ 43 h 44"/>
              <a:gd name="T6" fmla="*/ 0 w 216"/>
              <a:gd name="T7" fmla="*/ 26 h 44"/>
              <a:gd name="T8" fmla="*/ 17 w 216"/>
              <a:gd name="T9" fmla="*/ 0 h 44"/>
              <a:gd name="T10" fmla="*/ 198 w 216"/>
              <a:gd name="T11" fmla="*/ 0 h 44"/>
              <a:gd name="T12" fmla="*/ 215 w 216"/>
              <a:gd name="T13" fmla="*/ 26 h 44"/>
              <a:gd name="T14" fmla="*/ 198 w 21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" h="44">
                <a:moveTo>
                  <a:pt x="198" y="43"/>
                </a:moveTo>
                <a:lnTo>
                  <a:pt x="198" y="43"/>
                </a:lnTo>
                <a:cubicBezTo>
                  <a:pt x="17" y="43"/>
                  <a:pt x="17" y="43"/>
                  <a:pt x="17" y="43"/>
                </a:cubicBezTo>
                <a:cubicBezTo>
                  <a:pt x="9" y="43"/>
                  <a:pt x="0" y="35"/>
                  <a:pt x="0" y="26"/>
                </a:cubicBezTo>
                <a:cubicBezTo>
                  <a:pt x="0" y="9"/>
                  <a:pt x="9" y="0"/>
                  <a:pt x="17" y="0"/>
                </a:cubicBezTo>
                <a:cubicBezTo>
                  <a:pt x="198" y="0"/>
                  <a:pt x="198" y="0"/>
                  <a:pt x="198" y="0"/>
                </a:cubicBezTo>
                <a:cubicBezTo>
                  <a:pt x="207" y="0"/>
                  <a:pt x="215" y="9"/>
                  <a:pt x="215" y="26"/>
                </a:cubicBezTo>
                <a:cubicBezTo>
                  <a:pt x="215" y="35"/>
                  <a:pt x="207" y="43"/>
                  <a:pt x="198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6" name="Freeform 681">
            <a:extLst>
              <a:ext uri="{FF2B5EF4-FFF2-40B4-BE49-F238E27FC236}">
                <a16:creationId xmlns:a16="http://schemas.microsoft.com/office/drawing/2014/main" id="{557D3C1E-1949-EC40-A69B-CCF64C9A4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6825" y="3914456"/>
            <a:ext cx="158858" cy="247633"/>
          </a:xfrm>
          <a:custGeom>
            <a:avLst/>
            <a:gdLst>
              <a:gd name="T0" fmla="*/ 69 w 148"/>
              <a:gd name="T1" fmla="*/ 233 h 234"/>
              <a:gd name="T2" fmla="*/ 69 w 148"/>
              <a:gd name="T3" fmla="*/ 233 h 234"/>
              <a:gd name="T4" fmla="*/ 18 w 148"/>
              <a:gd name="T5" fmla="*/ 224 h 234"/>
              <a:gd name="T6" fmla="*/ 9 w 148"/>
              <a:gd name="T7" fmla="*/ 207 h 234"/>
              <a:gd name="T8" fmla="*/ 26 w 148"/>
              <a:gd name="T9" fmla="*/ 198 h 234"/>
              <a:gd name="T10" fmla="*/ 104 w 148"/>
              <a:gd name="T11" fmla="*/ 198 h 234"/>
              <a:gd name="T12" fmla="*/ 121 w 148"/>
              <a:gd name="T13" fmla="*/ 172 h 234"/>
              <a:gd name="T14" fmla="*/ 69 w 148"/>
              <a:gd name="T15" fmla="*/ 138 h 234"/>
              <a:gd name="T16" fmla="*/ 26 w 148"/>
              <a:gd name="T17" fmla="*/ 112 h 234"/>
              <a:gd name="T18" fmla="*/ 9 w 148"/>
              <a:gd name="T19" fmla="*/ 69 h 234"/>
              <a:gd name="T20" fmla="*/ 35 w 148"/>
              <a:gd name="T21" fmla="*/ 17 h 234"/>
              <a:gd name="T22" fmla="*/ 138 w 148"/>
              <a:gd name="T23" fmla="*/ 17 h 234"/>
              <a:gd name="T24" fmla="*/ 147 w 148"/>
              <a:gd name="T25" fmla="*/ 34 h 234"/>
              <a:gd name="T26" fmla="*/ 121 w 148"/>
              <a:gd name="T27" fmla="*/ 43 h 234"/>
              <a:gd name="T28" fmla="*/ 52 w 148"/>
              <a:gd name="T29" fmla="*/ 43 h 234"/>
              <a:gd name="T30" fmla="*/ 35 w 148"/>
              <a:gd name="T31" fmla="*/ 69 h 234"/>
              <a:gd name="T32" fmla="*/ 78 w 148"/>
              <a:gd name="T33" fmla="*/ 112 h 234"/>
              <a:gd name="T34" fmla="*/ 121 w 148"/>
              <a:gd name="T35" fmla="*/ 129 h 234"/>
              <a:gd name="T36" fmla="*/ 147 w 148"/>
              <a:gd name="T37" fmla="*/ 172 h 234"/>
              <a:gd name="T38" fmla="*/ 121 w 148"/>
              <a:gd name="T39" fmla="*/ 224 h 234"/>
              <a:gd name="T40" fmla="*/ 69 w 148"/>
              <a:gd name="T41" fmla="*/ 233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8" h="234">
                <a:moveTo>
                  <a:pt x="69" y="233"/>
                </a:moveTo>
                <a:lnTo>
                  <a:pt x="69" y="233"/>
                </a:lnTo>
                <a:cubicBezTo>
                  <a:pt x="52" y="233"/>
                  <a:pt x="35" y="233"/>
                  <a:pt x="18" y="224"/>
                </a:cubicBezTo>
                <a:cubicBezTo>
                  <a:pt x="9" y="224"/>
                  <a:pt x="0" y="215"/>
                  <a:pt x="9" y="207"/>
                </a:cubicBezTo>
                <a:cubicBezTo>
                  <a:pt x="9" y="198"/>
                  <a:pt x="18" y="189"/>
                  <a:pt x="26" y="198"/>
                </a:cubicBezTo>
                <a:cubicBezTo>
                  <a:pt x="52" y="207"/>
                  <a:pt x="86" y="207"/>
                  <a:pt x="104" y="198"/>
                </a:cubicBezTo>
                <a:cubicBezTo>
                  <a:pt x="112" y="189"/>
                  <a:pt x="121" y="181"/>
                  <a:pt x="121" y="172"/>
                </a:cubicBezTo>
                <a:cubicBezTo>
                  <a:pt x="121" y="155"/>
                  <a:pt x="95" y="146"/>
                  <a:pt x="69" y="138"/>
                </a:cubicBezTo>
                <a:cubicBezTo>
                  <a:pt x="52" y="129"/>
                  <a:pt x="43" y="120"/>
                  <a:pt x="26" y="112"/>
                </a:cubicBezTo>
                <a:cubicBezTo>
                  <a:pt x="9" y="95"/>
                  <a:pt x="9" y="86"/>
                  <a:pt x="9" y="69"/>
                </a:cubicBezTo>
                <a:cubicBezTo>
                  <a:pt x="9" y="52"/>
                  <a:pt x="18" y="34"/>
                  <a:pt x="35" y="17"/>
                </a:cubicBezTo>
                <a:cubicBezTo>
                  <a:pt x="61" y="0"/>
                  <a:pt x="95" y="0"/>
                  <a:pt x="138" y="17"/>
                </a:cubicBezTo>
                <a:cubicBezTo>
                  <a:pt x="147" y="17"/>
                  <a:pt x="147" y="26"/>
                  <a:pt x="147" y="34"/>
                </a:cubicBezTo>
                <a:cubicBezTo>
                  <a:pt x="138" y="43"/>
                  <a:pt x="130" y="43"/>
                  <a:pt x="121" y="43"/>
                </a:cubicBezTo>
                <a:cubicBezTo>
                  <a:pt x="95" y="34"/>
                  <a:pt x="69" y="34"/>
                  <a:pt x="52" y="43"/>
                </a:cubicBezTo>
                <a:cubicBezTo>
                  <a:pt x="43" y="52"/>
                  <a:pt x="35" y="60"/>
                  <a:pt x="35" y="69"/>
                </a:cubicBezTo>
                <a:cubicBezTo>
                  <a:pt x="35" y="86"/>
                  <a:pt x="61" y="95"/>
                  <a:pt x="78" y="112"/>
                </a:cubicBezTo>
                <a:cubicBezTo>
                  <a:pt x="95" y="112"/>
                  <a:pt x="112" y="120"/>
                  <a:pt x="121" y="129"/>
                </a:cubicBezTo>
                <a:cubicBezTo>
                  <a:pt x="138" y="146"/>
                  <a:pt x="147" y="155"/>
                  <a:pt x="147" y="172"/>
                </a:cubicBezTo>
                <a:cubicBezTo>
                  <a:pt x="147" y="189"/>
                  <a:pt x="138" y="207"/>
                  <a:pt x="121" y="224"/>
                </a:cubicBezTo>
                <a:cubicBezTo>
                  <a:pt x="104" y="233"/>
                  <a:pt x="86" y="233"/>
                  <a:pt x="69" y="2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7" name="Freeform 682">
            <a:extLst>
              <a:ext uri="{FF2B5EF4-FFF2-40B4-BE49-F238E27FC236}">
                <a16:creationId xmlns:a16="http://schemas.microsoft.com/office/drawing/2014/main" id="{FEC084B5-0FEE-5B42-BFF6-3B81C391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238" y="3858389"/>
            <a:ext cx="28034" cy="56067"/>
          </a:xfrm>
          <a:custGeom>
            <a:avLst/>
            <a:gdLst>
              <a:gd name="T0" fmla="*/ 17 w 26"/>
              <a:gd name="T1" fmla="*/ 52 h 53"/>
              <a:gd name="T2" fmla="*/ 17 w 26"/>
              <a:gd name="T3" fmla="*/ 52 h 53"/>
              <a:gd name="T4" fmla="*/ 0 w 26"/>
              <a:gd name="T5" fmla="*/ 35 h 53"/>
              <a:gd name="T6" fmla="*/ 0 w 26"/>
              <a:gd name="T7" fmla="*/ 18 h 53"/>
              <a:gd name="T8" fmla="*/ 17 w 26"/>
              <a:gd name="T9" fmla="*/ 0 h 53"/>
              <a:gd name="T10" fmla="*/ 25 w 26"/>
              <a:gd name="T11" fmla="*/ 18 h 53"/>
              <a:gd name="T12" fmla="*/ 25 w 26"/>
              <a:gd name="T13" fmla="*/ 35 h 53"/>
              <a:gd name="T14" fmla="*/ 17 w 26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53">
                <a:moveTo>
                  <a:pt x="17" y="52"/>
                </a:moveTo>
                <a:lnTo>
                  <a:pt x="17" y="52"/>
                </a:lnTo>
                <a:cubicBezTo>
                  <a:pt x="8" y="52"/>
                  <a:pt x="0" y="44"/>
                  <a:pt x="0" y="35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5" y="0"/>
                  <a:pt x="25" y="9"/>
                  <a:pt x="25" y="18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44"/>
                  <a:pt x="25" y="52"/>
                  <a:pt x="17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8" name="Freeform 683">
            <a:extLst>
              <a:ext uri="{FF2B5EF4-FFF2-40B4-BE49-F238E27FC236}">
                <a16:creationId xmlns:a16="http://schemas.microsoft.com/office/drawing/2014/main" id="{85B4776B-B1CF-F747-8A4F-5B0B87354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238" y="4166760"/>
            <a:ext cx="28034" cy="56067"/>
          </a:xfrm>
          <a:custGeom>
            <a:avLst/>
            <a:gdLst>
              <a:gd name="T0" fmla="*/ 17 w 26"/>
              <a:gd name="T1" fmla="*/ 52 h 53"/>
              <a:gd name="T2" fmla="*/ 17 w 26"/>
              <a:gd name="T3" fmla="*/ 52 h 53"/>
              <a:gd name="T4" fmla="*/ 0 w 26"/>
              <a:gd name="T5" fmla="*/ 35 h 53"/>
              <a:gd name="T6" fmla="*/ 0 w 26"/>
              <a:gd name="T7" fmla="*/ 17 h 53"/>
              <a:gd name="T8" fmla="*/ 17 w 26"/>
              <a:gd name="T9" fmla="*/ 0 h 53"/>
              <a:gd name="T10" fmla="*/ 25 w 26"/>
              <a:gd name="T11" fmla="*/ 17 h 53"/>
              <a:gd name="T12" fmla="*/ 25 w 26"/>
              <a:gd name="T13" fmla="*/ 35 h 53"/>
              <a:gd name="T14" fmla="*/ 17 w 26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53">
                <a:moveTo>
                  <a:pt x="17" y="52"/>
                </a:moveTo>
                <a:lnTo>
                  <a:pt x="17" y="52"/>
                </a:lnTo>
                <a:cubicBezTo>
                  <a:pt x="8" y="52"/>
                  <a:pt x="0" y="43"/>
                  <a:pt x="0" y="3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25" y="0"/>
                  <a:pt x="25" y="9"/>
                  <a:pt x="25" y="17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43"/>
                  <a:pt x="25" y="52"/>
                  <a:pt x="17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49" name="CuadroTexto 748">
            <a:extLst>
              <a:ext uri="{FF2B5EF4-FFF2-40B4-BE49-F238E27FC236}">
                <a16:creationId xmlns:a16="http://schemas.microsoft.com/office/drawing/2014/main" id="{3FCC62E0-79BA-8F41-9362-07099F617939}"/>
              </a:ext>
            </a:extLst>
          </p:cNvPr>
          <p:cNvSpPr txBox="1"/>
          <p:nvPr/>
        </p:nvSpPr>
        <p:spPr>
          <a:xfrm>
            <a:off x="9604623" y="953625"/>
            <a:ext cx="51684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777" name="Group 38">
            <a:extLst>
              <a:ext uri="{FF2B5EF4-FFF2-40B4-BE49-F238E27FC236}">
                <a16:creationId xmlns:a16="http://schemas.microsoft.com/office/drawing/2014/main" id="{BC342EDF-8074-B04E-B56A-08C20EF9F40D}"/>
              </a:ext>
            </a:extLst>
          </p:cNvPr>
          <p:cNvGrpSpPr/>
          <p:nvPr/>
        </p:nvGrpSpPr>
        <p:grpSpPr>
          <a:xfrm>
            <a:off x="7616987" y="4479949"/>
            <a:ext cx="2621158" cy="980927"/>
            <a:chOff x="5999600" y="11104223"/>
            <a:chExt cx="2621158" cy="980927"/>
          </a:xfrm>
        </p:grpSpPr>
        <p:sp>
          <p:nvSpPr>
            <p:cNvPr id="778" name="CuadroTexto 395">
              <a:extLst>
                <a:ext uri="{FF2B5EF4-FFF2-40B4-BE49-F238E27FC236}">
                  <a16:creationId xmlns:a16="http://schemas.microsoft.com/office/drawing/2014/main" id="{8EAFBA41-2324-9145-BCAC-0BD18215E24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79" name="Rectangle 40">
              <a:extLst>
                <a:ext uri="{FF2B5EF4-FFF2-40B4-BE49-F238E27FC236}">
                  <a16:creationId xmlns:a16="http://schemas.microsoft.com/office/drawing/2014/main" id="{9897FCB7-130D-9C45-8670-8142B0B2D3C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80" name="Group 38">
            <a:extLst>
              <a:ext uri="{FF2B5EF4-FFF2-40B4-BE49-F238E27FC236}">
                <a16:creationId xmlns:a16="http://schemas.microsoft.com/office/drawing/2014/main" id="{A19FD984-513C-B047-A59F-0D675E2129D6}"/>
              </a:ext>
            </a:extLst>
          </p:cNvPr>
          <p:cNvGrpSpPr/>
          <p:nvPr/>
        </p:nvGrpSpPr>
        <p:grpSpPr>
          <a:xfrm>
            <a:off x="7628668" y="10955854"/>
            <a:ext cx="2621158" cy="980927"/>
            <a:chOff x="5999600" y="11104223"/>
            <a:chExt cx="2621158" cy="980927"/>
          </a:xfrm>
        </p:grpSpPr>
        <p:sp>
          <p:nvSpPr>
            <p:cNvPr id="781" name="CuadroTexto 395">
              <a:extLst>
                <a:ext uri="{FF2B5EF4-FFF2-40B4-BE49-F238E27FC236}">
                  <a16:creationId xmlns:a16="http://schemas.microsoft.com/office/drawing/2014/main" id="{80C006C8-EDDF-4E4E-ABD5-1C579727D76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82" name="Rectangle 40">
              <a:extLst>
                <a:ext uri="{FF2B5EF4-FFF2-40B4-BE49-F238E27FC236}">
                  <a16:creationId xmlns:a16="http://schemas.microsoft.com/office/drawing/2014/main" id="{798EF54E-AEA8-2A4A-A696-F9746BB1929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83" name="Group 38">
            <a:extLst>
              <a:ext uri="{FF2B5EF4-FFF2-40B4-BE49-F238E27FC236}">
                <a16:creationId xmlns:a16="http://schemas.microsoft.com/office/drawing/2014/main" id="{70E382C6-ECA2-BB4D-BD38-2E6CA3DC6205}"/>
              </a:ext>
            </a:extLst>
          </p:cNvPr>
          <p:cNvGrpSpPr/>
          <p:nvPr/>
        </p:nvGrpSpPr>
        <p:grpSpPr>
          <a:xfrm>
            <a:off x="10818517" y="7728877"/>
            <a:ext cx="2621158" cy="980927"/>
            <a:chOff x="5999600" y="11104223"/>
            <a:chExt cx="2621158" cy="980927"/>
          </a:xfrm>
        </p:grpSpPr>
        <p:sp>
          <p:nvSpPr>
            <p:cNvPr id="784" name="CuadroTexto 395">
              <a:extLst>
                <a:ext uri="{FF2B5EF4-FFF2-40B4-BE49-F238E27FC236}">
                  <a16:creationId xmlns:a16="http://schemas.microsoft.com/office/drawing/2014/main" id="{FBA84A53-6E75-CD4C-9E78-F0A9071DC354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85" name="Rectangle 40">
              <a:extLst>
                <a:ext uri="{FF2B5EF4-FFF2-40B4-BE49-F238E27FC236}">
                  <a16:creationId xmlns:a16="http://schemas.microsoft.com/office/drawing/2014/main" id="{80DF775C-DE31-E046-A567-D1D865AB2F1C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86" name="Group 38">
            <a:extLst>
              <a:ext uri="{FF2B5EF4-FFF2-40B4-BE49-F238E27FC236}">
                <a16:creationId xmlns:a16="http://schemas.microsoft.com/office/drawing/2014/main" id="{9880BD77-A187-D14B-8415-0A179F870AA7}"/>
              </a:ext>
            </a:extLst>
          </p:cNvPr>
          <p:cNvGrpSpPr/>
          <p:nvPr/>
        </p:nvGrpSpPr>
        <p:grpSpPr>
          <a:xfrm>
            <a:off x="14123150" y="4417459"/>
            <a:ext cx="2621158" cy="980927"/>
            <a:chOff x="5999600" y="11104223"/>
            <a:chExt cx="2621158" cy="980927"/>
          </a:xfrm>
        </p:grpSpPr>
        <p:sp>
          <p:nvSpPr>
            <p:cNvPr id="787" name="CuadroTexto 395">
              <a:extLst>
                <a:ext uri="{FF2B5EF4-FFF2-40B4-BE49-F238E27FC236}">
                  <a16:creationId xmlns:a16="http://schemas.microsoft.com/office/drawing/2014/main" id="{3EBC2FF0-8773-424F-844B-2831721DF73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88" name="Rectangle 40">
              <a:extLst>
                <a:ext uri="{FF2B5EF4-FFF2-40B4-BE49-F238E27FC236}">
                  <a16:creationId xmlns:a16="http://schemas.microsoft.com/office/drawing/2014/main" id="{BBBB5EBD-BBBD-A548-8FB1-C4257AA7D53F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89" name="Group 38">
            <a:extLst>
              <a:ext uri="{FF2B5EF4-FFF2-40B4-BE49-F238E27FC236}">
                <a16:creationId xmlns:a16="http://schemas.microsoft.com/office/drawing/2014/main" id="{5D2764A3-BA4A-254C-BBDB-5EF10FE73B05}"/>
              </a:ext>
            </a:extLst>
          </p:cNvPr>
          <p:cNvGrpSpPr/>
          <p:nvPr/>
        </p:nvGrpSpPr>
        <p:grpSpPr>
          <a:xfrm>
            <a:off x="14097453" y="10969870"/>
            <a:ext cx="2621158" cy="980927"/>
            <a:chOff x="5999600" y="11104223"/>
            <a:chExt cx="2621158" cy="980927"/>
          </a:xfrm>
        </p:grpSpPr>
        <p:sp>
          <p:nvSpPr>
            <p:cNvPr id="790" name="CuadroTexto 395">
              <a:extLst>
                <a:ext uri="{FF2B5EF4-FFF2-40B4-BE49-F238E27FC236}">
                  <a16:creationId xmlns:a16="http://schemas.microsoft.com/office/drawing/2014/main" id="{E09BD455-FE45-834D-BCF2-8B601D42E0C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791" name="Rectangle 40">
              <a:extLst>
                <a:ext uri="{FF2B5EF4-FFF2-40B4-BE49-F238E27FC236}">
                  <a16:creationId xmlns:a16="http://schemas.microsoft.com/office/drawing/2014/main" id="{5A28F8F1-8AC6-BE47-A4F9-59C390F451D6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52" name="Group 54">
            <a:extLst>
              <a:ext uri="{FF2B5EF4-FFF2-40B4-BE49-F238E27FC236}">
                <a16:creationId xmlns:a16="http://schemas.microsoft.com/office/drawing/2014/main" id="{A5CF4ED4-11B8-C048-B2C0-CD2E74725BB3}"/>
              </a:ext>
            </a:extLst>
          </p:cNvPr>
          <p:cNvGrpSpPr/>
          <p:nvPr/>
        </p:nvGrpSpPr>
        <p:grpSpPr>
          <a:xfrm>
            <a:off x="20155079" y="2920989"/>
            <a:ext cx="2739895" cy="1077050"/>
            <a:chOff x="5517310" y="11284665"/>
            <a:chExt cx="3676939" cy="1077050"/>
          </a:xfrm>
        </p:grpSpPr>
        <p:sp>
          <p:nvSpPr>
            <p:cNvPr id="153" name="CuadroTexto 395">
              <a:extLst>
                <a:ext uri="{FF2B5EF4-FFF2-40B4-BE49-F238E27FC236}">
                  <a16:creationId xmlns:a16="http://schemas.microsoft.com/office/drawing/2014/main" id="{8611F927-DCD8-8A42-A204-D6617C740343}"/>
                </a:ext>
              </a:extLst>
            </p:cNvPr>
            <p:cNvSpPr txBox="1"/>
            <p:nvPr/>
          </p:nvSpPr>
          <p:spPr>
            <a:xfrm>
              <a:off x="5545879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54" name="Rectangle 56">
              <a:extLst>
                <a:ext uri="{FF2B5EF4-FFF2-40B4-BE49-F238E27FC236}">
                  <a16:creationId xmlns:a16="http://schemas.microsoft.com/office/drawing/2014/main" id="{F970D257-84C6-564D-9ECF-2ECDFCADF8B4}"/>
                </a:ext>
              </a:extLst>
            </p:cNvPr>
            <p:cNvSpPr/>
            <p:nvPr/>
          </p:nvSpPr>
          <p:spPr>
            <a:xfrm>
              <a:off x="5517310" y="11715384"/>
              <a:ext cx="367693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55" name="Group 54">
            <a:extLst>
              <a:ext uri="{FF2B5EF4-FFF2-40B4-BE49-F238E27FC236}">
                <a16:creationId xmlns:a16="http://schemas.microsoft.com/office/drawing/2014/main" id="{29E9344D-984E-F449-B391-FFB5BC778FC0}"/>
              </a:ext>
            </a:extLst>
          </p:cNvPr>
          <p:cNvGrpSpPr/>
          <p:nvPr/>
        </p:nvGrpSpPr>
        <p:grpSpPr>
          <a:xfrm>
            <a:off x="20137533" y="4719215"/>
            <a:ext cx="2739895" cy="1077050"/>
            <a:chOff x="5517310" y="11284665"/>
            <a:chExt cx="3676939" cy="1077050"/>
          </a:xfrm>
        </p:grpSpPr>
        <p:sp>
          <p:nvSpPr>
            <p:cNvPr id="156" name="CuadroTexto 395">
              <a:extLst>
                <a:ext uri="{FF2B5EF4-FFF2-40B4-BE49-F238E27FC236}">
                  <a16:creationId xmlns:a16="http://schemas.microsoft.com/office/drawing/2014/main" id="{AAEF036C-E133-7B4E-906D-07183DBE76FF}"/>
                </a:ext>
              </a:extLst>
            </p:cNvPr>
            <p:cNvSpPr txBox="1"/>
            <p:nvPr/>
          </p:nvSpPr>
          <p:spPr>
            <a:xfrm>
              <a:off x="5545879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57" name="Rectangle 56">
              <a:extLst>
                <a:ext uri="{FF2B5EF4-FFF2-40B4-BE49-F238E27FC236}">
                  <a16:creationId xmlns:a16="http://schemas.microsoft.com/office/drawing/2014/main" id="{4DA368F0-6C9E-C548-91F4-87533B50838F}"/>
                </a:ext>
              </a:extLst>
            </p:cNvPr>
            <p:cNvSpPr/>
            <p:nvPr/>
          </p:nvSpPr>
          <p:spPr>
            <a:xfrm>
              <a:off x="5517310" y="11715384"/>
              <a:ext cx="367693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58" name="Group 54">
            <a:extLst>
              <a:ext uri="{FF2B5EF4-FFF2-40B4-BE49-F238E27FC236}">
                <a16:creationId xmlns:a16="http://schemas.microsoft.com/office/drawing/2014/main" id="{450F6178-D904-BC46-AEB3-F704494B79F7}"/>
              </a:ext>
            </a:extLst>
          </p:cNvPr>
          <p:cNvGrpSpPr/>
          <p:nvPr/>
        </p:nvGrpSpPr>
        <p:grpSpPr>
          <a:xfrm>
            <a:off x="1389840" y="4719215"/>
            <a:ext cx="2749947" cy="1077050"/>
            <a:chOff x="5557544" y="11284665"/>
            <a:chExt cx="3690428" cy="1077050"/>
          </a:xfrm>
        </p:grpSpPr>
        <p:sp>
          <p:nvSpPr>
            <p:cNvPr id="159" name="CuadroTexto 395">
              <a:extLst>
                <a:ext uri="{FF2B5EF4-FFF2-40B4-BE49-F238E27FC236}">
                  <a16:creationId xmlns:a16="http://schemas.microsoft.com/office/drawing/2014/main" id="{B6B40F99-C63F-7747-B1C8-7DC064500147}"/>
                </a:ext>
              </a:extLst>
            </p:cNvPr>
            <p:cNvSpPr txBox="1"/>
            <p:nvPr/>
          </p:nvSpPr>
          <p:spPr>
            <a:xfrm>
              <a:off x="6865297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60" name="Rectangle 56">
              <a:extLst>
                <a:ext uri="{FF2B5EF4-FFF2-40B4-BE49-F238E27FC236}">
                  <a16:creationId xmlns:a16="http://schemas.microsoft.com/office/drawing/2014/main" id="{ADF12115-7A5B-F743-A914-D5C726771215}"/>
                </a:ext>
              </a:extLst>
            </p:cNvPr>
            <p:cNvSpPr/>
            <p:nvPr/>
          </p:nvSpPr>
          <p:spPr>
            <a:xfrm>
              <a:off x="5557544" y="11715384"/>
              <a:ext cx="36769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61" name="Group 54">
            <a:extLst>
              <a:ext uri="{FF2B5EF4-FFF2-40B4-BE49-F238E27FC236}">
                <a16:creationId xmlns:a16="http://schemas.microsoft.com/office/drawing/2014/main" id="{475D7C7C-19E6-DA48-A142-95C24E52066E}"/>
              </a:ext>
            </a:extLst>
          </p:cNvPr>
          <p:cNvGrpSpPr/>
          <p:nvPr/>
        </p:nvGrpSpPr>
        <p:grpSpPr>
          <a:xfrm>
            <a:off x="1373184" y="2995140"/>
            <a:ext cx="2749947" cy="1077050"/>
            <a:chOff x="5557544" y="11284665"/>
            <a:chExt cx="3690428" cy="1077050"/>
          </a:xfrm>
        </p:grpSpPr>
        <p:sp>
          <p:nvSpPr>
            <p:cNvPr id="162" name="CuadroTexto 395">
              <a:extLst>
                <a:ext uri="{FF2B5EF4-FFF2-40B4-BE49-F238E27FC236}">
                  <a16:creationId xmlns:a16="http://schemas.microsoft.com/office/drawing/2014/main" id="{F0B4CDD5-2206-2C44-AA7E-5A5B14890A71}"/>
                </a:ext>
              </a:extLst>
            </p:cNvPr>
            <p:cNvSpPr txBox="1"/>
            <p:nvPr/>
          </p:nvSpPr>
          <p:spPr>
            <a:xfrm>
              <a:off x="6865297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63" name="Rectangle 56">
              <a:extLst>
                <a:ext uri="{FF2B5EF4-FFF2-40B4-BE49-F238E27FC236}">
                  <a16:creationId xmlns:a16="http://schemas.microsoft.com/office/drawing/2014/main" id="{8DA01A13-775C-684B-B591-EABE61F5C31E}"/>
                </a:ext>
              </a:extLst>
            </p:cNvPr>
            <p:cNvSpPr/>
            <p:nvPr/>
          </p:nvSpPr>
          <p:spPr>
            <a:xfrm>
              <a:off x="5557544" y="11715384"/>
              <a:ext cx="36769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70" name="Group 54">
            <a:extLst>
              <a:ext uri="{FF2B5EF4-FFF2-40B4-BE49-F238E27FC236}">
                <a16:creationId xmlns:a16="http://schemas.microsoft.com/office/drawing/2014/main" id="{DF644DDB-2CF5-E94E-89EE-147C8DF81283}"/>
              </a:ext>
            </a:extLst>
          </p:cNvPr>
          <p:cNvGrpSpPr/>
          <p:nvPr/>
        </p:nvGrpSpPr>
        <p:grpSpPr>
          <a:xfrm>
            <a:off x="20153935" y="9475607"/>
            <a:ext cx="2739895" cy="1077050"/>
            <a:chOff x="5517310" y="11284665"/>
            <a:chExt cx="3676939" cy="1077050"/>
          </a:xfrm>
        </p:grpSpPr>
        <p:sp>
          <p:nvSpPr>
            <p:cNvPr id="171" name="CuadroTexto 395">
              <a:extLst>
                <a:ext uri="{FF2B5EF4-FFF2-40B4-BE49-F238E27FC236}">
                  <a16:creationId xmlns:a16="http://schemas.microsoft.com/office/drawing/2014/main" id="{84C6AB91-1436-094C-91F8-1FA5C93055E5}"/>
                </a:ext>
              </a:extLst>
            </p:cNvPr>
            <p:cNvSpPr txBox="1"/>
            <p:nvPr/>
          </p:nvSpPr>
          <p:spPr>
            <a:xfrm>
              <a:off x="5545879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72" name="Rectangle 56">
              <a:extLst>
                <a:ext uri="{FF2B5EF4-FFF2-40B4-BE49-F238E27FC236}">
                  <a16:creationId xmlns:a16="http://schemas.microsoft.com/office/drawing/2014/main" id="{60E9D786-C1EF-A54C-B2BD-FA99BE6C871F}"/>
                </a:ext>
              </a:extLst>
            </p:cNvPr>
            <p:cNvSpPr/>
            <p:nvPr/>
          </p:nvSpPr>
          <p:spPr>
            <a:xfrm>
              <a:off x="5517310" y="11715384"/>
              <a:ext cx="367693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73" name="Group 54">
            <a:extLst>
              <a:ext uri="{FF2B5EF4-FFF2-40B4-BE49-F238E27FC236}">
                <a16:creationId xmlns:a16="http://schemas.microsoft.com/office/drawing/2014/main" id="{DA1D11C0-0218-5E47-9D9E-1B5BA4DBE696}"/>
              </a:ext>
            </a:extLst>
          </p:cNvPr>
          <p:cNvGrpSpPr/>
          <p:nvPr/>
        </p:nvGrpSpPr>
        <p:grpSpPr>
          <a:xfrm>
            <a:off x="20153935" y="11192674"/>
            <a:ext cx="2739895" cy="1077050"/>
            <a:chOff x="5517310" y="11284665"/>
            <a:chExt cx="3676939" cy="1077050"/>
          </a:xfrm>
        </p:grpSpPr>
        <p:sp>
          <p:nvSpPr>
            <p:cNvPr id="174" name="CuadroTexto 395">
              <a:extLst>
                <a:ext uri="{FF2B5EF4-FFF2-40B4-BE49-F238E27FC236}">
                  <a16:creationId xmlns:a16="http://schemas.microsoft.com/office/drawing/2014/main" id="{52D3608D-E5B3-B44B-A87D-9788CBE9AA73}"/>
                </a:ext>
              </a:extLst>
            </p:cNvPr>
            <p:cNvSpPr txBox="1"/>
            <p:nvPr/>
          </p:nvSpPr>
          <p:spPr>
            <a:xfrm>
              <a:off x="5545879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75" name="Rectangle 56">
              <a:extLst>
                <a:ext uri="{FF2B5EF4-FFF2-40B4-BE49-F238E27FC236}">
                  <a16:creationId xmlns:a16="http://schemas.microsoft.com/office/drawing/2014/main" id="{B9DFF03F-EB7A-0D4E-A2D4-6547B3FBBA54}"/>
                </a:ext>
              </a:extLst>
            </p:cNvPr>
            <p:cNvSpPr/>
            <p:nvPr/>
          </p:nvSpPr>
          <p:spPr>
            <a:xfrm>
              <a:off x="5517310" y="11715384"/>
              <a:ext cx="367693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76" name="Group 54">
            <a:extLst>
              <a:ext uri="{FF2B5EF4-FFF2-40B4-BE49-F238E27FC236}">
                <a16:creationId xmlns:a16="http://schemas.microsoft.com/office/drawing/2014/main" id="{3EE7241E-9DE0-9A45-AC9D-164A2D1C1EA9}"/>
              </a:ext>
            </a:extLst>
          </p:cNvPr>
          <p:cNvGrpSpPr/>
          <p:nvPr/>
        </p:nvGrpSpPr>
        <p:grpSpPr>
          <a:xfrm>
            <a:off x="1363841" y="11192674"/>
            <a:ext cx="2749947" cy="1077050"/>
            <a:chOff x="5557544" y="11284665"/>
            <a:chExt cx="3690428" cy="1077050"/>
          </a:xfrm>
        </p:grpSpPr>
        <p:sp>
          <p:nvSpPr>
            <p:cNvPr id="177" name="CuadroTexto 395">
              <a:extLst>
                <a:ext uri="{FF2B5EF4-FFF2-40B4-BE49-F238E27FC236}">
                  <a16:creationId xmlns:a16="http://schemas.microsoft.com/office/drawing/2014/main" id="{AF397C9A-6F94-7E4A-B13E-FE36E157A35A}"/>
                </a:ext>
              </a:extLst>
            </p:cNvPr>
            <p:cNvSpPr txBox="1"/>
            <p:nvPr/>
          </p:nvSpPr>
          <p:spPr>
            <a:xfrm>
              <a:off x="6865297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78" name="Rectangle 56">
              <a:extLst>
                <a:ext uri="{FF2B5EF4-FFF2-40B4-BE49-F238E27FC236}">
                  <a16:creationId xmlns:a16="http://schemas.microsoft.com/office/drawing/2014/main" id="{F731B6DD-E317-B440-9F63-CEE0CF7FAFE3}"/>
                </a:ext>
              </a:extLst>
            </p:cNvPr>
            <p:cNvSpPr/>
            <p:nvPr/>
          </p:nvSpPr>
          <p:spPr>
            <a:xfrm>
              <a:off x="5557544" y="11715384"/>
              <a:ext cx="36769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79" name="Group 54">
            <a:extLst>
              <a:ext uri="{FF2B5EF4-FFF2-40B4-BE49-F238E27FC236}">
                <a16:creationId xmlns:a16="http://schemas.microsoft.com/office/drawing/2014/main" id="{B42D3731-F04D-2E49-B12B-1D8BE22E8C65}"/>
              </a:ext>
            </a:extLst>
          </p:cNvPr>
          <p:cNvGrpSpPr/>
          <p:nvPr/>
        </p:nvGrpSpPr>
        <p:grpSpPr>
          <a:xfrm>
            <a:off x="1390857" y="9407858"/>
            <a:ext cx="2749947" cy="1077050"/>
            <a:chOff x="5557544" y="11284665"/>
            <a:chExt cx="3690428" cy="1077050"/>
          </a:xfrm>
        </p:grpSpPr>
        <p:sp>
          <p:nvSpPr>
            <p:cNvPr id="180" name="CuadroTexto 395">
              <a:extLst>
                <a:ext uri="{FF2B5EF4-FFF2-40B4-BE49-F238E27FC236}">
                  <a16:creationId xmlns:a16="http://schemas.microsoft.com/office/drawing/2014/main" id="{5F277EC1-65AC-294E-8F04-70B7E804B708}"/>
                </a:ext>
              </a:extLst>
            </p:cNvPr>
            <p:cNvSpPr txBox="1"/>
            <p:nvPr/>
          </p:nvSpPr>
          <p:spPr>
            <a:xfrm>
              <a:off x="6865297" y="11284665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81" name="Rectangle 56">
              <a:extLst>
                <a:ext uri="{FF2B5EF4-FFF2-40B4-BE49-F238E27FC236}">
                  <a16:creationId xmlns:a16="http://schemas.microsoft.com/office/drawing/2014/main" id="{EE0C47A1-102F-0348-B3BE-B6EEE7FB2E8A}"/>
                </a:ext>
              </a:extLst>
            </p:cNvPr>
            <p:cNvSpPr/>
            <p:nvPr/>
          </p:nvSpPr>
          <p:spPr>
            <a:xfrm>
              <a:off x="5557544" y="11715384"/>
              <a:ext cx="36769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64" name="Picture 163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391" y="13173000"/>
            <a:ext cx="4051792" cy="33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1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91404</TotalTime>
  <Words>133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16179</cp:revision>
  <dcterms:created xsi:type="dcterms:W3CDTF">2014-11-12T21:47:38Z</dcterms:created>
  <dcterms:modified xsi:type="dcterms:W3CDTF">2022-04-07T10:28:04Z</dcterms:modified>
  <cp:category/>
</cp:coreProperties>
</file>