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5C80-A8B1-ABBD-7A7C-6092A110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E9EA8-CDB4-5BF8-F80E-0B3C5DBFF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B43D9-0C89-B053-63F8-2A309495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FB23-76B2-5566-3DF8-FEF62A5B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AB510-5CC7-8D1E-FD75-E454722A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9E18-0505-E0B3-71A0-77EE5B29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43FAD-89EC-D435-9B72-0DBA2ABC3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53BFD-A840-1B91-047E-3B09732F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2AB34-B4AF-A56C-C61E-411B4D5E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3653-0CB8-A157-683E-B766A7C7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BF297B-F10D-A71E-F7D8-3DEF88E82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57922-273D-30DF-05A7-EF7CD7AF8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FC1FB-BCC7-61D9-CA65-306C536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FB1EA-00CB-527B-4497-8F8B2709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A8BA7-F3DD-3FDE-5339-DB42DEAD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C61C-58DF-B469-F0A2-7822D433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9D880-26E5-3AB5-4C28-7715D00DE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3B95A-170C-D500-8DDB-696F1FE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32E4-2FF7-6094-5935-CCCFDD30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171AE-9A21-B01D-79B6-55985EFBB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1262-905D-142B-4242-9B71CCBB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9F505-485D-5EF3-2B67-8381E7F36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8DC98-A002-9E85-75E4-E8CCF927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CA3C7-CCDD-1EEC-916E-604F322E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C0BF4-2F92-A2B4-7FFC-6B59C62A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0901-47FF-EF7A-39F0-61DA6086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48D80-8D31-A65D-11B4-0754BFBA2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45515-365C-9199-68C2-5B9A4F228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F7A2-E885-AD74-87AB-AF259C2E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FE29E-7F4A-84F7-8D3B-7576786B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7B0D6-9CF2-1164-033B-5464EA3E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4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E508-00D8-F3E4-EB7C-1008510A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2DA4A-A82E-376B-92A2-85FF4011F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D37B9-485C-89CD-1A19-60314059A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F86DA-8BB5-A4F5-8B79-819B52D38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609573-F1A1-16B7-F273-614CF2018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E1BBA-11AC-BC11-47A2-183D6253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0B328-22FE-7741-BB59-2D49CD2F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B08BB6-9F06-6F83-D6B2-040FA590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9F36-AE50-23A3-7A8C-FA10E0E2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62B9-37BB-53D2-67D7-A4A49EC2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5F36-ADD5-BFC5-0232-FBAD91A1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F75E8-54D2-88DF-27F9-75E471A0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3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A911E-94C2-F6F4-5E0D-0F8E2B2A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A92F3-7154-C0C8-E56E-BE331449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4EA46-08C2-31B3-C43E-11F7E128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1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8244-BE85-F6D5-F595-AA7BC4ED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61AD3-DBB5-20B2-7F2F-10A34960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D1363-C5E5-9F76-64C1-0D9D338C4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82FC8-494C-A7C6-5155-3C753619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0F11D-313E-CB7F-6B2D-1E9062F1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1BEB6-C83B-BC21-E9AC-3DF0C5CA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1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587C-1597-F047-D26B-020AE6DD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9A86DA-A5A1-A00B-24B4-4087C5D8E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020C7-6A9F-21E2-AA52-1EA22F037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7C03A-D5CD-967F-A87F-D6E862D3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3E2EB-0751-31D5-E0B5-8CC601F9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078C5-AB56-A84B-8E52-DDE89199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6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03BDE7-AF1A-E943-C25C-3B705E0D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F810E-C0AD-1515-E2FB-98B01DC9C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8A3A-275C-DAF6-FB3A-7C76C52FA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6044-A16C-4A4F-B5D9-0E1CE166B46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84E7-4D59-041A-3CB5-6466DCFC9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A742-E4F8-705A-05BE-CBF4C7E6B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48D7-A572-4005-B4A3-94A07142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A719D78-8AE2-F74F-8305-317219C9B319}"/>
              </a:ext>
            </a:extLst>
          </p:cNvPr>
          <p:cNvGrpSpPr/>
          <p:nvPr/>
        </p:nvGrpSpPr>
        <p:grpSpPr>
          <a:xfrm>
            <a:off x="582271" y="3075709"/>
            <a:ext cx="3591405" cy="2590635"/>
            <a:chOff x="1093682" y="5146128"/>
            <a:chExt cx="7182810" cy="5181269"/>
          </a:xfrm>
        </p:grpSpPr>
        <p:sp>
          <p:nvSpPr>
            <p:cNvPr id="2" name="Right Arrow 1">
              <a:extLst>
                <a:ext uri="{FF2B5EF4-FFF2-40B4-BE49-F238E27FC236}">
                  <a16:creationId xmlns:a16="http://schemas.microsoft.com/office/drawing/2014/main" id="{1B3D434F-7AFD-A14C-864B-9378CF2C61B1}"/>
                </a:ext>
              </a:extLst>
            </p:cNvPr>
            <p:cNvSpPr/>
            <p:nvPr/>
          </p:nvSpPr>
          <p:spPr>
            <a:xfrm>
              <a:off x="4052050" y="5146128"/>
              <a:ext cx="4224442" cy="518126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971F3E2-9646-4A40-9F83-2A30449EB9CA}"/>
                </a:ext>
              </a:extLst>
            </p:cNvPr>
            <p:cNvSpPr/>
            <p:nvPr/>
          </p:nvSpPr>
          <p:spPr>
            <a:xfrm>
              <a:off x="1093682" y="5757749"/>
              <a:ext cx="3935518" cy="39355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0DD6C015-F5DC-5041-9117-F0E2619756E5}"/>
              </a:ext>
            </a:extLst>
          </p:cNvPr>
          <p:cNvSpPr/>
          <p:nvPr/>
        </p:nvSpPr>
        <p:spPr>
          <a:xfrm flipH="1">
            <a:off x="2698798" y="4103424"/>
            <a:ext cx="1190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D7C449-7594-1449-B23D-75BEAB64B67A}"/>
              </a:ext>
            </a:extLst>
          </p:cNvPr>
          <p:cNvSpPr txBox="1"/>
          <p:nvPr/>
        </p:nvSpPr>
        <p:spPr>
          <a:xfrm>
            <a:off x="726969" y="3644188"/>
            <a:ext cx="1643604" cy="134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648914-9E31-334A-B587-32ECA3DD9F5D}"/>
              </a:ext>
            </a:extLst>
          </p:cNvPr>
          <p:cNvGrpSpPr/>
          <p:nvPr/>
        </p:nvGrpSpPr>
        <p:grpSpPr>
          <a:xfrm>
            <a:off x="4300297" y="3075709"/>
            <a:ext cx="3591405" cy="2479964"/>
            <a:chOff x="1093682" y="5243758"/>
            <a:chExt cx="7182810" cy="4959927"/>
          </a:xfrm>
        </p:grpSpPr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3BFA842D-407D-0A4E-A1F4-F9F530F616BF}"/>
                </a:ext>
              </a:extLst>
            </p:cNvPr>
            <p:cNvSpPr/>
            <p:nvPr/>
          </p:nvSpPr>
          <p:spPr>
            <a:xfrm>
              <a:off x="4052050" y="5243758"/>
              <a:ext cx="4224442" cy="495992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348BCC0-636F-204A-AC0F-CD4068FBF0EF}"/>
                </a:ext>
              </a:extLst>
            </p:cNvPr>
            <p:cNvSpPr/>
            <p:nvPr/>
          </p:nvSpPr>
          <p:spPr>
            <a:xfrm>
              <a:off x="1093682" y="5757749"/>
              <a:ext cx="3935518" cy="39355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44B30-4DB2-474B-A453-D81FCA595088}"/>
              </a:ext>
            </a:extLst>
          </p:cNvPr>
          <p:cNvSpPr/>
          <p:nvPr/>
        </p:nvSpPr>
        <p:spPr>
          <a:xfrm flipH="1">
            <a:off x="6552485" y="4080342"/>
            <a:ext cx="1190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DA0517-A9E2-6B43-BA8F-46E2DB928E7C}"/>
              </a:ext>
            </a:extLst>
          </p:cNvPr>
          <p:cNvSpPr txBox="1"/>
          <p:nvPr/>
        </p:nvSpPr>
        <p:spPr>
          <a:xfrm>
            <a:off x="4444996" y="3582097"/>
            <a:ext cx="1643604" cy="134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D48A595-A584-CA40-AB76-6ED13639B89C}"/>
              </a:ext>
            </a:extLst>
          </p:cNvPr>
          <p:cNvGrpSpPr/>
          <p:nvPr/>
        </p:nvGrpSpPr>
        <p:grpSpPr>
          <a:xfrm>
            <a:off x="8027861" y="3075709"/>
            <a:ext cx="3591405" cy="2479964"/>
            <a:chOff x="1093682" y="5243758"/>
            <a:chExt cx="7182810" cy="4959927"/>
          </a:xfrm>
        </p:grpSpPr>
        <p:sp>
          <p:nvSpPr>
            <p:cNvPr id="23" name="Right Arrow 22">
              <a:extLst>
                <a:ext uri="{FF2B5EF4-FFF2-40B4-BE49-F238E27FC236}">
                  <a16:creationId xmlns:a16="http://schemas.microsoft.com/office/drawing/2014/main" id="{C91BB353-B580-BA4A-8AC7-1ED96F95DAF4}"/>
                </a:ext>
              </a:extLst>
            </p:cNvPr>
            <p:cNvSpPr/>
            <p:nvPr/>
          </p:nvSpPr>
          <p:spPr>
            <a:xfrm>
              <a:off x="4024362" y="5243758"/>
              <a:ext cx="4252130" cy="495992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C6A346-52F4-0D4E-BBED-DF4A045B0E42}"/>
                </a:ext>
              </a:extLst>
            </p:cNvPr>
            <p:cNvSpPr/>
            <p:nvPr/>
          </p:nvSpPr>
          <p:spPr>
            <a:xfrm>
              <a:off x="1093682" y="5757749"/>
              <a:ext cx="3935518" cy="39355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197D6688-4DA4-9446-86E2-2EB2E2E04D20}"/>
              </a:ext>
            </a:extLst>
          </p:cNvPr>
          <p:cNvSpPr/>
          <p:nvPr/>
        </p:nvSpPr>
        <p:spPr>
          <a:xfrm flipH="1">
            <a:off x="10315504" y="4052579"/>
            <a:ext cx="1190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FA853D-2CD0-D849-9EC4-BE5258E198A4}"/>
              </a:ext>
            </a:extLst>
          </p:cNvPr>
          <p:cNvSpPr txBox="1"/>
          <p:nvPr/>
        </p:nvSpPr>
        <p:spPr>
          <a:xfrm>
            <a:off x="8111881" y="3645199"/>
            <a:ext cx="1643604" cy="134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25" name="Grupo 349">
            <a:extLst>
              <a:ext uri="{FF2B5EF4-FFF2-40B4-BE49-F238E27FC236}">
                <a16:creationId xmlns:a16="http://schemas.microsoft.com/office/drawing/2014/main" id="{736D25CD-7F1F-6D48-9443-ED27C39A2DE1}"/>
              </a:ext>
            </a:extLst>
          </p:cNvPr>
          <p:cNvGrpSpPr/>
          <p:nvPr/>
        </p:nvGrpSpPr>
        <p:grpSpPr>
          <a:xfrm>
            <a:off x="1335742" y="511095"/>
            <a:ext cx="9520518" cy="1269096"/>
            <a:chOff x="2668308" y="861425"/>
            <a:chExt cx="19041035" cy="2538191"/>
          </a:xfrm>
        </p:grpSpPr>
        <p:sp>
          <p:nvSpPr>
            <p:cNvPr id="26" name="CuadroTexto 350">
              <a:extLst>
                <a:ext uri="{FF2B5EF4-FFF2-40B4-BE49-F238E27FC236}">
                  <a16:creationId xmlns:a16="http://schemas.microsoft.com/office/drawing/2014/main" id="{E67BF7E4-C2A0-ED4C-B810-40E96AE82A3C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7" name="CuadroTexto 351">
              <a:extLst>
                <a:ext uri="{FF2B5EF4-FFF2-40B4-BE49-F238E27FC236}">
                  <a16:creationId xmlns:a16="http://schemas.microsoft.com/office/drawing/2014/main" id="{993A7180-A6E6-ED4F-8285-FCFD7D1CD24A}"/>
                </a:ext>
              </a:extLst>
            </p:cNvPr>
            <p:cNvSpPr txBox="1"/>
            <p:nvPr/>
          </p:nvSpPr>
          <p:spPr>
            <a:xfrm>
              <a:off x="2668308" y="235317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079C825A-2A4A-6D49-A17F-FB9D3F34A09C}"/>
              </a:ext>
            </a:extLst>
          </p:cNvPr>
          <p:cNvSpPr/>
          <p:nvPr/>
        </p:nvSpPr>
        <p:spPr>
          <a:xfrm>
            <a:off x="3294271" y="2036618"/>
            <a:ext cx="2794329" cy="1039091"/>
          </a:xfrm>
          <a:prstGeom prst="curved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592FDC92-000D-7D00-9F36-105C611C1184}"/>
              </a:ext>
            </a:extLst>
          </p:cNvPr>
          <p:cNvSpPr/>
          <p:nvPr/>
        </p:nvSpPr>
        <p:spPr>
          <a:xfrm>
            <a:off x="7523018" y="1939636"/>
            <a:ext cx="2607526" cy="1136073"/>
          </a:xfrm>
          <a:prstGeom prst="curved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79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2022-08-22T07:02:44Z</dcterms:created>
  <dcterms:modified xsi:type="dcterms:W3CDTF">2022-09-16T09:12:09Z</dcterms:modified>
</cp:coreProperties>
</file>