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578"/>
    <a:srgbClr val="83C5BE"/>
    <a:srgbClr val="FFDDD2"/>
    <a:srgbClr val="EDF6F9"/>
    <a:srgbClr val="006D77"/>
    <a:srgbClr val="9B84B6"/>
    <a:srgbClr val="AEC87A"/>
    <a:srgbClr val="CA6A68"/>
    <a:srgbClr val="73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24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1">
            <a:extLst>
              <a:ext uri="{FF2B5EF4-FFF2-40B4-BE49-F238E27FC236}">
                <a16:creationId xmlns:a16="http://schemas.microsoft.com/office/drawing/2014/main" id="{95801DB8-AAE8-974C-AF0F-33DB1697D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679" y="2143259"/>
            <a:ext cx="4966495" cy="2827409"/>
          </a:xfrm>
          <a:custGeom>
            <a:avLst/>
            <a:gdLst>
              <a:gd name="T0" fmla="*/ 0 w 5573"/>
              <a:gd name="T1" fmla="*/ 0 h 5124"/>
              <a:gd name="T2" fmla="*/ 5572 w 5573"/>
              <a:gd name="T3" fmla="*/ 0 h 5124"/>
              <a:gd name="T4" fmla="*/ 5572 w 5573"/>
              <a:gd name="T5" fmla="*/ 5123 h 5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73" h="5124">
                <a:moveTo>
                  <a:pt x="0" y="0"/>
                </a:moveTo>
                <a:lnTo>
                  <a:pt x="5572" y="0"/>
                </a:lnTo>
                <a:lnTo>
                  <a:pt x="5572" y="5123"/>
                </a:lnTo>
              </a:path>
            </a:pathLst>
          </a:custGeom>
          <a:noFill/>
          <a:ln w="254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217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0" name="Freeform 2">
            <a:extLst>
              <a:ext uri="{FF2B5EF4-FFF2-40B4-BE49-F238E27FC236}">
                <a16:creationId xmlns:a16="http://schemas.microsoft.com/office/drawing/2014/main" id="{3ED65C9F-ECD0-BA4A-9F9A-2A26A4D52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1727" y="4900104"/>
            <a:ext cx="197091" cy="243323"/>
          </a:xfrm>
          <a:custGeom>
            <a:avLst/>
            <a:gdLst>
              <a:gd name="T0" fmla="*/ 183 w 358"/>
              <a:gd name="T1" fmla="*/ 441 h 442"/>
              <a:gd name="T2" fmla="*/ 0 w 358"/>
              <a:gd name="T3" fmla="*/ 0 h 442"/>
              <a:gd name="T4" fmla="*/ 183 w 358"/>
              <a:gd name="T5" fmla="*/ 100 h 442"/>
              <a:gd name="T6" fmla="*/ 357 w 358"/>
              <a:gd name="T7" fmla="*/ 0 h 442"/>
              <a:gd name="T8" fmla="*/ 183 w 358"/>
              <a:gd name="T9" fmla="*/ 44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83" y="441"/>
                </a:moveTo>
                <a:lnTo>
                  <a:pt x="0" y="0"/>
                </a:lnTo>
                <a:lnTo>
                  <a:pt x="183" y="100"/>
                </a:lnTo>
                <a:lnTo>
                  <a:pt x="357" y="0"/>
                </a:lnTo>
                <a:lnTo>
                  <a:pt x="183" y="441"/>
                </a:lnTo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" name="Freeform 3">
            <a:extLst>
              <a:ext uri="{FF2B5EF4-FFF2-40B4-BE49-F238E27FC236}">
                <a16:creationId xmlns:a16="http://schemas.microsoft.com/office/drawing/2014/main" id="{4ABF74C5-62F8-3C4C-BA0E-B24CAE682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39" y="3041119"/>
            <a:ext cx="4838499" cy="2827409"/>
          </a:xfrm>
          <a:custGeom>
            <a:avLst/>
            <a:gdLst>
              <a:gd name="T0" fmla="*/ 5571 w 5572"/>
              <a:gd name="T1" fmla="*/ 5122 h 5123"/>
              <a:gd name="T2" fmla="*/ 0 w 5572"/>
              <a:gd name="T3" fmla="*/ 5122 h 5123"/>
              <a:gd name="T4" fmla="*/ 0 w 5572"/>
              <a:gd name="T5" fmla="*/ 0 h 5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72" h="5123">
                <a:moveTo>
                  <a:pt x="5571" y="5122"/>
                </a:moveTo>
                <a:lnTo>
                  <a:pt x="0" y="5122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217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" name="Freeform 4">
            <a:extLst>
              <a:ext uri="{FF2B5EF4-FFF2-40B4-BE49-F238E27FC236}">
                <a16:creationId xmlns:a16="http://schemas.microsoft.com/office/drawing/2014/main" id="{02D4727A-F941-EB45-ADB8-3F496C63B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693" y="2865927"/>
            <a:ext cx="197091" cy="243323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82B2E7E-7CA3-9C48-B9F1-7233AF905B58}"/>
              </a:ext>
            </a:extLst>
          </p:cNvPr>
          <p:cNvGrpSpPr/>
          <p:nvPr/>
        </p:nvGrpSpPr>
        <p:grpSpPr>
          <a:xfrm>
            <a:off x="9407925" y="3001892"/>
            <a:ext cx="2101345" cy="1234772"/>
            <a:chOff x="5249978" y="4058246"/>
            <a:chExt cx="4202690" cy="2469541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7A67856-85FE-6E4F-A2A6-5E046B24941C}"/>
                </a:ext>
              </a:extLst>
            </p:cNvPr>
            <p:cNvSpPr txBox="1"/>
            <p:nvPr/>
          </p:nvSpPr>
          <p:spPr>
            <a:xfrm>
              <a:off x="5250400" y="4701649"/>
              <a:ext cx="4202268" cy="1826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5747E7C-8C74-9B4F-B371-EDF369F02D81}"/>
                </a:ext>
              </a:extLst>
            </p:cNvPr>
            <p:cNvSpPr/>
            <p:nvPr/>
          </p:nvSpPr>
          <p:spPr>
            <a:xfrm>
              <a:off x="5249978" y="4058246"/>
              <a:ext cx="3105188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217"/>
              <a:r>
                <a:rPr lang="en-US" b="1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b="1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780378F-E2EB-FE4C-A044-88FAF9C7C855}"/>
              </a:ext>
            </a:extLst>
          </p:cNvPr>
          <p:cNvGrpSpPr/>
          <p:nvPr/>
        </p:nvGrpSpPr>
        <p:grpSpPr>
          <a:xfrm flipH="1">
            <a:off x="682732" y="3782958"/>
            <a:ext cx="2101345" cy="1234772"/>
            <a:chOff x="5249978" y="4058246"/>
            <a:chExt cx="4202689" cy="2469541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1CCD8CB-5B5A-0346-AB44-1EF5325A55B9}"/>
                </a:ext>
              </a:extLst>
            </p:cNvPr>
            <p:cNvSpPr txBox="1"/>
            <p:nvPr/>
          </p:nvSpPr>
          <p:spPr>
            <a:xfrm>
              <a:off x="5250402" y="4701649"/>
              <a:ext cx="4202265" cy="1826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217"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017B3166-75AA-3C43-8C09-290F33401F7D}"/>
                </a:ext>
              </a:extLst>
            </p:cNvPr>
            <p:cNvSpPr/>
            <p:nvPr/>
          </p:nvSpPr>
          <p:spPr>
            <a:xfrm>
              <a:off x="5249978" y="4058246"/>
              <a:ext cx="310518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914217"/>
              <a:r>
                <a:rPr lang="en-US" b="1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  <a:endParaRPr lang="en-US" sz="2700" b="1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A678023-8295-5B45-8201-7F5A22CE3DF1}"/>
              </a:ext>
            </a:extLst>
          </p:cNvPr>
          <p:cNvGrpSpPr/>
          <p:nvPr/>
        </p:nvGrpSpPr>
        <p:grpSpPr>
          <a:xfrm flipH="1">
            <a:off x="5719475" y="2718151"/>
            <a:ext cx="2068721" cy="1234772"/>
            <a:chOff x="4734272" y="4058246"/>
            <a:chExt cx="4137442" cy="246954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E7F85A6-29B5-2242-A100-A5CC08358904}"/>
                </a:ext>
              </a:extLst>
            </p:cNvPr>
            <p:cNvSpPr txBox="1"/>
            <p:nvPr/>
          </p:nvSpPr>
          <p:spPr>
            <a:xfrm>
              <a:off x="4734272" y="4701649"/>
              <a:ext cx="4137442" cy="1826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AD2DF3D-FACC-584D-8E65-0C7DFB824F75}"/>
                </a:ext>
              </a:extLst>
            </p:cNvPr>
            <p:cNvSpPr/>
            <p:nvPr/>
          </p:nvSpPr>
          <p:spPr>
            <a:xfrm>
              <a:off x="5249976" y="4058246"/>
              <a:ext cx="3105188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b="1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b="1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B757F9E-A1EF-D048-86F4-3875E032E318}"/>
              </a:ext>
            </a:extLst>
          </p:cNvPr>
          <p:cNvGrpSpPr/>
          <p:nvPr/>
        </p:nvGrpSpPr>
        <p:grpSpPr>
          <a:xfrm flipH="1">
            <a:off x="4315896" y="4134306"/>
            <a:ext cx="2045715" cy="1234772"/>
            <a:chOff x="4757278" y="4058246"/>
            <a:chExt cx="4091430" cy="2469541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9709A51-0DA5-3D4B-AFD3-51721ED626E0}"/>
                </a:ext>
              </a:extLst>
            </p:cNvPr>
            <p:cNvSpPr txBox="1"/>
            <p:nvPr/>
          </p:nvSpPr>
          <p:spPr>
            <a:xfrm>
              <a:off x="4757278" y="4701649"/>
              <a:ext cx="4091430" cy="1826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3C3EC8E-FBF4-8B4A-808A-A46251949BA2}"/>
                </a:ext>
              </a:extLst>
            </p:cNvPr>
            <p:cNvSpPr/>
            <p:nvPr/>
          </p:nvSpPr>
          <p:spPr>
            <a:xfrm>
              <a:off x="5249976" y="4058246"/>
              <a:ext cx="3105188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b="1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lang="en-US" sz="2700" b="1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8479CA5-A881-F548-85B1-FF19476E1BD6}"/>
              </a:ext>
            </a:extLst>
          </p:cNvPr>
          <p:cNvGrpSpPr/>
          <p:nvPr/>
        </p:nvGrpSpPr>
        <p:grpSpPr>
          <a:xfrm>
            <a:off x="3091515" y="2053393"/>
            <a:ext cx="579960" cy="579959"/>
            <a:chOff x="14759296" y="-2028824"/>
            <a:chExt cx="404999" cy="404999"/>
          </a:xfrm>
          <a:solidFill>
            <a:schemeClr val="tx1">
              <a:lumMod val="75000"/>
              <a:alpha val="76000"/>
            </a:schemeClr>
          </a:solidFill>
        </p:grpSpPr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5CD4F906-3C34-594B-BB5E-276895A84A5C}"/>
                </a:ext>
              </a:extLst>
            </p:cNvPr>
            <p:cNvSpPr/>
            <p:nvPr/>
          </p:nvSpPr>
          <p:spPr>
            <a:xfrm>
              <a:off x="14759296" y="-1988145"/>
              <a:ext cx="364320" cy="364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1013">
                  <a:moveTo>
                    <a:pt x="970" y="463"/>
                  </a:moveTo>
                  <a:cubicBezTo>
                    <a:pt x="946" y="463"/>
                    <a:pt x="927" y="483"/>
                    <a:pt x="927" y="506"/>
                  </a:cubicBezTo>
                  <a:lnTo>
                    <a:pt x="927" y="927"/>
                  </a:lnTo>
                  <a:lnTo>
                    <a:pt x="86" y="927"/>
                  </a:lnTo>
                  <a:lnTo>
                    <a:pt x="86" y="86"/>
                  </a:lnTo>
                  <a:lnTo>
                    <a:pt x="507" y="86"/>
                  </a:lnTo>
                  <a:cubicBezTo>
                    <a:pt x="531" y="86"/>
                    <a:pt x="550" y="67"/>
                    <a:pt x="550" y="43"/>
                  </a:cubicBezTo>
                  <a:cubicBezTo>
                    <a:pt x="550" y="19"/>
                    <a:pt x="531" y="0"/>
                    <a:pt x="507" y="0"/>
                  </a:cubicBezTo>
                  <a:lnTo>
                    <a:pt x="60" y="0"/>
                  </a:lnTo>
                  <a:cubicBezTo>
                    <a:pt x="27" y="0"/>
                    <a:pt x="0" y="27"/>
                    <a:pt x="0" y="60"/>
                  </a:cubicBezTo>
                  <a:lnTo>
                    <a:pt x="0" y="952"/>
                  </a:lnTo>
                  <a:cubicBezTo>
                    <a:pt x="0" y="986"/>
                    <a:pt x="27" y="1013"/>
                    <a:pt x="60" y="1013"/>
                  </a:cubicBezTo>
                  <a:lnTo>
                    <a:pt x="952" y="1013"/>
                  </a:lnTo>
                  <a:cubicBezTo>
                    <a:pt x="986" y="1013"/>
                    <a:pt x="1013" y="986"/>
                    <a:pt x="1013" y="952"/>
                  </a:cubicBezTo>
                  <a:lnTo>
                    <a:pt x="1013" y="506"/>
                  </a:lnTo>
                  <a:cubicBezTo>
                    <a:pt x="1013" y="483"/>
                    <a:pt x="993" y="463"/>
                    <a:pt x="970" y="46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E2002FB2-E621-E448-81EC-0A4BAC8E7116}"/>
                </a:ext>
              </a:extLst>
            </p:cNvPr>
            <p:cNvSpPr/>
            <p:nvPr/>
          </p:nvSpPr>
          <p:spPr>
            <a:xfrm>
              <a:off x="14962335" y="-2028824"/>
              <a:ext cx="201960" cy="200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2" h="558">
                  <a:moveTo>
                    <a:pt x="406" y="221"/>
                  </a:moveTo>
                  <a:lnTo>
                    <a:pt x="344" y="159"/>
                  </a:lnTo>
                  <a:lnTo>
                    <a:pt x="398" y="105"/>
                  </a:lnTo>
                  <a:lnTo>
                    <a:pt x="459" y="168"/>
                  </a:lnTo>
                  <a:close/>
                  <a:moveTo>
                    <a:pt x="190" y="440"/>
                  </a:moveTo>
                  <a:lnTo>
                    <a:pt x="103" y="459"/>
                  </a:lnTo>
                  <a:lnTo>
                    <a:pt x="125" y="377"/>
                  </a:lnTo>
                  <a:lnTo>
                    <a:pt x="283" y="220"/>
                  </a:lnTo>
                  <a:lnTo>
                    <a:pt x="346" y="282"/>
                  </a:lnTo>
                  <a:close/>
                  <a:moveTo>
                    <a:pt x="550" y="139"/>
                  </a:moveTo>
                  <a:lnTo>
                    <a:pt x="430" y="14"/>
                  </a:lnTo>
                  <a:cubicBezTo>
                    <a:pt x="422" y="5"/>
                    <a:pt x="411" y="0"/>
                    <a:pt x="400" y="0"/>
                  </a:cubicBezTo>
                  <a:cubicBezTo>
                    <a:pt x="388" y="0"/>
                    <a:pt x="377" y="5"/>
                    <a:pt x="369" y="13"/>
                  </a:cubicBezTo>
                  <a:lnTo>
                    <a:pt x="56" y="325"/>
                  </a:lnTo>
                  <a:cubicBezTo>
                    <a:pt x="51" y="330"/>
                    <a:pt x="47" y="336"/>
                    <a:pt x="45" y="344"/>
                  </a:cubicBezTo>
                  <a:lnTo>
                    <a:pt x="1" y="504"/>
                  </a:lnTo>
                  <a:cubicBezTo>
                    <a:pt x="-2" y="518"/>
                    <a:pt x="1" y="534"/>
                    <a:pt x="12" y="545"/>
                  </a:cubicBezTo>
                  <a:cubicBezTo>
                    <a:pt x="20" y="553"/>
                    <a:pt x="31" y="558"/>
                    <a:pt x="43" y="558"/>
                  </a:cubicBezTo>
                  <a:cubicBezTo>
                    <a:pt x="46" y="558"/>
                    <a:pt x="49" y="558"/>
                    <a:pt x="52" y="557"/>
                  </a:cubicBezTo>
                  <a:lnTo>
                    <a:pt x="220" y="522"/>
                  </a:lnTo>
                  <a:cubicBezTo>
                    <a:pt x="228" y="520"/>
                    <a:pt x="236" y="516"/>
                    <a:pt x="242" y="510"/>
                  </a:cubicBezTo>
                  <a:lnTo>
                    <a:pt x="549" y="199"/>
                  </a:lnTo>
                  <a:cubicBezTo>
                    <a:pt x="566" y="182"/>
                    <a:pt x="566" y="156"/>
                    <a:pt x="550" y="13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9750151-5664-5144-B4DF-63D5811E4153}"/>
              </a:ext>
            </a:extLst>
          </p:cNvPr>
          <p:cNvGrpSpPr/>
          <p:nvPr/>
        </p:nvGrpSpPr>
        <p:grpSpPr>
          <a:xfrm>
            <a:off x="8514148" y="5366724"/>
            <a:ext cx="664834" cy="581340"/>
            <a:chOff x="16803376" y="-4135544"/>
            <a:chExt cx="461520" cy="403560"/>
          </a:xfrm>
          <a:solidFill>
            <a:schemeClr val="tx1">
              <a:lumMod val="75000"/>
              <a:alpha val="76000"/>
            </a:schemeClr>
          </a:solidFill>
        </p:grpSpPr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CE880BBD-1379-C445-BDB7-480ACB5C99C8}"/>
                </a:ext>
              </a:extLst>
            </p:cNvPr>
            <p:cNvSpPr/>
            <p:nvPr/>
          </p:nvSpPr>
          <p:spPr>
            <a:xfrm>
              <a:off x="16803376" y="-4135544"/>
              <a:ext cx="461520" cy="111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3" h="312">
                  <a:moveTo>
                    <a:pt x="43" y="312"/>
                  </a:moveTo>
                  <a:cubicBezTo>
                    <a:pt x="32" y="312"/>
                    <a:pt x="21" y="308"/>
                    <a:pt x="12" y="299"/>
                  </a:cubicBezTo>
                  <a:cubicBezTo>
                    <a:pt x="-4" y="282"/>
                    <a:pt x="-4" y="255"/>
                    <a:pt x="13" y="238"/>
                  </a:cubicBezTo>
                  <a:cubicBezTo>
                    <a:pt x="170" y="87"/>
                    <a:pt x="401" y="0"/>
                    <a:pt x="645" y="0"/>
                  </a:cubicBezTo>
                  <a:cubicBezTo>
                    <a:pt x="885" y="0"/>
                    <a:pt x="1113" y="84"/>
                    <a:pt x="1270" y="231"/>
                  </a:cubicBezTo>
                  <a:cubicBezTo>
                    <a:pt x="1287" y="247"/>
                    <a:pt x="1288" y="275"/>
                    <a:pt x="1272" y="292"/>
                  </a:cubicBezTo>
                  <a:cubicBezTo>
                    <a:pt x="1255" y="309"/>
                    <a:pt x="1228" y="310"/>
                    <a:pt x="1211" y="294"/>
                  </a:cubicBezTo>
                  <a:cubicBezTo>
                    <a:pt x="1070" y="162"/>
                    <a:pt x="864" y="86"/>
                    <a:pt x="645" y="86"/>
                  </a:cubicBezTo>
                  <a:cubicBezTo>
                    <a:pt x="423" y="86"/>
                    <a:pt x="214" y="164"/>
                    <a:pt x="73" y="300"/>
                  </a:cubicBezTo>
                  <a:cubicBezTo>
                    <a:pt x="65" y="308"/>
                    <a:pt x="54" y="312"/>
                    <a:pt x="43" y="31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77733E42-00D5-EA4A-BF6C-9D57FE6ACF45}"/>
                </a:ext>
              </a:extLst>
            </p:cNvPr>
            <p:cNvSpPr/>
            <p:nvPr/>
          </p:nvSpPr>
          <p:spPr>
            <a:xfrm>
              <a:off x="16981216" y="-3841064"/>
              <a:ext cx="109440" cy="109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5" h="304">
                  <a:moveTo>
                    <a:pt x="153" y="0"/>
                  </a:moveTo>
                  <a:cubicBezTo>
                    <a:pt x="69" y="0"/>
                    <a:pt x="0" y="68"/>
                    <a:pt x="0" y="152"/>
                  </a:cubicBezTo>
                  <a:cubicBezTo>
                    <a:pt x="0" y="236"/>
                    <a:pt x="69" y="304"/>
                    <a:pt x="153" y="304"/>
                  </a:cubicBezTo>
                  <a:cubicBezTo>
                    <a:pt x="237" y="304"/>
                    <a:pt x="305" y="236"/>
                    <a:pt x="305" y="152"/>
                  </a:cubicBezTo>
                  <a:cubicBezTo>
                    <a:pt x="305" y="68"/>
                    <a:pt x="237" y="0"/>
                    <a:pt x="153" y="0"/>
                  </a:cubicBezTo>
                  <a:close/>
                  <a:moveTo>
                    <a:pt x="153" y="86"/>
                  </a:moveTo>
                  <a:cubicBezTo>
                    <a:pt x="189" y="86"/>
                    <a:pt x="219" y="115"/>
                    <a:pt x="219" y="152"/>
                  </a:cubicBezTo>
                  <a:cubicBezTo>
                    <a:pt x="219" y="189"/>
                    <a:pt x="189" y="218"/>
                    <a:pt x="153" y="218"/>
                  </a:cubicBezTo>
                  <a:cubicBezTo>
                    <a:pt x="116" y="218"/>
                    <a:pt x="86" y="189"/>
                    <a:pt x="86" y="152"/>
                  </a:cubicBezTo>
                  <a:cubicBezTo>
                    <a:pt x="86" y="115"/>
                    <a:pt x="116" y="86"/>
                    <a:pt x="153" y="8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C2D27824-4A68-FA4B-B3CB-0F037B47035B}"/>
                </a:ext>
              </a:extLst>
            </p:cNvPr>
            <p:cNvSpPr/>
            <p:nvPr/>
          </p:nvSpPr>
          <p:spPr>
            <a:xfrm>
              <a:off x="16851256" y="-4046624"/>
              <a:ext cx="364320" cy="93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262">
                  <a:moveTo>
                    <a:pt x="43" y="262"/>
                  </a:moveTo>
                  <a:cubicBezTo>
                    <a:pt x="32" y="262"/>
                    <a:pt x="21" y="257"/>
                    <a:pt x="12" y="248"/>
                  </a:cubicBezTo>
                  <a:cubicBezTo>
                    <a:pt x="-4" y="231"/>
                    <a:pt x="-4" y="204"/>
                    <a:pt x="13" y="187"/>
                  </a:cubicBezTo>
                  <a:cubicBezTo>
                    <a:pt x="136" y="69"/>
                    <a:pt x="317" y="0"/>
                    <a:pt x="509" y="0"/>
                  </a:cubicBezTo>
                  <a:cubicBezTo>
                    <a:pt x="697" y="0"/>
                    <a:pt x="876" y="67"/>
                    <a:pt x="999" y="182"/>
                  </a:cubicBezTo>
                  <a:cubicBezTo>
                    <a:pt x="1017" y="198"/>
                    <a:pt x="1017" y="226"/>
                    <a:pt x="1001" y="243"/>
                  </a:cubicBezTo>
                  <a:cubicBezTo>
                    <a:pt x="985" y="260"/>
                    <a:pt x="958" y="261"/>
                    <a:pt x="940" y="245"/>
                  </a:cubicBezTo>
                  <a:cubicBezTo>
                    <a:pt x="833" y="144"/>
                    <a:pt x="676" y="86"/>
                    <a:pt x="509" y="86"/>
                  </a:cubicBezTo>
                  <a:cubicBezTo>
                    <a:pt x="339" y="86"/>
                    <a:pt x="180" y="146"/>
                    <a:pt x="73" y="249"/>
                  </a:cubicBezTo>
                  <a:cubicBezTo>
                    <a:pt x="65" y="258"/>
                    <a:pt x="54" y="262"/>
                    <a:pt x="43" y="26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 dirty="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6F1C5B72-F758-CA42-8D72-3DE7C7C3C56C}"/>
                </a:ext>
              </a:extLst>
            </p:cNvPr>
            <p:cNvSpPr/>
            <p:nvPr/>
          </p:nvSpPr>
          <p:spPr>
            <a:xfrm>
              <a:off x="16907056" y="-3955544"/>
              <a:ext cx="253080" cy="727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4" h="203">
                  <a:moveTo>
                    <a:pt x="43" y="203"/>
                  </a:moveTo>
                  <a:cubicBezTo>
                    <a:pt x="32" y="203"/>
                    <a:pt x="20" y="199"/>
                    <a:pt x="12" y="190"/>
                  </a:cubicBezTo>
                  <a:cubicBezTo>
                    <a:pt x="-5" y="173"/>
                    <a:pt x="-4" y="145"/>
                    <a:pt x="13" y="129"/>
                  </a:cubicBezTo>
                  <a:cubicBezTo>
                    <a:pt x="98" y="47"/>
                    <a:pt x="222" y="0"/>
                    <a:pt x="354" y="0"/>
                  </a:cubicBezTo>
                  <a:cubicBezTo>
                    <a:pt x="483" y="0"/>
                    <a:pt x="606" y="46"/>
                    <a:pt x="691" y="125"/>
                  </a:cubicBezTo>
                  <a:cubicBezTo>
                    <a:pt x="708" y="141"/>
                    <a:pt x="709" y="169"/>
                    <a:pt x="692" y="186"/>
                  </a:cubicBezTo>
                  <a:cubicBezTo>
                    <a:pt x="676" y="203"/>
                    <a:pt x="649" y="204"/>
                    <a:pt x="632" y="188"/>
                  </a:cubicBezTo>
                  <a:cubicBezTo>
                    <a:pt x="563" y="123"/>
                    <a:pt x="461" y="86"/>
                    <a:pt x="354" y="86"/>
                  </a:cubicBezTo>
                  <a:cubicBezTo>
                    <a:pt x="244" y="86"/>
                    <a:pt x="142" y="124"/>
                    <a:pt x="73" y="191"/>
                  </a:cubicBezTo>
                  <a:cubicBezTo>
                    <a:pt x="64" y="199"/>
                    <a:pt x="54" y="203"/>
                    <a:pt x="43" y="20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0" name="Diamond 19">
            <a:extLst>
              <a:ext uri="{FF2B5EF4-FFF2-40B4-BE49-F238E27FC236}">
                <a16:creationId xmlns:a16="http://schemas.microsoft.com/office/drawing/2014/main" id="{ADCC555A-86C8-A844-9464-209F3E6B6182}"/>
              </a:ext>
            </a:extLst>
          </p:cNvPr>
          <p:cNvSpPr/>
          <p:nvPr/>
        </p:nvSpPr>
        <p:spPr>
          <a:xfrm>
            <a:off x="6353024" y="1741125"/>
            <a:ext cx="801834" cy="801834"/>
          </a:xfrm>
          <a:prstGeom prst="diamond">
            <a:avLst/>
          </a:prstGeom>
          <a:solidFill>
            <a:srgbClr val="006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A177D61-45FA-9643-8824-2A746E73EC59}"/>
              </a:ext>
            </a:extLst>
          </p:cNvPr>
          <p:cNvSpPr txBox="1"/>
          <p:nvPr/>
        </p:nvSpPr>
        <p:spPr>
          <a:xfrm>
            <a:off x="6449225" y="1927444"/>
            <a:ext cx="65333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400" dirty="0"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01</a:t>
            </a:r>
          </a:p>
        </p:txBody>
      </p:sp>
      <p:sp>
        <p:nvSpPr>
          <p:cNvPr id="111" name="Diamond 110">
            <a:extLst>
              <a:ext uri="{FF2B5EF4-FFF2-40B4-BE49-F238E27FC236}">
                <a16:creationId xmlns:a16="http://schemas.microsoft.com/office/drawing/2014/main" id="{8578EDA5-E451-6A40-A0B5-9D8148BA9D0B}"/>
              </a:ext>
            </a:extLst>
          </p:cNvPr>
          <p:cNvSpPr/>
          <p:nvPr/>
        </p:nvSpPr>
        <p:spPr>
          <a:xfrm>
            <a:off x="8454607" y="3186461"/>
            <a:ext cx="801834" cy="801834"/>
          </a:xfrm>
          <a:prstGeom prst="diamond">
            <a:avLst/>
          </a:prstGeom>
          <a:solidFill>
            <a:srgbClr val="FFD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8A29F48-C21A-684A-ABBF-E97D2ADB4F5A}"/>
              </a:ext>
            </a:extLst>
          </p:cNvPr>
          <p:cNvSpPr txBox="1"/>
          <p:nvPr/>
        </p:nvSpPr>
        <p:spPr>
          <a:xfrm>
            <a:off x="8514299" y="3382177"/>
            <a:ext cx="66483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400" dirty="0"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02</a:t>
            </a:r>
          </a:p>
        </p:txBody>
      </p:sp>
      <p:sp>
        <p:nvSpPr>
          <p:cNvPr id="112" name="Diamond 111">
            <a:extLst>
              <a:ext uri="{FF2B5EF4-FFF2-40B4-BE49-F238E27FC236}">
                <a16:creationId xmlns:a16="http://schemas.microsoft.com/office/drawing/2014/main" id="{87586C1F-46E6-CB4A-A627-C6ACFFF868BA}"/>
              </a:ext>
            </a:extLst>
          </p:cNvPr>
          <p:cNvSpPr/>
          <p:nvPr/>
        </p:nvSpPr>
        <p:spPr>
          <a:xfrm>
            <a:off x="4958342" y="5467611"/>
            <a:ext cx="801834" cy="801834"/>
          </a:xfrm>
          <a:prstGeom prst="diamond">
            <a:avLst/>
          </a:prstGeom>
          <a:solidFill>
            <a:srgbClr val="83C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12CB8AA-C114-3744-A58D-B25AC247641B}"/>
              </a:ext>
            </a:extLst>
          </p:cNvPr>
          <p:cNvSpPr txBox="1"/>
          <p:nvPr/>
        </p:nvSpPr>
        <p:spPr>
          <a:xfrm>
            <a:off x="5027597" y="5626019"/>
            <a:ext cx="62231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400" dirty="0"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03</a:t>
            </a:r>
          </a:p>
        </p:txBody>
      </p:sp>
      <p:sp>
        <p:nvSpPr>
          <p:cNvPr id="113" name="Diamond 112">
            <a:extLst>
              <a:ext uri="{FF2B5EF4-FFF2-40B4-BE49-F238E27FC236}">
                <a16:creationId xmlns:a16="http://schemas.microsoft.com/office/drawing/2014/main" id="{419DDC96-D086-A940-9ACD-CA70C5E17472}"/>
              </a:ext>
            </a:extLst>
          </p:cNvPr>
          <p:cNvSpPr/>
          <p:nvPr/>
        </p:nvSpPr>
        <p:spPr>
          <a:xfrm>
            <a:off x="2955088" y="3918055"/>
            <a:ext cx="801834" cy="801834"/>
          </a:xfrm>
          <a:prstGeom prst="diamond">
            <a:avLst/>
          </a:prstGeom>
          <a:solidFill>
            <a:srgbClr val="E29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285F5EC-A3AE-C34A-B763-1D33F0BAD300}"/>
              </a:ext>
            </a:extLst>
          </p:cNvPr>
          <p:cNvSpPr txBox="1"/>
          <p:nvPr/>
        </p:nvSpPr>
        <p:spPr>
          <a:xfrm>
            <a:off x="3057562" y="4054120"/>
            <a:ext cx="5806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400" dirty="0"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04</a:t>
            </a:r>
          </a:p>
        </p:txBody>
      </p:sp>
      <p:sp>
        <p:nvSpPr>
          <p:cNvPr id="38" name="CuadroTexto 350">
            <a:extLst>
              <a:ext uri="{FF2B5EF4-FFF2-40B4-BE49-F238E27FC236}">
                <a16:creationId xmlns:a16="http://schemas.microsoft.com/office/drawing/2014/main" id="{03B8A4B5-D7D2-3D42-81F4-414B693F42CB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112508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2022-08-16T18:24:14Z</dcterms:created>
  <dcterms:modified xsi:type="dcterms:W3CDTF">2022-10-13T05:52:44Z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2022-10-11T21:33:22Z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07e2353d-d485-47b4-bf02-8754030c1288</vt:lpwstr>
  </property>
  <property fmtid="{D5CDD505-2E9C-101B-9397-08002B2CF9AE}" pid="8" name="MSIP_Label_defa4170-0d19-0005-0004-bc88714345d2_ContentBits">
    <vt:lpwstr>0</vt:lpwstr>
  </property>
</Properties>
</file>