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1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0D4F9"/>
    <a:srgbClr val="C4D4E2"/>
    <a:srgbClr val="D3EBF5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92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5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Freeform 160">
            <a:extLst>
              <a:ext uri="{FF2B5EF4-FFF2-40B4-BE49-F238E27FC236}">
                <a16:creationId xmlns:a16="http://schemas.microsoft.com/office/drawing/2014/main" id="{7A1F1CB4-9634-2846-A362-5362C7596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9899" y="7133526"/>
            <a:ext cx="652074" cy="661258"/>
          </a:xfrm>
          <a:custGeom>
            <a:avLst/>
            <a:gdLst>
              <a:gd name="T0" fmla="*/ 2147483646 w 625"/>
              <a:gd name="T1" fmla="*/ 2147483646 h 633"/>
              <a:gd name="T2" fmla="*/ 2147483646 w 625"/>
              <a:gd name="T3" fmla="*/ 2147483646 h 633"/>
              <a:gd name="T4" fmla="*/ 2147483646 w 625"/>
              <a:gd name="T5" fmla="*/ 2147483646 h 633"/>
              <a:gd name="T6" fmla="*/ 0 w 625"/>
              <a:gd name="T7" fmla="*/ 2147483646 h 633"/>
              <a:gd name="T8" fmla="*/ 2147483646 w 625"/>
              <a:gd name="T9" fmla="*/ 0 h 633"/>
              <a:gd name="T10" fmla="*/ 2147483646 w 625"/>
              <a:gd name="T11" fmla="*/ 2147483646 h 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5" h="633">
                <a:moveTo>
                  <a:pt x="624" y="316"/>
                </a:moveTo>
                <a:lnTo>
                  <a:pt x="624" y="316"/>
                </a:lnTo>
                <a:cubicBezTo>
                  <a:pt x="624" y="488"/>
                  <a:pt x="488" y="632"/>
                  <a:pt x="307" y="632"/>
                </a:cubicBezTo>
                <a:cubicBezTo>
                  <a:pt x="136" y="632"/>
                  <a:pt x="0" y="488"/>
                  <a:pt x="0" y="316"/>
                </a:cubicBezTo>
                <a:cubicBezTo>
                  <a:pt x="0" y="145"/>
                  <a:pt x="136" y="0"/>
                  <a:pt x="307" y="0"/>
                </a:cubicBezTo>
                <a:cubicBezTo>
                  <a:pt x="488" y="0"/>
                  <a:pt x="624" y="145"/>
                  <a:pt x="624" y="316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2" name="Freeform 509">
            <a:extLst>
              <a:ext uri="{FF2B5EF4-FFF2-40B4-BE49-F238E27FC236}">
                <a16:creationId xmlns:a16="http://schemas.microsoft.com/office/drawing/2014/main" id="{6A970B00-3177-6648-8E76-0E18E45D2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257" y="3831827"/>
            <a:ext cx="20531137" cy="8770851"/>
          </a:xfrm>
          <a:custGeom>
            <a:avLst/>
            <a:gdLst>
              <a:gd name="T0" fmla="*/ 2147483646 w 19716"/>
              <a:gd name="T1" fmla="*/ 2147483646 h 8421"/>
              <a:gd name="T2" fmla="*/ 2147483646 w 19716"/>
              <a:gd name="T3" fmla="*/ 2147483646 h 8421"/>
              <a:gd name="T4" fmla="*/ 2147483646 w 19716"/>
              <a:gd name="T5" fmla="*/ 2147483646 h 8421"/>
              <a:gd name="T6" fmla="*/ 2147483646 w 19716"/>
              <a:gd name="T7" fmla="*/ 2147483646 h 8421"/>
              <a:gd name="T8" fmla="*/ 2147483646 w 19716"/>
              <a:gd name="T9" fmla="*/ 2147483646 h 8421"/>
              <a:gd name="T10" fmla="*/ 2147483646 w 19716"/>
              <a:gd name="T11" fmla="*/ 2147483646 h 8421"/>
              <a:gd name="T12" fmla="*/ 2147483646 w 19716"/>
              <a:gd name="T13" fmla="*/ 2147483646 h 8421"/>
              <a:gd name="T14" fmla="*/ 2147483646 w 19716"/>
              <a:gd name="T15" fmla="*/ 2147483646 h 8421"/>
              <a:gd name="T16" fmla="*/ 2147483646 w 19716"/>
              <a:gd name="T17" fmla="*/ 2147483646 h 8421"/>
              <a:gd name="T18" fmla="*/ 2147483646 w 19716"/>
              <a:gd name="T19" fmla="*/ 2147483646 h 8421"/>
              <a:gd name="T20" fmla="*/ 2147483646 w 19716"/>
              <a:gd name="T21" fmla="*/ 2147483646 h 8421"/>
              <a:gd name="T22" fmla="*/ 2147483646 w 19716"/>
              <a:gd name="T23" fmla="*/ 2147483646 h 8421"/>
              <a:gd name="T24" fmla="*/ 2147483646 w 19716"/>
              <a:gd name="T25" fmla="*/ 0 h 8421"/>
              <a:gd name="T26" fmla="*/ 2147483646 w 19716"/>
              <a:gd name="T27" fmla="*/ 2147483646 h 8421"/>
              <a:gd name="T28" fmla="*/ 2147483646 w 19716"/>
              <a:gd name="T29" fmla="*/ 2147483646 h 8421"/>
              <a:gd name="T30" fmla="*/ 2147483646 w 19716"/>
              <a:gd name="T31" fmla="*/ 2147483646 h 8421"/>
              <a:gd name="T32" fmla="*/ 2147483646 w 19716"/>
              <a:gd name="T33" fmla="*/ 2147483646 h 8421"/>
              <a:gd name="T34" fmla="*/ 2147483646 w 19716"/>
              <a:gd name="T35" fmla="*/ 2147483646 h 8421"/>
              <a:gd name="T36" fmla="*/ 2147483646 w 19716"/>
              <a:gd name="T37" fmla="*/ 2147483646 h 8421"/>
              <a:gd name="T38" fmla="*/ 2147483646 w 19716"/>
              <a:gd name="T39" fmla="*/ 2147483646 h 8421"/>
              <a:gd name="T40" fmla="*/ 2147483646 w 19716"/>
              <a:gd name="T41" fmla="*/ 2147483646 h 8421"/>
              <a:gd name="T42" fmla="*/ 2147483646 w 19716"/>
              <a:gd name="T43" fmla="*/ 2147483646 h 8421"/>
              <a:gd name="T44" fmla="*/ 2147483646 w 19716"/>
              <a:gd name="T45" fmla="*/ 2147483646 h 8421"/>
              <a:gd name="T46" fmla="*/ 2147483646 w 19716"/>
              <a:gd name="T47" fmla="*/ 2147483646 h 8421"/>
              <a:gd name="T48" fmla="*/ 2147483646 w 19716"/>
              <a:gd name="T49" fmla="*/ 2147483646 h 8421"/>
              <a:gd name="T50" fmla="*/ 2147483646 w 19716"/>
              <a:gd name="T51" fmla="*/ 2147483646 h 8421"/>
              <a:gd name="T52" fmla="*/ 2147483646 w 19716"/>
              <a:gd name="T53" fmla="*/ 2147483646 h 8421"/>
              <a:gd name="T54" fmla="*/ 2147483646 w 19716"/>
              <a:gd name="T55" fmla="*/ 2147483646 h 8421"/>
              <a:gd name="T56" fmla="*/ 2147483646 w 19716"/>
              <a:gd name="T57" fmla="*/ 2147483646 h 8421"/>
              <a:gd name="T58" fmla="*/ 2147483646 w 19716"/>
              <a:gd name="T59" fmla="*/ 2147483646 h 8421"/>
              <a:gd name="T60" fmla="*/ 2147483646 w 19716"/>
              <a:gd name="T61" fmla="*/ 2147483646 h 8421"/>
              <a:gd name="T62" fmla="*/ 2147483646 w 19716"/>
              <a:gd name="T63" fmla="*/ 2147483646 h 8421"/>
              <a:gd name="T64" fmla="*/ 2147483646 w 19716"/>
              <a:gd name="T65" fmla="*/ 2147483646 h 8421"/>
              <a:gd name="T66" fmla="*/ 2147483646 w 19716"/>
              <a:gd name="T67" fmla="*/ 2147483646 h 8421"/>
              <a:gd name="T68" fmla="*/ 2147483646 w 19716"/>
              <a:gd name="T69" fmla="*/ 2147483646 h 8421"/>
              <a:gd name="T70" fmla="*/ 2147483646 w 19716"/>
              <a:gd name="T71" fmla="*/ 2147483646 h 8421"/>
              <a:gd name="T72" fmla="*/ 2147483646 w 19716"/>
              <a:gd name="T73" fmla="*/ 2147483646 h 8421"/>
              <a:gd name="T74" fmla="*/ 2147483646 w 19716"/>
              <a:gd name="T75" fmla="*/ 2147483646 h 8421"/>
              <a:gd name="T76" fmla="*/ 2147483646 w 19716"/>
              <a:gd name="T77" fmla="*/ 2147483646 h 8421"/>
              <a:gd name="T78" fmla="*/ 2147483646 w 19716"/>
              <a:gd name="T79" fmla="*/ 2147483646 h 8421"/>
              <a:gd name="T80" fmla="*/ 2147483646 w 19716"/>
              <a:gd name="T81" fmla="*/ 2147483646 h 8421"/>
              <a:gd name="T82" fmla="*/ 2147483646 w 19716"/>
              <a:gd name="T83" fmla="*/ 2147483646 h 8421"/>
              <a:gd name="T84" fmla="*/ 2147483646 w 19716"/>
              <a:gd name="T85" fmla="*/ 2147483646 h 8421"/>
              <a:gd name="T86" fmla="*/ 2147483646 w 19716"/>
              <a:gd name="T87" fmla="*/ 2147483646 h 8421"/>
              <a:gd name="T88" fmla="*/ 2147483646 w 19716"/>
              <a:gd name="T89" fmla="*/ 2147483646 h 8421"/>
              <a:gd name="T90" fmla="*/ 2147483646 w 19716"/>
              <a:gd name="T91" fmla="*/ 2147483646 h 8421"/>
              <a:gd name="T92" fmla="*/ 2147483646 w 19716"/>
              <a:gd name="T93" fmla="*/ 2147483646 h 8421"/>
              <a:gd name="T94" fmla="*/ 2147483646 w 19716"/>
              <a:gd name="T95" fmla="*/ 2147483646 h 8421"/>
              <a:gd name="T96" fmla="*/ 2147483646 w 19716"/>
              <a:gd name="T97" fmla="*/ 2147483646 h 8421"/>
              <a:gd name="T98" fmla="*/ 2147483646 w 19716"/>
              <a:gd name="T99" fmla="*/ 2147483646 h 8421"/>
              <a:gd name="T100" fmla="*/ 2147483646 w 19716"/>
              <a:gd name="T101" fmla="*/ 2147483646 h 8421"/>
              <a:gd name="T102" fmla="*/ 2147483646 w 19716"/>
              <a:gd name="T103" fmla="*/ 2147483646 h 8421"/>
              <a:gd name="T104" fmla="*/ 2147483646 w 19716"/>
              <a:gd name="T105" fmla="*/ 2147483646 h 8421"/>
              <a:gd name="T106" fmla="*/ 2147483646 w 19716"/>
              <a:gd name="T107" fmla="*/ 2147483646 h 842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9716" h="8421">
                <a:moveTo>
                  <a:pt x="18884" y="3071"/>
                </a:moveTo>
                <a:lnTo>
                  <a:pt x="18884" y="3071"/>
                </a:lnTo>
                <a:cubicBezTo>
                  <a:pt x="17438" y="2231"/>
                  <a:pt x="17438" y="2231"/>
                  <a:pt x="17438" y="2231"/>
                </a:cubicBezTo>
                <a:cubicBezTo>
                  <a:pt x="16616" y="1752"/>
                  <a:pt x="15577" y="2349"/>
                  <a:pt x="15577" y="3305"/>
                </a:cubicBezTo>
                <a:cubicBezTo>
                  <a:pt x="15577" y="3902"/>
                  <a:pt x="15577" y="3902"/>
                  <a:pt x="15577" y="3902"/>
                </a:cubicBezTo>
                <a:cubicBezTo>
                  <a:pt x="12125" y="3902"/>
                  <a:pt x="12125" y="3902"/>
                  <a:pt x="12125" y="3902"/>
                </a:cubicBezTo>
                <a:cubicBezTo>
                  <a:pt x="12125" y="2141"/>
                  <a:pt x="12125" y="2141"/>
                  <a:pt x="12125" y="2141"/>
                </a:cubicBezTo>
                <a:cubicBezTo>
                  <a:pt x="12125" y="2060"/>
                  <a:pt x="12062" y="1996"/>
                  <a:pt x="11981" y="1996"/>
                </a:cubicBezTo>
                <a:cubicBezTo>
                  <a:pt x="11908" y="1996"/>
                  <a:pt x="11836" y="2060"/>
                  <a:pt x="11836" y="2141"/>
                </a:cubicBezTo>
                <a:cubicBezTo>
                  <a:pt x="11836" y="3902"/>
                  <a:pt x="11836" y="3902"/>
                  <a:pt x="11836" y="3902"/>
                </a:cubicBezTo>
                <a:cubicBezTo>
                  <a:pt x="8177" y="3902"/>
                  <a:pt x="8177" y="3902"/>
                  <a:pt x="8177" y="3902"/>
                </a:cubicBezTo>
                <a:cubicBezTo>
                  <a:pt x="8177" y="144"/>
                  <a:pt x="8177" y="144"/>
                  <a:pt x="8177" y="144"/>
                </a:cubicBezTo>
                <a:cubicBezTo>
                  <a:pt x="8177" y="63"/>
                  <a:pt x="8114" y="0"/>
                  <a:pt x="8033" y="0"/>
                </a:cubicBezTo>
                <a:cubicBezTo>
                  <a:pt x="7952" y="0"/>
                  <a:pt x="7888" y="63"/>
                  <a:pt x="7888" y="144"/>
                </a:cubicBezTo>
                <a:cubicBezTo>
                  <a:pt x="7888" y="3902"/>
                  <a:pt x="7888" y="3902"/>
                  <a:pt x="7888" y="3902"/>
                </a:cubicBezTo>
                <a:cubicBezTo>
                  <a:pt x="4310" y="3902"/>
                  <a:pt x="4310" y="3902"/>
                  <a:pt x="4310" y="3902"/>
                </a:cubicBezTo>
                <a:cubicBezTo>
                  <a:pt x="4310" y="2141"/>
                  <a:pt x="4310" y="2141"/>
                  <a:pt x="4310" y="2141"/>
                </a:cubicBezTo>
                <a:cubicBezTo>
                  <a:pt x="4310" y="2060"/>
                  <a:pt x="4238" y="1996"/>
                  <a:pt x="4166" y="1996"/>
                </a:cubicBezTo>
                <a:cubicBezTo>
                  <a:pt x="4084" y="1996"/>
                  <a:pt x="4021" y="2060"/>
                  <a:pt x="4021" y="2141"/>
                </a:cubicBezTo>
                <a:cubicBezTo>
                  <a:pt x="4021" y="3902"/>
                  <a:pt x="4021" y="3902"/>
                  <a:pt x="4021" y="3902"/>
                </a:cubicBezTo>
                <a:cubicBezTo>
                  <a:pt x="3461" y="3902"/>
                  <a:pt x="3461" y="3902"/>
                  <a:pt x="3461" y="3902"/>
                </a:cubicBezTo>
                <a:cubicBezTo>
                  <a:pt x="3416" y="3811"/>
                  <a:pt x="3343" y="3730"/>
                  <a:pt x="3244" y="3667"/>
                </a:cubicBezTo>
                <a:cubicBezTo>
                  <a:pt x="822" y="2267"/>
                  <a:pt x="822" y="2267"/>
                  <a:pt x="822" y="2267"/>
                </a:cubicBezTo>
                <a:cubicBezTo>
                  <a:pt x="632" y="2159"/>
                  <a:pt x="416" y="2177"/>
                  <a:pt x="253" y="2276"/>
                </a:cubicBezTo>
                <a:cubicBezTo>
                  <a:pt x="45" y="2412"/>
                  <a:pt x="0" y="2710"/>
                  <a:pt x="163" y="2908"/>
                </a:cubicBezTo>
                <a:cubicBezTo>
                  <a:pt x="362" y="3143"/>
                  <a:pt x="660" y="3613"/>
                  <a:pt x="623" y="4245"/>
                </a:cubicBezTo>
                <a:cubicBezTo>
                  <a:pt x="597" y="4778"/>
                  <a:pt x="344" y="5158"/>
                  <a:pt x="163" y="5375"/>
                </a:cubicBezTo>
                <a:cubicBezTo>
                  <a:pt x="0" y="5564"/>
                  <a:pt x="45" y="5871"/>
                  <a:pt x="262" y="6007"/>
                </a:cubicBezTo>
                <a:cubicBezTo>
                  <a:pt x="262" y="6007"/>
                  <a:pt x="271" y="6007"/>
                  <a:pt x="280" y="6016"/>
                </a:cubicBezTo>
                <a:cubicBezTo>
                  <a:pt x="434" y="6106"/>
                  <a:pt x="642" y="6115"/>
                  <a:pt x="822" y="6016"/>
                </a:cubicBezTo>
                <a:cubicBezTo>
                  <a:pt x="3244" y="4616"/>
                  <a:pt x="3244" y="4616"/>
                  <a:pt x="3244" y="4616"/>
                </a:cubicBezTo>
                <a:cubicBezTo>
                  <a:pt x="3343" y="4552"/>
                  <a:pt x="3416" y="4471"/>
                  <a:pt x="3461" y="4381"/>
                </a:cubicBezTo>
                <a:cubicBezTo>
                  <a:pt x="4021" y="4381"/>
                  <a:pt x="4021" y="4381"/>
                  <a:pt x="4021" y="4381"/>
                </a:cubicBezTo>
                <a:cubicBezTo>
                  <a:pt x="4021" y="6143"/>
                  <a:pt x="4021" y="6143"/>
                  <a:pt x="4021" y="6143"/>
                </a:cubicBezTo>
                <a:cubicBezTo>
                  <a:pt x="4021" y="6224"/>
                  <a:pt x="4084" y="6287"/>
                  <a:pt x="4166" y="6287"/>
                </a:cubicBezTo>
                <a:cubicBezTo>
                  <a:pt x="4238" y="6287"/>
                  <a:pt x="4310" y="6224"/>
                  <a:pt x="4310" y="6143"/>
                </a:cubicBezTo>
                <a:cubicBezTo>
                  <a:pt x="4310" y="4381"/>
                  <a:pt x="4310" y="4381"/>
                  <a:pt x="4310" y="4381"/>
                </a:cubicBezTo>
                <a:cubicBezTo>
                  <a:pt x="7888" y="4381"/>
                  <a:pt x="7888" y="4381"/>
                  <a:pt x="7888" y="4381"/>
                </a:cubicBezTo>
                <a:cubicBezTo>
                  <a:pt x="7888" y="8275"/>
                  <a:pt x="7888" y="8275"/>
                  <a:pt x="7888" y="8275"/>
                </a:cubicBezTo>
                <a:cubicBezTo>
                  <a:pt x="7888" y="8356"/>
                  <a:pt x="7952" y="8420"/>
                  <a:pt x="8033" y="8420"/>
                </a:cubicBezTo>
                <a:cubicBezTo>
                  <a:pt x="8114" y="8420"/>
                  <a:pt x="8177" y="8356"/>
                  <a:pt x="8177" y="8275"/>
                </a:cubicBezTo>
                <a:cubicBezTo>
                  <a:pt x="8177" y="4381"/>
                  <a:pt x="8177" y="4381"/>
                  <a:pt x="8177" y="4381"/>
                </a:cubicBezTo>
                <a:cubicBezTo>
                  <a:pt x="11836" y="4381"/>
                  <a:pt x="11836" y="4381"/>
                  <a:pt x="11836" y="4381"/>
                </a:cubicBezTo>
                <a:cubicBezTo>
                  <a:pt x="11836" y="6143"/>
                  <a:pt x="11836" y="6143"/>
                  <a:pt x="11836" y="6143"/>
                </a:cubicBezTo>
                <a:cubicBezTo>
                  <a:pt x="11836" y="6224"/>
                  <a:pt x="11908" y="6287"/>
                  <a:pt x="11981" y="6287"/>
                </a:cubicBezTo>
                <a:cubicBezTo>
                  <a:pt x="12062" y="6287"/>
                  <a:pt x="12125" y="6224"/>
                  <a:pt x="12125" y="6143"/>
                </a:cubicBezTo>
                <a:cubicBezTo>
                  <a:pt x="12125" y="4381"/>
                  <a:pt x="12125" y="4381"/>
                  <a:pt x="12125" y="4381"/>
                </a:cubicBezTo>
                <a:cubicBezTo>
                  <a:pt x="15577" y="4381"/>
                  <a:pt x="15577" y="4381"/>
                  <a:pt x="15577" y="4381"/>
                </a:cubicBezTo>
                <a:cubicBezTo>
                  <a:pt x="15577" y="4977"/>
                  <a:pt x="15577" y="4977"/>
                  <a:pt x="15577" y="4977"/>
                </a:cubicBezTo>
                <a:cubicBezTo>
                  <a:pt x="15577" y="5935"/>
                  <a:pt x="16616" y="6531"/>
                  <a:pt x="17438" y="6052"/>
                </a:cubicBezTo>
                <a:cubicBezTo>
                  <a:pt x="18884" y="5212"/>
                  <a:pt x="18884" y="5212"/>
                  <a:pt x="18884" y="5212"/>
                </a:cubicBezTo>
                <a:cubicBezTo>
                  <a:pt x="19715" y="4733"/>
                  <a:pt x="19715" y="3540"/>
                  <a:pt x="18884" y="3071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3" name="Freeform 510">
            <a:extLst>
              <a:ext uri="{FF2B5EF4-FFF2-40B4-BE49-F238E27FC236}">
                <a16:creationId xmlns:a16="http://schemas.microsoft.com/office/drawing/2014/main" id="{365E0F4D-90E2-AC47-909A-AEBB2BF00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096" y="6091125"/>
            <a:ext cx="1272002" cy="1281189"/>
          </a:xfrm>
          <a:custGeom>
            <a:avLst/>
            <a:gdLst>
              <a:gd name="T0" fmla="*/ 2147483646 w 1221"/>
              <a:gd name="T1" fmla="*/ 2147483646 h 1229"/>
              <a:gd name="T2" fmla="*/ 2147483646 w 1221"/>
              <a:gd name="T3" fmla="*/ 2147483646 h 1229"/>
              <a:gd name="T4" fmla="*/ 2147483646 w 1221"/>
              <a:gd name="T5" fmla="*/ 2147483646 h 1229"/>
              <a:gd name="T6" fmla="*/ 0 w 1221"/>
              <a:gd name="T7" fmla="*/ 2147483646 h 1229"/>
              <a:gd name="T8" fmla="*/ 2147483646 w 1221"/>
              <a:gd name="T9" fmla="*/ 0 h 1229"/>
              <a:gd name="T10" fmla="*/ 2147483646 w 1221"/>
              <a:gd name="T11" fmla="*/ 2147483646 h 12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29">
                <a:moveTo>
                  <a:pt x="1220" y="614"/>
                </a:moveTo>
                <a:lnTo>
                  <a:pt x="1220" y="614"/>
                </a:lnTo>
                <a:cubicBezTo>
                  <a:pt x="1220" y="948"/>
                  <a:pt x="949" y="1228"/>
                  <a:pt x="615" y="1228"/>
                </a:cubicBezTo>
                <a:cubicBezTo>
                  <a:pt x="271" y="1228"/>
                  <a:pt x="0" y="948"/>
                  <a:pt x="0" y="614"/>
                </a:cubicBezTo>
                <a:cubicBezTo>
                  <a:pt x="0" y="280"/>
                  <a:pt x="271" y="0"/>
                  <a:pt x="615" y="0"/>
                </a:cubicBezTo>
                <a:cubicBezTo>
                  <a:pt x="949" y="0"/>
                  <a:pt x="1220" y="280"/>
                  <a:pt x="1220" y="61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4" name="Freeform 511">
            <a:extLst>
              <a:ext uri="{FF2B5EF4-FFF2-40B4-BE49-F238E27FC236}">
                <a16:creationId xmlns:a16="http://schemas.microsoft.com/office/drawing/2014/main" id="{9EFE6082-FEA0-1946-9523-60D5D241D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812" y="6385017"/>
            <a:ext cx="1272004" cy="1272004"/>
          </a:xfrm>
          <a:custGeom>
            <a:avLst/>
            <a:gdLst>
              <a:gd name="T0" fmla="*/ 2147483646 w 1221"/>
              <a:gd name="T1" fmla="*/ 2147483646 h 1220"/>
              <a:gd name="T2" fmla="*/ 2147483646 w 1221"/>
              <a:gd name="T3" fmla="*/ 2147483646 h 1220"/>
              <a:gd name="T4" fmla="*/ 2147483646 w 1221"/>
              <a:gd name="T5" fmla="*/ 2147483646 h 1220"/>
              <a:gd name="T6" fmla="*/ 0 w 1221"/>
              <a:gd name="T7" fmla="*/ 2147483646 h 1220"/>
              <a:gd name="T8" fmla="*/ 2147483646 w 1221"/>
              <a:gd name="T9" fmla="*/ 0 h 1220"/>
              <a:gd name="T10" fmla="*/ 2147483646 w 1221"/>
              <a:gd name="T11" fmla="*/ 2147483646 h 12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20">
                <a:moveTo>
                  <a:pt x="1220" y="604"/>
                </a:moveTo>
                <a:lnTo>
                  <a:pt x="1220" y="604"/>
                </a:lnTo>
                <a:cubicBezTo>
                  <a:pt x="1220" y="948"/>
                  <a:pt x="948" y="1219"/>
                  <a:pt x="605" y="1219"/>
                </a:cubicBezTo>
                <a:cubicBezTo>
                  <a:pt x="271" y="1219"/>
                  <a:pt x="0" y="948"/>
                  <a:pt x="0" y="604"/>
                </a:cubicBezTo>
                <a:cubicBezTo>
                  <a:pt x="0" y="271"/>
                  <a:pt x="271" y="0"/>
                  <a:pt x="605" y="0"/>
                </a:cubicBezTo>
                <a:cubicBezTo>
                  <a:pt x="948" y="0"/>
                  <a:pt x="1220" y="271"/>
                  <a:pt x="1220" y="6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5" name="Freeform 512">
            <a:extLst>
              <a:ext uri="{FF2B5EF4-FFF2-40B4-BE49-F238E27FC236}">
                <a16:creationId xmlns:a16="http://schemas.microsoft.com/office/drawing/2014/main" id="{3C9662F1-1B24-8443-ADA6-11041E075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812" y="4396653"/>
            <a:ext cx="1272004" cy="1272001"/>
          </a:xfrm>
          <a:custGeom>
            <a:avLst/>
            <a:gdLst>
              <a:gd name="T0" fmla="*/ 2147483646 w 1221"/>
              <a:gd name="T1" fmla="*/ 2147483646 h 1221"/>
              <a:gd name="T2" fmla="*/ 2147483646 w 1221"/>
              <a:gd name="T3" fmla="*/ 2147483646 h 1221"/>
              <a:gd name="T4" fmla="*/ 2147483646 w 1221"/>
              <a:gd name="T5" fmla="*/ 2147483646 h 1221"/>
              <a:gd name="T6" fmla="*/ 0 w 1221"/>
              <a:gd name="T7" fmla="*/ 2147483646 h 1221"/>
              <a:gd name="T8" fmla="*/ 2147483646 w 1221"/>
              <a:gd name="T9" fmla="*/ 0 h 1221"/>
              <a:gd name="T10" fmla="*/ 2147483646 w 1221"/>
              <a:gd name="T11" fmla="*/ 2147483646 h 1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21">
                <a:moveTo>
                  <a:pt x="1220" y="614"/>
                </a:moveTo>
                <a:lnTo>
                  <a:pt x="1220" y="614"/>
                </a:lnTo>
                <a:cubicBezTo>
                  <a:pt x="1220" y="948"/>
                  <a:pt x="948" y="1220"/>
                  <a:pt x="605" y="1220"/>
                </a:cubicBezTo>
                <a:cubicBezTo>
                  <a:pt x="271" y="1220"/>
                  <a:pt x="0" y="948"/>
                  <a:pt x="0" y="614"/>
                </a:cubicBezTo>
                <a:cubicBezTo>
                  <a:pt x="0" y="271"/>
                  <a:pt x="271" y="0"/>
                  <a:pt x="605" y="0"/>
                </a:cubicBezTo>
                <a:cubicBezTo>
                  <a:pt x="948" y="0"/>
                  <a:pt x="1220" y="271"/>
                  <a:pt x="1220" y="6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6" name="Freeform 513">
            <a:extLst>
              <a:ext uri="{FF2B5EF4-FFF2-40B4-BE49-F238E27FC236}">
                <a16:creationId xmlns:a16="http://schemas.microsoft.com/office/drawing/2014/main" id="{55671E7C-06D7-4B4C-B692-E5D7FDDEF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812" y="10559209"/>
            <a:ext cx="1272004" cy="1272001"/>
          </a:xfrm>
          <a:custGeom>
            <a:avLst/>
            <a:gdLst>
              <a:gd name="T0" fmla="*/ 2147483646 w 1221"/>
              <a:gd name="T1" fmla="*/ 2147483646 h 1220"/>
              <a:gd name="T2" fmla="*/ 2147483646 w 1221"/>
              <a:gd name="T3" fmla="*/ 2147483646 h 1220"/>
              <a:gd name="T4" fmla="*/ 2147483646 w 1221"/>
              <a:gd name="T5" fmla="*/ 2147483646 h 1220"/>
              <a:gd name="T6" fmla="*/ 0 w 1221"/>
              <a:gd name="T7" fmla="*/ 2147483646 h 1220"/>
              <a:gd name="T8" fmla="*/ 2147483646 w 1221"/>
              <a:gd name="T9" fmla="*/ 0 h 1220"/>
              <a:gd name="T10" fmla="*/ 2147483646 w 1221"/>
              <a:gd name="T11" fmla="*/ 2147483646 h 12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20">
                <a:moveTo>
                  <a:pt x="1220" y="614"/>
                </a:moveTo>
                <a:lnTo>
                  <a:pt x="1220" y="614"/>
                </a:lnTo>
                <a:cubicBezTo>
                  <a:pt x="1220" y="949"/>
                  <a:pt x="948" y="1219"/>
                  <a:pt x="605" y="1219"/>
                </a:cubicBezTo>
                <a:cubicBezTo>
                  <a:pt x="271" y="1219"/>
                  <a:pt x="0" y="949"/>
                  <a:pt x="0" y="614"/>
                </a:cubicBezTo>
                <a:cubicBezTo>
                  <a:pt x="0" y="271"/>
                  <a:pt x="271" y="0"/>
                  <a:pt x="605" y="0"/>
                </a:cubicBezTo>
                <a:cubicBezTo>
                  <a:pt x="948" y="0"/>
                  <a:pt x="1220" y="271"/>
                  <a:pt x="1220" y="6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7" name="Freeform 514">
            <a:extLst>
              <a:ext uri="{FF2B5EF4-FFF2-40B4-BE49-F238E27FC236}">
                <a16:creationId xmlns:a16="http://schemas.microsoft.com/office/drawing/2014/main" id="{38EE8139-CFFA-1A4B-8617-BFAC9A48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812" y="8575436"/>
            <a:ext cx="1272004" cy="1281186"/>
          </a:xfrm>
          <a:custGeom>
            <a:avLst/>
            <a:gdLst>
              <a:gd name="T0" fmla="*/ 2147483646 w 1221"/>
              <a:gd name="T1" fmla="*/ 2147483646 h 1230"/>
              <a:gd name="T2" fmla="*/ 2147483646 w 1221"/>
              <a:gd name="T3" fmla="*/ 2147483646 h 1230"/>
              <a:gd name="T4" fmla="*/ 2147483646 w 1221"/>
              <a:gd name="T5" fmla="*/ 2147483646 h 1230"/>
              <a:gd name="T6" fmla="*/ 0 w 1221"/>
              <a:gd name="T7" fmla="*/ 2147483646 h 1230"/>
              <a:gd name="T8" fmla="*/ 2147483646 w 1221"/>
              <a:gd name="T9" fmla="*/ 0 h 1230"/>
              <a:gd name="T10" fmla="*/ 2147483646 w 1221"/>
              <a:gd name="T11" fmla="*/ 2147483646 h 12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30">
                <a:moveTo>
                  <a:pt x="1220" y="615"/>
                </a:moveTo>
                <a:lnTo>
                  <a:pt x="1220" y="615"/>
                </a:lnTo>
                <a:cubicBezTo>
                  <a:pt x="1220" y="949"/>
                  <a:pt x="948" y="1229"/>
                  <a:pt x="605" y="1229"/>
                </a:cubicBezTo>
                <a:cubicBezTo>
                  <a:pt x="271" y="1229"/>
                  <a:pt x="0" y="949"/>
                  <a:pt x="0" y="615"/>
                </a:cubicBezTo>
                <a:cubicBezTo>
                  <a:pt x="0" y="281"/>
                  <a:pt x="271" y="0"/>
                  <a:pt x="605" y="0"/>
                </a:cubicBezTo>
                <a:cubicBezTo>
                  <a:pt x="948" y="0"/>
                  <a:pt x="1220" y="281"/>
                  <a:pt x="1220" y="61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8" name="Freeform 515">
            <a:extLst>
              <a:ext uri="{FF2B5EF4-FFF2-40B4-BE49-F238E27FC236}">
                <a16:creationId xmlns:a16="http://schemas.microsoft.com/office/drawing/2014/main" id="{8D143433-B9AF-6546-9963-05610BE6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096" y="8809630"/>
            <a:ext cx="1272002" cy="1272004"/>
          </a:xfrm>
          <a:custGeom>
            <a:avLst/>
            <a:gdLst>
              <a:gd name="T0" fmla="*/ 2147483646 w 1221"/>
              <a:gd name="T1" fmla="*/ 2147483646 h 1221"/>
              <a:gd name="T2" fmla="*/ 2147483646 w 1221"/>
              <a:gd name="T3" fmla="*/ 2147483646 h 1221"/>
              <a:gd name="T4" fmla="*/ 2147483646 w 1221"/>
              <a:gd name="T5" fmla="*/ 2147483646 h 1221"/>
              <a:gd name="T6" fmla="*/ 0 w 1221"/>
              <a:gd name="T7" fmla="*/ 2147483646 h 1221"/>
              <a:gd name="T8" fmla="*/ 2147483646 w 1221"/>
              <a:gd name="T9" fmla="*/ 0 h 1221"/>
              <a:gd name="T10" fmla="*/ 2147483646 w 1221"/>
              <a:gd name="T11" fmla="*/ 2147483646 h 1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1221">
                <a:moveTo>
                  <a:pt x="1220" y="606"/>
                </a:moveTo>
                <a:lnTo>
                  <a:pt x="1220" y="606"/>
                </a:lnTo>
                <a:cubicBezTo>
                  <a:pt x="1220" y="949"/>
                  <a:pt x="949" y="1220"/>
                  <a:pt x="615" y="1220"/>
                </a:cubicBezTo>
                <a:cubicBezTo>
                  <a:pt x="271" y="1220"/>
                  <a:pt x="0" y="949"/>
                  <a:pt x="0" y="606"/>
                </a:cubicBezTo>
                <a:cubicBezTo>
                  <a:pt x="0" y="271"/>
                  <a:pt x="271" y="0"/>
                  <a:pt x="615" y="0"/>
                </a:cubicBezTo>
                <a:cubicBezTo>
                  <a:pt x="949" y="0"/>
                  <a:pt x="1220" y="271"/>
                  <a:pt x="1220" y="6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59" name="Freeform 516">
            <a:extLst>
              <a:ext uri="{FF2B5EF4-FFF2-40B4-BE49-F238E27FC236}">
                <a16:creationId xmlns:a16="http://schemas.microsoft.com/office/drawing/2014/main" id="{5C499947-6203-8C4C-B41E-E35FF9855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3451" y="6091125"/>
            <a:ext cx="1281186" cy="1281189"/>
          </a:xfrm>
          <a:custGeom>
            <a:avLst/>
            <a:gdLst>
              <a:gd name="T0" fmla="*/ 2147483646 w 1229"/>
              <a:gd name="T1" fmla="*/ 2147483646 h 1229"/>
              <a:gd name="T2" fmla="*/ 2147483646 w 1229"/>
              <a:gd name="T3" fmla="*/ 2147483646 h 1229"/>
              <a:gd name="T4" fmla="*/ 2147483646 w 1229"/>
              <a:gd name="T5" fmla="*/ 2147483646 h 1229"/>
              <a:gd name="T6" fmla="*/ 0 w 1229"/>
              <a:gd name="T7" fmla="*/ 2147483646 h 1229"/>
              <a:gd name="T8" fmla="*/ 2147483646 w 1229"/>
              <a:gd name="T9" fmla="*/ 0 h 1229"/>
              <a:gd name="T10" fmla="*/ 2147483646 w 1229"/>
              <a:gd name="T11" fmla="*/ 2147483646 h 12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9" h="1229">
                <a:moveTo>
                  <a:pt x="1228" y="614"/>
                </a:moveTo>
                <a:lnTo>
                  <a:pt x="1228" y="614"/>
                </a:lnTo>
                <a:cubicBezTo>
                  <a:pt x="1228" y="948"/>
                  <a:pt x="948" y="1228"/>
                  <a:pt x="614" y="1228"/>
                </a:cubicBezTo>
                <a:cubicBezTo>
                  <a:pt x="280" y="1228"/>
                  <a:pt x="0" y="948"/>
                  <a:pt x="0" y="614"/>
                </a:cubicBezTo>
                <a:cubicBezTo>
                  <a:pt x="0" y="280"/>
                  <a:pt x="280" y="0"/>
                  <a:pt x="614" y="0"/>
                </a:cubicBezTo>
                <a:cubicBezTo>
                  <a:pt x="948" y="0"/>
                  <a:pt x="1228" y="280"/>
                  <a:pt x="1228" y="6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0" name="Freeform 517">
            <a:extLst>
              <a:ext uri="{FF2B5EF4-FFF2-40B4-BE49-F238E27FC236}">
                <a16:creationId xmlns:a16="http://schemas.microsoft.com/office/drawing/2014/main" id="{52E58708-DA56-6D42-8E7D-42318B4BE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3451" y="8809630"/>
            <a:ext cx="1281186" cy="1272004"/>
          </a:xfrm>
          <a:custGeom>
            <a:avLst/>
            <a:gdLst>
              <a:gd name="T0" fmla="*/ 2147483646 w 1229"/>
              <a:gd name="T1" fmla="*/ 2147483646 h 1221"/>
              <a:gd name="T2" fmla="*/ 2147483646 w 1229"/>
              <a:gd name="T3" fmla="*/ 2147483646 h 1221"/>
              <a:gd name="T4" fmla="*/ 2147483646 w 1229"/>
              <a:gd name="T5" fmla="*/ 2147483646 h 1221"/>
              <a:gd name="T6" fmla="*/ 0 w 1229"/>
              <a:gd name="T7" fmla="*/ 2147483646 h 1221"/>
              <a:gd name="T8" fmla="*/ 2147483646 w 1229"/>
              <a:gd name="T9" fmla="*/ 0 h 1221"/>
              <a:gd name="T10" fmla="*/ 2147483646 w 1229"/>
              <a:gd name="T11" fmla="*/ 2147483646 h 1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9" h="1221">
                <a:moveTo>
                  <a:pt x="1228" y="606"/>
                </a:moveTo>
                <a:lnTo>
                  <a:pt x="1228" y="606"/>
                </a:lnTo>
                <a:cubicBezTo>
                  <a:pt x="1228" y="949"/>
                  <a:pt x="948" y="1220"/>
                  <a:pt x="614" y="1220"/>
                </a:cubicBezTo>
                <a:cubicBezTo>
                  <a:pt x="280" y="1220"/>
                  <a:pt x="0" y="949"/>
                  <a:pt x="0" y="606"/>
                </a:cubicBezTo>
                <a:cubicBezTo>
                  <a:pt x="0" y="271"/>
                  <a:pt x="280" y="0"/>
                  <a:pt x="614" y="0"/>
                </a:cubicBezTo>
                <a:cubicBezTo>
                  <a:pt x="948" y="0"/>
                  <a:pt x="1228" y="271"/>
                  <a:pt x="1228" y="6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1" name="Freeform 518">
            <a:extLst>
              <a:ext uri="{FF2B5EF4-FFF2-40B4-BE49-F238E27FC236}">
                <a16:creationId xmlns:a16="http://schemas.microsoft.com/office/drawing/2014/main" id="{40B23383-F4C3-0E49-A34E-2FDFCA56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131" y="9287205"/>
            <a:ext cx="624521" cy="404102"/>
          </a:xfrm>
          <a:custGeom>
            <a:avLst/>
            <a:gdLst>
              <a:gd name="T0" fmla="*/ 2147483646 w 598"/>
              <a:gd name="T1" fmla="*/ 2147483646 h 390"/>
              <a:gd name="T2" fmla="*/ 2147483646 w 598"/>
              <a:gd name="T3" fmla="*/ 2147483646 h 390"/>
              <a:gd name="T4" fmla="*/ 847128780 w 598"/>
              <a:gd name="T5" fmla="*/ 2147483646 h 390"/>
              <a:gd name="T6" fmla="*/ 0 w 598"/>
              <a:gd name="T7" fmla="*/ 2147483646 h 390"/>
              <a:gd name="T8" fmla="*/ 0 w 598"/>
              <a:gd name="T9" fmla="*/ 1241023159 h 390"/>
              <a:gd name="T10" fmla="*/ 847128780 w 598"/>
              <a:gd name="T11" fmla="*/ 0 h 390"/>
              <a:gd name="T12" fmla="*/ 2147483646 w 598"/>
              <a:gd name="T13" fmla="*/ 0 h 390"/>
              <a:gd name="T14" fmla="*/ 2147483646 w 598"/>
              <a:gd name="T15" fmla="*/ 0 h 390"/>
              <a:gd name="T16" fmla="*/ 2147483646 w 598"/>
              <a:gd name="T17" fmla="*/ 1241023159 h 390"/>
              <a:gd name="T18" fmla="*/ 2147483646 w 598"/>
              <a:gd name="T19" fmla="*/ 2147483646 h 390"/>
              <a:gd name="T20" fmla="*/ 2147483646 w 598"/>
              <a:gd name="T21" fmla="*/ 2147483646 h 390"/>
              <a:gd name="T22" fmla="*/ 1270628183 w 598"/>
              <a:gd name="T23" fmla="*/ 2147483646 h 390"/>
              <a:gd name="T24" fmla="*/ 1270628183 w 598"/>
              <a:gd name="T25" fmla="*/ 2147483646 h 390"/>
              <a:gd name="T26" fmla="*/ 2147483646 w 598"/>
              <a:gd name="T27" fmla="*/ 2147483646 h 390"/>
              <a:gd name="T28" fmla="*/ 2147483646 w 598"/>
              <a:gd name="T29" fmla="*/ 1241023159 h 390"/>
              <a:gd name="T30" fmla="*/ 2147483646 w 598"/>
              <a:gd name="T31" fmla="*/ 1241023159 h 390"/>
              <a:gd name="T32" fmla="*/ 1270628183 w 598"/>
              <a:gd name="T33" fmla="*/ 1241023159 h 390"/>
              <a:gd name="T34" fmla="*/ 1270628183 w 598"/>
              <a:gd name="T35" fmla="*/ 2147483646 h 3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98" h="390">
                <a:moveTo>
                  <a:pt x="570" y="389"/>
                </a:moveTo>
                <a:lnTo>
                  <a:pt x="570" y="389"/>
                </a:lnTo>
                <a:cubicBezTo>
                  <a:pt x="18" y="389"/>
                  <a:pt x="18" y="389"/>
                  <a:pt x="18" y="389"/>
                </a:cubicBezTo>
                <a:cubicBezTo>
                  <a:pt x="9" y="389"/>
                  <a:pt x="0" y="370"/>
                  <a:pt x="0" y="36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570" y="0"/>
                  <a:pt x="570" y="0"/>
                  <a:pt x="570" y="0"/>
                </a:cubicBezTo>
                <a:cubicBezTo>
                  <a:pt x="588" y="0"/>
                  <a:pt x="597" y="9"/>
                  <a:pt x="597" y="27"/>
                </a:cubicBezTo>
                <a:cubicBezTo>
                  <a:pt x="597" y="361"/>
                  <a:pt x="597" y="361"/>
                  <a:pt x="597" y="361"/>
                </a:cubicBezTo>
                <a:cubicBezTo>
                  <a:pt x="597" y="370"/>
                  <a:pt x="588" y="389"/>
                  <a:pt x="570" y="389"/>
                </a:cubicBezTo>
                <a:close/>
                <a:moveTo>
                  <a:pt x="27" y="353"/>
                </a:moveTo>
                <a:lnTo>
                  <a:pt x="27" y="353"/>
                </a:lnTo>
                <a:cubicBezTo>
                  <a:pt x="570" y="353"/>
                  <a:pt x="570" y="353"/>
                  <a:pt x="570" y="353"/>
                </a:cubicBezTo>
                <a:cubicBezTo>
                  <a:pt x="570" y="27"/>
                  <a:pt x="570" y="27"/>
                  <a:pt x="570" y="27"/>
                </a:cubicBezTo>
                <a:cubicBezTo>
                  <a:pt x="299" y="27"/>
                  <a:pt x="299" y="27"/>
                  <a:pt x="299" y="27"/>
                </a:cubicBezTo>
                <a:cubicBezTo>
                  <a:pt x="27" y="27"/>
                  <a:pt x="27" y="27"/>
                  <a:pt x="27" y="27"/>
                </a:cubicBezTo>
                <a:lnTo>
                  <a:pt x="27" y="3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2" name="Freeform 519">
            <a:extLst>
              <a:ext uri="{FF2B5EF4-FFF2-40B4-BE49-F238E27FC236}">
                <a16:creationId xmlns:a16="http://schemas.microsoft.com/office/drawing/2014/main" id="{3BF4CFAC-1BC5-8948-BA37-8021C18A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671" y="9195363"/>
            <a:ext cx="312261" cy="123987"/>
          </a:xfrm>
          <a:custGeom>
            <a:avLst/>
            <a:gdLst>
              <a:gd name="T0" fmla="*/ 847128780 w 299"/>
              <a:gd name="T1" fmla="*/ 2147483646 h 118"/>
              <a:gd name="T2" fmla="*/ 847128780 w 299"/>
              <a:gd name="T3" fmla="*/ 2147483646 h 118"/>
              <a:gd name="T4" fmla="*/ 423499403 w 299"/>
              <a:gd name="T5" fmla="*/ 2147483646 h 118"/>
              <a:gd name="T6" fmla="*/ 423499403 w 299"/>
              <a:gd name="T7" fmla="*/ 2147483646 h 118"/>
              <a:gd name="T8" fmla="*/ 2147483646 w 299"/>
              <a:gd name="T9" fmla="*/ 1294140764 h 118"/>
              <a:gd name="T10" fmla="*/ 2147483646 w 299"/>
              <a:gd name="T11" fmla="*/ 0 h 118"/>
              <a:gd name="T12" fmla="*/ 2147483646 w 299"/>
              <a:gd name="T13" fmla="*/ 1294140764 h 118"/>
              <a:gd name="T14" fmla="*/ 2147483646 w 299"/>
              <a:gd name="T15" fmla="*/ 2147483646 h 118"/>
              <a:gd name="T16" fmla="*/ 2147483646 w 299"/>
              <a:gd name="T17" fmla="*/ 2147483646 h 118"/>
              <a:gd name="T18" fmla="*/ 2147483646 w 299"/>
              <a:gd name="T19" fmla="*/ 2147483646 h 118"/>
              <a:gd name="T20" fmla="*/ 847128780 w 299"/>
              <a:gd name="T21" fmla="*/ 2147483646 h 118"/>
              <a:gd name="T22" fmla="*/ 2147483646 w 299"/>
              <a:gd name="T23" fmla="*/ 1294140764 h 118"/>
              <a:gd name="T24" fmla="*/ 2147483646 w 299"/>
              <a:gd name="T25" fmla="*/ 1294140764 h 118"/>
              <a:gd name="T26" fmla="*/ 2147483646 w 299"/>
              <a:gd name="T27" fmla="*/ 2147483646 h 118"/>
              <a:gd name="T28" fmla="*/ 2117756962 w 299"/>
              <a:gd name="T29" fmla="*/ 2147483646 h 118"/>
              <a:gd name="T30" fmla="*/ 2147483646 w 299"/>
              <a:gd name="T31" fmla="*/ 2147483646 h 118"/>
              <a:gd name="T32" fmla="*/ 2147483646 w 299"/>
              <a:gd name="T33" fmla="*/ 2147483646 h 118"/>
              <a:gd name="T34" fmla="*/ 2147483646 w 299"/>
              <a:gd name="T35" fmla="*/ 1294140764 h 1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9" h="118">
                <a:moveTo>
                  <a:pt x="18" y="117"/>
                </a:moveTo>
                <a:lnTo>
                  <a:pt x="18" y="117"/>
                </a:lnTo>
                <a:cubicBezTo>
                  <a:pt x="18" y="117"/>
                  <a:pt x="9" y="117"/>
                  <a:pt x="9" y="108"/>
                </a:cubicBezTo>
                <a:cubicBezTo>
                  <a:pt x="0" y="108"/>
                  <a:pt x="0" y="108"/>
                  <a:pt x="9" y="99"/>
                </a:cubicBezTo>
                <a:cubicBezTo>
                  <a:pt x="18" y="72"/>
                  <a:pt x="36" y="45"/>
                  <a:pt x="63" y="27"/>
                </a:cubicBezTo>
                <a:cubicBezTo>
                  <a:pt x="90" y="9"/>
                  <a:pt x="117" y="0"/>
                  <a:pt x="154" y="0"/>
                </a:cubicBezTo>
                <a:cubicBezTo>
                  <a:pt x="181" y="0"/>
                  <a:pt x="217" y="9"/>
                  <a:pt x="244" y="27"/>
                </a:cubicBezTo>
                <a:cubicBezTo>
                  <a:pt x="262" y="45"/>
                  <a:pt x="289" y="72"/>
                  <a:pt x="298" y="99"/>
                </a:cubicBezTo>
                <a:cubicBezTo>
                  <a:pt x="298" y="108"/>
                  <a:pt x="298" y="108"/>
                  <a:pt x="298" y="108"/>
                </a:cubicBezTo>
                <a:cubicBezTo>
                  <a:pt x="289" y="117"/>
                  <a:pt x="289" y="117"/>
                  <a:pt x="280" y="117"/>
                </a:cubicBezTo>
                <a:lnTo>
                  <a:pt x="18" y="117"/>
                </a:lnTo>
                <a:close/>
                <a:moveTo>
                  <a:pt x="154" y="27"/>
                </a:moveTo>
                <a:lnTo>
                  <a:pt x="154" y="27"/>
                </a:lnTo>
                <a:cubicBezTo>
                  <a:pt x="126" y="27"/>
                  <a:pt x="99" y="36"/>
                  <a:pt x="81" y="54"/>
                </a:cubicBezTo>
                <a:cubicBezTo>
                  <a:pt x="63" y="63"/>
                  <a:pt x="54" y="72"/>
                  <a:pt x="45" y="90"/>
                </a:cubicBezTo>
                <a:cubicBezTo>
                  <a:pt x="262" y="90"/>
                  <a:pt x="262" y="90"/>
                  <a:pt x="262" y="90"/>
                </a:cubicBezTo>
                <a:cubicBezTo>
                  <a:pt x="253" y="72"/>
                  <a:pt x="244" y="63"/>
                  <a:pt x="226" y="54"/>
                </a:cubicBezTo>
                <a:cubicBezTo>
                  <a:pt x="199" y="36"/>
                  <a:pt x="181" y="27"/>
                  <a:pt x="154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3" name="Freeform 520">
            <a:extLst>
              <a:ext uri="{FF2B5EF4-FFF2-40B4-BE49-F238E27FC236}">
                <a16:creationId xmlns:a16="http://schemas.microsoft.com/office/drawing/2014/main" id="{8AD600E0-2973-1F4B-8DEB-C48681E80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855" y="9337719"/>
            <a:ext cx="303077" cy="303077"/>
          </a:xfrm>
          <a:custGeom>
            <a:avLst/>
            <a:gdLst>
              <a:gd name="T0" fmla="*/ 2147483646 w 290"/>
              <a:gd name="T1" fmla="*/ 2147483646 h 290"/>
              <a:gd name="T2" fmla="*/ 2147483646 w 290"/>
              <a:gd name="T3" fmla="*/ 2147483646 h 290"/>
              <a:gd name="T4" fmla="*/ 2122200644 w 290"/>
              <a:gd name="T5" fmla="*/ 2147483646 h 290"/>
              <a:gd name="T6" fmla="*/ 0 w 290"/>
              <a:gd name="T7" fmla="*/ 2147483646 h 290"/>
              <a:gd name="T8" fmla="*/ 2122200644 w 290"/>
              <a:gd name="T9" fmla="*/ 2122200644 h 290"/>
              <a:gd name="T10" fmla="*/ 2147483646 w 290"/>
              <a:gd name="T11" fmla="*/ 0 h 290"/>
              <a:gd name="T12" fmla="*/ 2147483646 w 290"/>
              <a:gd name="T13" fmla="*/ 2122200644 h 290"/>
              <a:gd name="T14" fmla="*/ 2147483646 w 290"/>
              <a:gd name="T15" fmla="*/ 2147483646 h 290"/>
              <a:gd name="T16" fmla="*/ 2147483646 w 290"/>
              <a:gd name="T17" fmla="*/ 2147483646 h 290"/>
              <a:gd name="T18" fmla="*/ 2147483646 w 290"/>
              <a:gd name="T19" fmla="*/ 2147483646 h 290"/>
              <a:gd name="T20" fmla="*/ 2147483646 w 290"/>
              <a:gd name="T21" fmla="*/ 848854172 h 290"/>
              <a:gd name="T22" fmla="*/ 2147483646 w 290"/>
              <a:gd name="T23" fmla="*/ 848854172 h 290"/>
              <a:gd name="T24" fmla="*/ 848854172 w 290"/>
              <a:gd name="T25" fmla="*/ 2147483646 h 290"/>
              <a:gd name="T26" fmla="*/ 2147483646 w 290"/>
              <a:gd name="T27" fmla="*/ 2147483646 h 290"/>
              <a:gd name="T28" fmla="*/ 2147483646 w 290"/>
              <a:gd name="T29" fmla="*/ 2147483646 h 290"/>
              <a:gd name="T30" fmla="*/ 2147483646 w 290"/>
              <a:gd name="T31" fmla="*/ 848854172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0" h="290">
                <a:moveTo>
                  <a:pt x="145" y="289"/>
                </a:moveTo>
                <a:lnTo>
                  <a:pt x="145" y="289"/>
                </a:lnTo>
                <a:cubicBezTo>
                  <a:pt x="108" y="289"/>
                  <a:pt x="72" y="271"/>
                  <a:pt x="45" y="244"/>
                </a:cubicBezTo>
                <a:cubicBezTo>
                  <a:pt x="18" y="217"/>
                  <a:pt x="0" y="181"/>
                  <a:pt x="0" y="145"/>
                </a:cubicBezTo>
                <a:cubicBezTo>
                  <a:pt x="0" y="109"/>
                  <a:pt x="18" y="72"/>
                  <a:pt x="45" y="45"/>
                </a:cubicBezTo>
                <a:cubicBezTo>
                  <a:pt x="72" y="18"/>
                  <a:pt x="108" y="0"/>
                  <a:pt x="145" y="0"/>
                </a:cubicBezTo>
                <a:cubicBezTo>
                  <a:pt x="181" y="0"/>
                  <a:pt x="217" y="18"/>
                  <a:pt x="244" y="45"/>
                </a:cubicBezTo>
                <a:cubicBezTo>
                  <a:pt x="271" y="72"/>
                  <a:pt x="289" y="109"/>
                  <a:pt x="289" y="145"/>
                </a:cubicBezTo>
                <a:cubicBezTo>
                  <a:pt x="289" y="181"/>
                  <a:pt x="271" y="217"/>
                  <a:pt x="244" y="244"/>
                </a:cubicBezTo>
                <a:cubicBezTo>
                  <a:pt x="217" y="271"/>
                  <a:pt x="181" y="289"/>
                  <a:pt x="145" y="289"/>
                </a:cubicBezTo>
                <a:close/>
                <a:moveTo>
                  <a:pt x="145" y="18"/>
                </a:moveTo>
                <a:lnTo>
                  <a:pt x="145" y="18"/>
                </a:lnTo>
                <a:cubicBezTo>
                  <a:pt x="72" y="18"/>
                  <a:pt x="18" y="72"/>
                  <a:pt x="18" y="145"/>
                </a:cubicBezTo>
                <a:cubicBezTo>
                  <a:pt x="18" y="217"/>
                  <a:pt x="72" y="271"/>
                  <a:pt x="145" y="271"/>
                </a:cubicBezTo>
                <a:cubicBezTo>
                  <a:pt x="217" y="271"/>
                  <a:pt x="271" y="217"/>
                  <a:pt x="271" y="145"/>
                </a:cubicBezTo>
                <a:cubicBezTo>
                  <a:pt x="271" y="72"/>
                  <a:pt x="217" y="18"/>
                  <a:pt x="145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4" name="Freeform 521">
            <a:extLst>
              <a:ext uri="{FF2B5EF4-FFF2-40B4-BE49-F238E27FC236}">
                <a16:creationId xmlns:a16="http://schemas.microsoft.com/office/drawing/2014/main" id="{76795B9E-62D7-2241-BE61-F102C5AED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592" y="9374455"/>
            <a:ext cx="225010" cy="225010"/>
          </a:xfrm>
          <a:custGeom>
            <a:avLst/>
            <a:gdLst>
              <a:gd name="T0" fmla="*/ 2147483646 w 218"/>
              <a:gd name="T1" fmla="*/ 2147483646 h 218"/>
              <a:gd name="T2" fmla="*/ 2147483646 w 218"/>
              <a:gd name="T3" fmla="*/ 2147483646 h 218"/>
              <a:gd name="T4" fmla="*/ 0 w 218"/>
              <a:gd name="T5" fmla="*/ 2147483646 h 218"/>
              <a:gd name="T6" fmla="*/ 2147483646 w 218"/>
              <a:gd name="T7" fmla="*/ 0 h 218"/>
              <a:gd name="T8" fmla="*/ 2147483646 w 218"/>
              <a:gd name="T9" fmla="*/ 2147483646 h 218"/>
              <a:gd name="T10" fmla="*/ 2147483646 w 218"/>
              <a:gd name="T11" fmla="*/ 2147483646 h 218"/>
              <a:gd name="T12" fmla="*/ 2147483646 w 218"/>
              <a:gd name="T13" fmla="*/ 863238378 h 218"/>
              <a:gd name="T14" fmla="*/ 2147483646 w 218"/>
              <a:gd name="T15" fmla="*/ 863238378 h 218"/>
              <a:gd name="T16" fmla="*/ 817784722 w 218"/>
              <a:gd name="T17" fmla="*/ 2147483646 h 218"/>
              <a:gd name="T18" fmla="*/ 2147483646 w 218"/>
              <a:gd name="T19" fmla="*/ 2147483646 h 218"/>
              <a:gd name="T20" fmla="*/ 2147483646 w 218"/>
              <a:gd name="T21" fmla="*/ 2147483646 h 218"/>
              <a:gd name="T22" fmla="*/ 2147483646 w 218"/>
              <a:gd name="T23" fmla="*/ 863238378 h 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8" h="218">
                <a:moveTo>
                  <a:pt x="109" y="217"/>
                </a:moveTo>
                <a:lnTo>
                  <a:pt x="109" y="217"/>
                </a:lnTo>
                <a:cubicBezTo>
                  <a:pt x="45" y="217"/>
                  <a:pt x="0" y="172"/>
                  <a:pt x="0" y="109"/>
                </a:cubicBezTo>
                <a:cubicBezTo>
                  <a:pt x="0" y="45"/>
                  <a:pt x="45" y="0"/>
                  <a:pt x="109" y="0"/>
                </a:cubicBezTo>
                <a:cubicBezTo>
                  <a:pt x="172" y="0"/>
                  <a:pt x="217" y="45"/>
                  <a:pt x="217" y="109"/>
                </a:cubicBezTo>
                <a:cubicBezTo>
                  <a:pt x="217" y="172"/>
                  <a:pt x="172" y="217"/>
                  <a:pt x="109" y="217"/>
                </a:cubicBezTo>
                <a:close/>
                <a:moveTo>
                  <a:pt x="109" y="19"/>
                </a:moveTo>
                <a:lnTo>
                  <a:pt x="109" y="19"/>
                </a:lnTo>
                <a:cubicBezTo>
                  <a:pt x="54" y="19"/>
                  <a:pt x="18" y="64"/>
                  <a:pt x="18" y="109"/>
                </a:cubicBezTo>
                <a:cubicBezTo>
                  <a:pt x="18" y="163"/>
                  <a:pt x="54" y="199"/>
                  <a:pt x="109" y="199"/>
                </a:cubicBezTo>
                <a:cubicBezTo>
                  <a:pt x="154" y="199"/>
                  <a:pt x="199" y="163"/>
                  <a:pt x="199" y="109"/>
                </a:cubicBezTo>
                <a:cubicBezTo>
                  <a:pt x="199" y="64"/>
                  <a:pt x="154" y="19"/>
                  <a:pt x="109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5" name="Freeform 522">
            <a:extLst>
              <a:ext uri="{FF2B5EF4-FFF2-40B4-BE49-F238E27FC236}">
                <a16:creationId xmlns:a16="http://schemas.microsoft.com/office/drawing/2014/main" id="{841D4DC3-2F46-DA41-AC3E-E633D408E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656" y="9429560"/>
            <a:ext cx="68882" cy="114800"/>
          </a:xfrm>
          <a:custGeom>
            <a:avLst/>
            <a:gdLst>
              <a:gd name="T0" fmla="*/ 1819286090 w 65"/>
              <a:gd name="T1" fmla="*/ 2147483646 h 109"/>
              <a:gd name="T2" fmla="*/ 1819286090 w 65"/>
              <a:gd name="T3" fmla="*/ 2147483646 h 109"/>
              <a:gd name="T4" fmla="*/ 442507454 w 65"/>
              <a:gd name="T5" fmla="*/ 2147483646 h 109"/>
              <a:gd name="T6" fmla="*/ 0 w 65"/>
              <a:gd name="T7" fmla="*/ 2147483646 h 109"/>
              <a:gd name="T8" fmla="*/ 442507454 w 65"/>
              <a:gd name="T9" fmla="*/ 2147483646 h 109"/>
              <a:gd name="T10" fmla="*/ 2147483646 w 65"/>
              <a:gd name="T11" fmla="*/ 2147483646 h 109"/>
              <a:gd name="T12" fmla="*/ 2147483646 w 65"/>
              <a:gd name="T13" fmla="*/ 2147483646 h 109"/>
              <a:gd name="T14" fmla="*/ 1819286090 w 65"/>
              <a:gd name="T15" fmla="*/ 2147483646 h 109"/>
              <a:gd name="T16" fmla="*/ 442507454 w 65"/>
              <a:gd name="T17" fmla="*/ 2147483646 h 109"/>
              <a:gd name="T18" fmla="*/ 0 w 65"/>
              <a:gd name="T19" fmla="*/ 1737720782 h 109"/>
              <a:gd name="T20" fmla="*/ 885014541 w 65"/>
              <a:gd name="T21" fmla="*/ 434430287 h 109"/>
              <a:gd name="T22" fmla="*/ 2147483646 w 65"/>
              <a:gd name="T23" fmla="*/ 434430287 h 109"/>
              <a:gd name="T24" fmla="*/ 2147483646 w 65"/>
              <a:gd name="T25" fmla="*/ 868860209 h 109"/>
              <a:gd name="T26" fmla="*/ 2147483646 w 65"/>
              <a:gd name="T27" fmla="*/ 868860209 h 109"/>
              <a:gd name="T28" fmla="*/ 1376779002 w 65"/>
              <a:gd name="T29" fmla="*/ 868860209 h 109"/>
              <a:gd name="T30" fmla="*/ 885014541 w 65"/>
              <a:gd name="T31" fmla="*/ 1737720782 h 109"/>
              <a:gd name="T32" fmla="*/ 1819286090 w 65"/>
              <a:gd name="T33" fmla="*/ 2147483646 h 109"/>
              <a:gd name="T34" fmla="*/ 2147483646 w 65"/>
              <a:gd name="T35" fmla="*/ 2147483646 h 109"/>
              <a:gd name="T36" fmla="*/ 2147483646 w 65"/>
              <a:gd name="T37" fmla="*/ 2147483646 h 109"/>
              <a:gd name="T38" fmla="*/ 2147483646 w 65"/>
              <a:gd name="T39" fmla="*/ 2147483646 h 109"/>
              <a:gd name="T40" fmla="*/ 1819286090 w 65"/>
              <a:gd name="T41" fmla="*/ 2147483646 h 1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5" h="109">
                <a:moveTo>
                  <a:pt x="37" y="108"/>
                </a:moveTo>
                <a:lnTo>
                  <a:pt x="37" y="108"/>
                </a:lnTo>
                <a:cubicBezTo>
                  <a:pt x="28" y="108"/>
                  <a:pt x="18" y="108"/>
                  <a:pt x="9" y="99"/>
                </a:cubicBezTo>
                <a:cubicBezTo>
                  <a:pt x="0" y="99"/>
                  <a:pt x="0" y="99"/>
                  <a:pt x="0" y="90"/>
                </a:cubicBezTo>
                <a:cubicBezTo>
                  <a:pt x="9" y="90"/>
                  <a:pt x="9" y="90"/>
                  <a:pt x="9" y="90"/>
                </a:cubicBezTo>
                <a:cubicBezTo>
                  <a:pt x="28" y="99"/>
                  <a:pt x="37" y="99"/>
                  <a:pt x="46" y="90"/>
                </a:cubicBezTo>
                <a:cubicBezTo>
                  <a:pt x="55" y="90"/>
                  <a:pt x="55" y="81"/>
                  <a:pt x="55" y="81"/>
                </a:cubicBezTo>
                <a:cubicBezTo>
                  <a:pt x="55" y="72"/>
                  <a:pt x="46" y="63"/>
                  <a:pt x="37" y="63"/>
                </a:cubicBezTo>
                <a:cubicBezTo>
                  <a:pt x="28" y="54"/>
                  <a:pt x="18" y="54"/>
                  <a:pt x="9" y="54"/>
                </a:cubicBezTo>
                <a:cubicBezTo>
                  <a:pt x="9" y="45"/>
                  <a:pt x="0" y="36"/>
                  <a:pt x="0" y="36"/>
                </a:cubicBezTo>
                <a:cubicBezTo>
                  <a:pt x="0" y="18"/>
                  <a:pt x="9" y="18"/>
                  <a:pt x="18" y="9"/>
                </a:cubicBezTo>
                <a:cubicBezTo>
                  <a:pt x="28" y="0"/>
                  <a:pt x="46" y="0"/>
                  <a:pt x="64" y="9"/>
                </a:cubicBezTo>
                <a:cubicBezTo>
                  <a:pt x="64" y="9"/>
                  <a:pt x="64" y="9"/>
                  <a:pt x="64" y="18"/>
                </a:cubicBezTo>
                <a:cubicBezTo>
                  <a:pt x="64" y="18"/>
                  <a:pt x="64" y="18"/>
                  <a:pt x="55" y="18"/>
                </a:cubicBezTo>
                <a:cubicBezTo>
                  <a:pt x="46" y="18"/>
                  <a:pt x="28" y="18"/>
                  <a:pt x="28" y="18"/>
                </a:cubicBezTo>
                <a:cubicBezTo>
                  <a:pt x="18" y="18"/>
                  <a:pt x="18" y="27"/>
                  <a:pt x="18" y="36"/>
                </a:cubicBezTo>
                <a:cubicBezTo>
                  <a:pt x="18" y="36"/>
                  <a:pt x="28" y="45"/>
                  <a:pt x="37" y="45"/>
                </a:cubicBezTo>
                <a:cubicBezTo>
                  <a:pt x="46" y="54"/>
                  <a:pt x="55" y="54"/>
                  <a:pt x="55" y="63"/>
                </a:cubicBezTo>
                <a:cubicBezTo>
                  <a:pt x="64" y="63"/>
                  <a:pt x="64" y="72"/>
                  <a:pt x="64" y="81"/>
                </a:cubicBezTo>
                <a:cubicBezTo>
                  <a:pt x="64" y="90"/>
                  <a:pt x="64" y="99"/>
                  <a:pt x="55" y="99"/>
                </a:cubicBezTo>
                <a:cubicBezTo>
                  <a:pt x="46" y="108"/>
                  <a:pt x="46" y="108"/>
                  <a:pt x="37" y="1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6" name="Freeform 523">
            <a:extLst>
              <a:ext uri="{FF2B5EF4-FFF2-40B4-BE49-F238E27FC236}">
                <a16:creationId xmlns:a16="http://schemas.microsoft.com/office/drawing/2014/main" id="{D5769E89-7B8E-794E-B502-9B03B276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208" y="9402008"/>
            <a:ext cx="18368" cy="32143"/>
          </a:xfrm>
          <a:custGeom>
            <a:avLst/>
            <a:gdLst>
              <a:gd name="T0" fmla="*/ 335983513 w 19"/>
              <a:gd name="T1" fmla="*/ 1575243634 h 29"/>
              <a:gd name="T2" fmla="*/ 335983513 w 19"/>
              <a:gd name="T3" fmla="*/ 1575243634 h 29"/>
              <a:gd name="T4" fmla="*/ 0 w 19"/>
              <a:gd name="T5" fmla="*/ 1012625065 h 29"/>
              <a:gd name="T6" fmla="*/ 0 w 19"/>
              <a:gd name="T7" fmla="*/ 506386102 h 29"/>
              <a:gd name="T8" fmla="*/ 335983513 w 19"/>
              <a:gd name="T9" fmla="*/ 0 h 29"/>
              <a:gd name="T10" fmla="*/ 671967361 w 19"/>
              <a:gd name="T11" fmla="*/ 506386102 h 29"/>
              <a:gd name="T12" fmla="*/ 671967361 w 19"/>
              <a:gd name="T13" fmla="*/ 1012625065 h 29"/>
              <a:gd name="T14" fmla="*/ 335983513 w 19"/>
              <a:gd name="T15" fmla="*/ 1575243634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29">
                <a:moveTo>
                  <a:pt x="9" y="28"/>
                </a:moveTo>
                <a:lnTo>
                  <a:pt x="9" y="28"/>
                </a:lnTo>
                <a:cubicBezTo>
                  <a:pt x="0" y="28"/>
                  <a:pt x="0" y="28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18"/>
                  <a:pt x="18" y="18"/>
                  <a:pt x="18" y="18"/>
                </a:cubicBezTo>
                <a:cubicBezTo>
                  <a:pt x="18" y="28"/>
                  <a:pt x="9" y="28"/>
                  <a:pt x="9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7" name="Freeform 524">
            <a:extLst>
              <a:ext uri="{FF2B5EF4-FFF2-40B4-BE49-F238E27FC236}">
                <a16:creationId xmlns:a16="http://schemas.microsoft.com/office/drawing/2014/main" id="{DA184E52-104E-9C4E-891A-641F5650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208" y="9544360"/>
            <a:ext cx="18368" cy="27552"/>
          </a:xfrm>
          <a:custGeom>
            <a:avLst/>
            <a:gdLst>
              <a:gd name="T0" fmla="*/ 335983513 w 19"/>
              <a:gd name="T1" fmla="*/ 1062901554 h 28"/>
              <a:gd name="T2" fmla="*/ 335983513 w 19"/>
              <a:gd name="T3" fmla="*/ 1062901554 h 28"/>
              <a:gd name="T4" fmla="*/ 0 w 19"/>
              <a:gd name="T5" fmla="*/ 708562369 h 28"/>
              <a:gd name="T6" fmla="*/ 0 w 19"/>
              <a:gd name="T7" fmla="*/ 354339185 h 28"/>
              <a:gd name="T8" fmla="*/ 335983513 w 19"/>
              <a:gd name="T9" fmla="*/ 0 h 28"/>
              <a:gd name="T10" fmla="*/ 671967361 w 19"/>
              <a:gd name="T11" fmla="*/ 354339185 h 28"/>
              <a:gd name="T12" fmla="*/ 671967361 w 19"/>
              <a:gd name="T13" fmla="*/ 708562369 h 28"/>
              <a:gd name="T14" fmla="*/ 335983513 w 19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18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" y="0"/>
                  <a:pt x="18" y="0"/>
                  <a:pt x="18" y="9"/>
                </a:cubicBezTo>
                <a:cubicBezTo>
                  <a:pt x="18" y="18"/>
                  <a:pt x="18" y="18"/>
                  <a:pt x="18" y="18"/>
                </a:cubicBezTo>
                <a:lnTo>
                  <a:pt x="9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8" name="Freeform 525">
            <a:extLst>
              <a:ext uri="{FF2B5EF4-FFF2-40B4-BE49-F238E27FC236}">
                <a16:creationId xmlns:a16="http://schemas.microsoft.com/office/drawing/2014/main" id="{C4D18230-BBC6-6F45-A6C7-6EEAE94C5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646" y="6665135"/>
            <a:ext cx="528086" cy="330629"/>
          </a:xfrm>
          <a:custGeom>
            <a:avLst/>
            <a:gdLst>
              <a:gd name="T0" fmla="*/ 2147483646 w 507"/>
              <a:gd name="T1" fmla="*/ 2147483646 h 316"/>
              <a:gd name="T2" fmla="*/ 2147483646 w 507"/>
              <a:gd name="T3" fmla="*/ 2147483646 h 316"/>
              <a:gd name="T4" fmla="*/ 840324244 w 507"/>
              <a:gd name="T5" fmla="*/ 2147483646 h 316"/>
              <a:gd name="T6" fmla="*/ 0 w 507"/>
              <a:gd name="T7" fmla="*/ 2147483646 h 316"/>
              <a:gd name="T8" fmla="*/ 0 w 507"/>
              <a:gd name="T9" fmla="*/ 851855474 h 316"/>
              <a:gd name="T10" fmla="*/ 840324244 w 507"/>
              <a:gd name="T11" fmla="*/ 0 h 316"/>
              <a:gd name="T12" fmla="*/ 2147483646 w 507"/>
              <a:gd name="T13" fmla="*/ 0 h 316"/>
              <a:gd name="T14" fmla="*/ 2147483646 w 507"/>
              <a:gd name="T15" fmla="*/ 425862268 h 316"/>
              <a:gd name="T16" fmla="*/ 2147483646 w 507"/>
              <a:gd name="T17" fmla="*/ 851855474 h 316"/>
              <a:gd name="T18" fmla="*/ 840324244 w 507"/>
              <a:gd name="T19" fmla="*/ 851855474 h 316"/>
              <a:gd name="T20" fmla="*/ 840324244 w 507"/>
              <a:gd name="T21" fmla="*/ 2147483646 h 316"/>
              <a:gd name="T22" fmla="*/ 2147483646 w 507"/>
              <a:gd name="T23" fmla="*/ 2147483646 h 316"/>
              <a:gd name="T24" fmla="*/ 2147483646 w 507"/>
              <a:gd name="T25" fmla="*/ 851855474 h 316"/>
              <a:gd name="T26" fmla="*/ 2147483646 w 507"/>
              <a:gd name="T27" fmla="*/ 851855474 h 316"/>
              <a:gd name="T28" fmla="*/ 2147483646 w 507"/>
              <a:gd name="T29" fmla="*/ 425862268 h 316"/>
              <a:gd name="T30" fmla="*/ 2147483646 w 507"/>
              <a:gd name="T31" fmla="*/ 0 h 316"/>
              <a:gd name="T32" fmla="*/ 2147483646 w 507"/>
              <a:gd name="T33" fmla="*/ 0 h 316"/>
              <a:gd name="T34" fmla="*/ 2147483646 w 507"/>
              <a:gd name="T35" fmla="*/ 851855474 h 316"/>
              <a:gd name="T36" fmla="*/ 2147483646 w 507"/>
              <a:gd name="T37" fmla="*/ 2147483646 h 316"/>
              <a:gd name="T38" fmla="*/ 2147483646 w 507"/>
              <a:gd name="T39" fmla="*/ 2147483646 h 316"/>
              <a:gd name="T40" fmla="*/ 2147483646 w 507"/>
              <a:gd name="T41" fmla="*/ 851855474 h 316"/>
              <a:gd name="T42" fmla="*/ 2147483646 w 507"/>
              <a:gd name="T43" fmla="*/ 851855474 h 3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07" h="316">
                <a:moveTo>
                  <a:pt x="487" y="315"/>
                </a:moveTo>
                <a:lnTo>
                  <a:pt x="487" y="315"/>
                </a:lnTo>
                <a:cubicBezTo>
                  <a:pt x="18" y="315"/>
                  <a:pt x="18" y="315"/>
                  <a:pt x="18" y="315"/>
                </a:cubicBezTo>
                <a:cubicBezTo>
                  <a:pt x="9" y="315"/>
                  <a:pt x="0" y="306"/>
                  <a:pt x="0" y="29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0"/>
                  <a:pt x="99" y="0"/>
                  <a:pt x="99" y="9"/>
                </a:cubicBezTo>
                <a:cubicBezTo>
                  <a:pt x="99" y="18"/>
                  <a:pt x="90" y="18"/>
                  <a:pt x="90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297"/>
                  <a:pt x="18" y="297"/>
                  <a:pt x="18" y="297"/>
                </a:cubicBezTo>
                <a:cubicBezTo>
                  <a:pt x="478" y="297"/>
                  <a:pt x="478" y="297"/>
                  <a:pt x="478" y="297"/>
                </a:cubicBezTo>
                <a:cubicBezTo>
                  <a:pt x="478" y="18"/>
                  <a:pt x="478" y="18"/>
                  <a:pt x="478" y="18"/>
                </a:cubicBezTo>
                <a:cubicBezTo>
                  <a:pt x="415" y="18"/>
                  <a:pt x="415" y="18"/>
                  <a:pt x="415" y="18"/>
                </a:cubicBezTo>
                <a:cubicBezTo>
                  <a:pt x="406" y="18"/>
                  <a:pt x="397" y="18"/>
                  <a:pt x="397" y="9"/>
                </a:cubicBezTo>
                <a:cubicBezTo>
                  <a:pt x="397" y="0"/>
                  <a:pt x="406" y="0"/>
                  <a:pt x="415" y="0"/>
                </a:cubicBezTo>
                <a:cubicBezTo>
                  <a:pt x="487" y="0"/>
                  <a:pt x="487" y="0"/>
                  <a:pt x="487" y="0"/>
                </a:cubicBezTo>
                <a:cubicBezTo>
                  <a:pt x="497" y="0"/>
                  <a:pt x="506" y="9"/>
                  <a:pt x="506" y="18"/>
                </a:cubicBezTo>
                <a:cubicBezTo>
                  <a:pt x="506" y="297"/>
                  <a:pt x="506" y="297"/>
                  <a:pt x="506" y="297"/>
                </a:cubicBezTo>
                <a:cubicBezTo>
                  <a:pt x="506" y="306"/>
                  <a:pt x="497" y="315"/>
                  <a:pt x="487" y="315"/>
                </a:cubicBezTo>
                <a:close/>
                <a:moveTo>
                  <a:pt x="487" y="18"/>
                </a:moveTo>
                <a:lnTo>
                  <a:pt x="487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69" name="Freeform 526">
            <a:extLst>
              <a:ext uri="{FF2B5EF4-FFF2-40B4-BE49-F238E27FC236}">
                <a16:creationId xmlns:a16="http://schemas.microsoft.com/office/drawing/2014/main" id="{7648B4CD-17BA-3542-9CE1-B8594CB55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024" y="6665135"/>
            <a:ext cx="284708" cy="151537"/>
          </a:xfrm>
          <a:custGeom>
            <a:avLst/>
            <a:gdLst>
              <a:gd name="T0" fmla="*/ 890381392 w 273"/>
              <a:gd name="T1" fmla="*/ 2147483646 h 146"/>
              <a:gd name="T2" fmla="*/ 890381392 w 273"/>
              <a:gd name="T3" fmla="*/ 2147483646 h 146"/>
              <a:gd name="T4" fmla="*/ 468587725 w 273"/>
              <a:gd name="T5" fmla="*/ 2147483646 h 146"/>
              <a:gd name="T6" fmla="*/ 468587725 w 273"/>
              <a:gd name="T7" fmla="*/ 2147483646 h 146"/>
              <a:gd name="T8" fmla="*/ 2147483646 w 273"/>
              <a:gd name="T9" fmla="*/ 0 h 146"/>
              <a:gd name="T10" fmla="*/ 2147483646 w 273"/>
              <a:gd name="T11" fmla="*/ 415728162 h 146"/>
              <a:gd name="T12" fmla="*/ 2147483646 w 273"/>
              <a:gd name="T13" fmla="*/ 1247312941 h 146"/>
              <a:gd name="T14" fmla="*/ 890381392 w 273"/>
              <a:gd name="T15" fmla="*/ 2147483646 h 1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73" h="146">
                <a:moveTo>
                  <a:pt x="19" y="145"/>
                </a:moveTo>
                <a:lnTo>
                  <a:pt x="19" y="145"/>
                </a:lnTo>
                <a:cubicBezTo>
                  <a:pt x="10" y="145"/>
                  <a:pt x="10" y="145"/>
                  <a:pt x="10" y="145"/>
                </a:cubicBezTo>
                <a:cubicBezTo>
                  <a:pt x="0" y="136"/>
                  <a:pt x="0" y="126"/>
                  <a:pt x="10" y="126"/>
                </a:cubicBezTo>
                <a:cubicBezTo>
                  <a:pt x="253" y="0"/>
                  <a:pt x="253" y="0"/>
                  <a:pt x="253" y="0"/>
                </a:cubicBezTo>
                <a:cubicBezTo>
                  <a:pt x="263" y="0"/>
                  <a:pt x="263" y="0"/>
                  <a:pt x="272" y="9"/>
                </a:cubicBezTo>
                <a:cubicBezTo>
                  <a:pt x="272" y="18"/>
                  <a:pt x="272" y="18"/>
                  <a:pt x="263" y="27"/>
                </a:cubicBezTo>
                <a:cubicBezTo>
                  <a:pt x="19" y="145"/>
                  <a:pt x="19" y="145"/>
                  <a:pt x="19" y="1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0" name="Freeform 527">
            <a:extLst>
              <a:ext uri="{FF2B5EF4-FFF2-40B4-BE49-F238E27FC236}">
                <a16:creationId xmlns:a16="http://schemas.microsoft.com/office/drawing/2014/main" id="{784FB130-C4ED-5640-9814-FCF96E784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461" y="6665135"/>
            <a:ext cx="284708" cy="151537"/>
          </a:xfrm>
          <a:custGeom>
            <a:avLst/>
            <a:gdLst>
              <a:gd name="T0" fmla="*/ 2147483646 w 272"/>
              <a:gd name="T1" fmla="*/ 2147483646 h 146"/>
              <a:gd name="T2" fmla="*/ 2147483646 w 272"/>
              <a:gd name="T3" fmla="*/ 2147483646 h 146"/>
              <a:gd name="T4" fmla="*/ 2147483646 w 272"/>
              <a:gd name="T5" fmla="*/ 2147483646 h 146"/>
              <a:gd name="T6" fmla="*/ 426472268 w 272"/>
              <a:gd name="T7" fmla="*/ 1247312941 h 146"/>
              <a:gd name="T8" fmla="*/ 426472268 w 272"/>
              <a:gd name="T9" fmla="*/ 415728162 h 146"/>
              <a:gd name="T10" fmla="*/ 852813544 w 272"/>
              <a:gd name="T11" fmla="*/ 0 h 146"/>
              <a:gd name="T12" fmla="*/ 2147483646 w 272"/>
              <a:gd name="T13" fmla="*/ 2147483646 h 146"/>
              <a:gd name="T14" fmla="*/ 2147483646 w 272"/>
              <a:gd name="T15" fmla="*/ 2147483646 h 146"/>
              <a:gd name="T16" fmla="*/ 2147483646 w 272"/>
              <a:gd name="T17" fmla="*/ 2147483646 h 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2" h="146">
                <a:moveTo>
                  <a:pt x="262" y="145"/>
                </a:moveTo>
                <a:lnTo>
                  <a:pt x="262" y="145"/>
                </a:lnTo>
                <a:cubicBezTo>
                  <a:pt x="253" y="145"/>
                  <a:pt x="253" y="145"/>
                  <a:pt x="253" y="145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18"/>
                  <a:pt x="0" y="18"/>
                  <a:pt x="9" y="9"/>
                </a:cubicBezTo>
                <a:cubicBezTo>
                  <a:pt x="9" y="0"/>
                  <a:pt x="18" y="0"/>
                  <a:pt x="18" y="0"/>
                </a:cubicBezTo>
                <a:cubicBezTo>
                  <a:pt x="262" y="126"/>
                  <a:pt x="262" y="126"/>
                  <a:pt x="262" y="126"/>
                </a:cubicBezTo>
                <a:cubicBezTo>
                  <a:pt x="271" y="126"/>
                  <a:pt x="271" y="136"/>
                  <a:pt x="271" y="145"/>
                </a:cubicBezTo>
                <a:lnTo>
                  <a:pt x="262" y="14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1" name="Freeform 528">
            <a:extLst>
              <a:ext uri="{FF2B5EF4-FFF2-40B4-BE49-F238E27FC236}">
                <a16:creationId xmlns:a16="http://schemas.microsoft.com/office/drawing/2014/main" id="{86B696FE-624D-984F-A02D-AF7A1533E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681" y="6807488"/>
            <a:ext cx="197460" cy="188276"/>
          </a:xfrm>
          <a:custGeom>
            <a:avLst/>
            <a:gdLst>
              <a:gd name="T0" fmla="*/ 2147483646 w 191"/>
              <a:gd name="T1" fmla="*/ 2147483646 h 180"/>
              <a:gd name="T2" fmla="*/ 2147483646 w 191"/>
              <a:gd name="T3" fmla="*/ 2147483646 h 180"/>
              <a:gd name="T4" fmla="*/ 2147483646 w 191"/>
              <a:gd name="T5" fmla="*/ 2147483646 h 180"/>
              <a:gd name="T6" fmla="*/ 410917885 w 191"/>
              <a:gd name="T7" fmla="*/ 851081286 h 180"/>
              <a:gd name="T8" fmla="*/ 410917885 w 191"/>
              <a:gd name="T9" fmla="*/ 0 h 180"/>
              <a:gd name="T10" fmla="*/ 1232626063 w 191"/>
              <a:gd name="T11" fmla="*/ 0 h 180"/>
              <a:gd name="T12" fmla="*/ 2147483646 w 191"/>
              <a:gd name="T13" fmla="*/ 2147483646 h 180"/>
              <a:gd name="T14" fmla="*/ 2147483646 w 191"/>
              <a:gd name="T15" fmla="*/ 2147483646 h 180"/>
              <a:gd name="T16" fmla="*/ 2147483646 w 191"/>
              <a:gd name="T17" fmla="*/ 2147483646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" h="180">
                <a:moveTo>
                  <a:pt x="171" y="179"/>
                </a:moveTo>
                <a:lnTo>
                  <a:pt x="171" y="179"/>
                </a:lnTo>
                <a:cubicBezTo>
                  <a:pt x="171" y="179"/>
                  <a:pt x="171" y="179"/>
                  <a:pt x="162" y="179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9" y="0"/>
                </a:cubicBezTo>
                <a:cubicBezTo>
                  <a:pt x="9" y="0"/>
                  <a:pt x="18" y="0"/>
                  <a:pt x="27" y="0"/>
                </a:cubicBezTo>
                <a:cubicBezTo>
                  <a:pt x="181" y="161"/>
                  <a:pt x="181" y="161"/>
                  <a:pt x="181" y="161"/>
                </a:cubicBezTo>
                <a:cubicBezTo>
                  <a:pt x="190" y="161"/>
                  <a:pt x="190" y="170"/>
                  <a:pt x="181" y="179"/>
                </a:cubicBezTo>
                <a:cubicBezTo>
                  <a:pt x="181" y="179"/>
                  <a:pt x="181" y="179"/>
                  <a:pt x="171" y="1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2" name="Freeform 529">
            <a:extLst>
              <a:ext uri="{FF2B5EF4-FFF2-40B4-BE49-F238E27FC236}">
                <a16:creationId xmlns:a16="http://schemas.microsoft.com/office/drawing/2014/main" id="{6875491C-DB7F-024E-8E0E-9EF4CD3F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646" y="6807488"/>
            <a:ext cx="188273" cy="188276"/>
          </a:xfrm>
          <a:custGeom>
            <a:avLst/>
            <a:gdLst>
              <a:gd name="T0" fmla="*/ 837022056 w 181"/>
              <a:gd name="T1" fmla="*/ 2147483646 h 180"/>
              <a:gd name="T2" fmla="*/ 837022056 w 181"/>
              <a:gd name="T3" fmla="*/ 2147483646 h 180"/>
              <a:gd name="T4" fmla="*/ 418446481 w 181"/>
              <a:gd name="T5" fmla="*/ 2147483646 h 180"/>
              <a:gd name="T6" fmla="*/ 418446481 w 181"/>
              <a:gd name="T7" fmla="*/ 2147483646 h 180"/>
              <a:gd name="T8" fmla="*/ 2147483646 w 181"/>
              <a:gd name="T9" fmla="*/ 0 h 180"/>
              <a:gd name="T10" fmla="*/ 2147483646 w 181"/>
              <a:gd name="T11" fmla="*/ 0 h 180"/>
              <a:gd name="T12" fmla="*/ 2147483646 w 181"/>
              <a:gd name="T13" fmla="*/ 851081286 h 180"/>
              <a:gd name="T14" fmla="*/ 1255468537 w 181"/>
              <a:gd name="T15" fmla="*/ 2147483646 h 180"/>
              <a:gd name="T16" fmla="*/ 837022056 w 181"/>
              <a:gd name="T17" fmla="*/ 2147483646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" h="180">
                <a:moveTo>
                  <a:pt x="18" y="179"/>
                </a:moveTo>
                <a:lnTo>
                  <a:pt x="18" y="179"/>
                </a:lnTo>
                <a:cubicBezTo>
                  <a:pt x="9" y="179"/>
                  <a:pt x="9" y="170"/>
                  <a:pt x="9" y="170"/>
                </a:cubicBezTo>
                <a:cubicBezTo>
                  <a:pt x="0" y="170"/>
                  <a:pt x="0" y="161"/>
                  <a:pt x="9" y="152"/>
                </a:cubicBezTo>
                <a:cubicBezTo>
                  <a:pt x="162" y="0"/>
                  <a:pt x="162" y="0"/>
                  <a:pt x="162" y="0"/>
                </a:cubicBezTo>
                <a:cubicBezTo>
                  <a:pt x="162" y="0"/>
                  <a:pt x="171" y="0"/>
                  <a:pt x="180" y="0"/>
                </a:cubicBezTo>
                <a:cubicBezTo>
                  <a:pt x="180" y="9"/>
                  <a:pt x="180" y="18"/>
                  <a:pt x="180" y="18"/>
                </a:cubicBezTo>
                <a:cubicBezTo>
                  <a:pt x="27" y="170"/>
                  <a:pt x="27" y="170"/>
                  <a:pt x="27" y="170"/>
                </a:cubicBezTo>
                <a:cubicBezTo>
                  <a:pt x="18" y="170"/>
                  <a:pt x="18" y="179"/>
                  <a:pt x="18" y="1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3" name="Freeform 530">
            <a:extLst>
              <a:ext uri="{FF2B5EF4-FFF2-40B4-BE49-F238E27FC236}">
                <a16:creationId xmlns:a16="http://schemas.microsoft.com/office/drawing/2014/main" id="{50EF82ED-468E-0A49-856F-944730804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19" y="6467675"/>
            <a:ext cx="367365" cy="266340"/>
          </a:xfrm>
          <a:custGeom>
            <a:avLst/>
            <a:gdLst>
              <a:gd name="T0" fmla="*/ 2147483646 w 353"/>
              <a:gd name="T1" fmla="*/ 2147483646 h 254"/>
              <a:gd name="T2" fmla="*/ 2147483646 w 353"/>
              <a:gd name="T3" fmla="*/ 2147483646 h 254"/>
              <a:gd name="T4" fmla="*/ 2147483646 w 353"/>
              <a:gd name="T5" fmla="*/ 2147483646 h 254"/>
              <a:gd name="T6" fmla="*/ 2147483646 w 353"/>
              <a:gd name="T7" fmla="*/ 2147483646 h 254"/>
              <a:gd name="T8" fmla="*/ 2147483646 w 353"/>
              <a:gd name="T9" fmla="*/ 1333773438 h 254"/>
              <a:gd name="T10" fmla="*/ 1257350008 w 353"/>
              <a:gd name="T11" fmla="*/ 1333773438 h 254"/>
              <a:gd name="T12" fmla="*/ 1257350008 w 353"/>
              <a:gd name="T13" fmla="*/ 2147483646 h 254"/>
              <a:gd name="T14" fmla="*/ 838233099 w 353"/>
              <a:gd name="T15" fmla="*/ 2147483646 h 254"/>
              <a:gd name="T16" fmla="*/ 838233099 w 353"/>
              <a:gd name="T17" fmla="*/ 2147483646 h 254"/>
              <a:gd name="T18" fmla="*/ 0 w 353"/>
              <a:gd name="T19" fmla="*/ 2147483646 h 254"/>
              <a:gd name="T20" fmla="*/ 0 w 353"/>
              <a:gd name="T21" fmla="*/ 857425963 h 254"/>
              <a:gd name="T22" fmla="*/ 838233099 w 353"/>
              <a:gd name="T23" fmla="*/ 0 h 254"/>
              <a:gd name="T24" fmla="*/ 2147483646 w 353"/>
              <a:gd name="T25" fmla="*/ 0 h 254"/>
              <a:gd name="T26" fmla="*/ 2147483646 w 353"/>
              <a:gd name="T27" fmla="*/ 857425963 h 254"/>
              <a:gd name="T28" fmla="*/ 2147483646 w 353"/>
              <a:gd name="T29" fmla="*/ 2147483646 h 254"/>
              <a:gd name="T30" fmla="*/ 2147483646 w 353"/>
              <a:gd name="T31" fmla="*/ 2147483646 h 2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53" h="254">
                <a:moveTo>
                  <a:pt x="343" y="253"/>
                </a:moveTo>
                <a:lnTo>
                  <a:pt x="343" y="253"/>
                </a:lnTo>
                <a:cubicBezTo>
                  <a:pt x="334" y="253"/>
                  <a:pt x="325" y="244"/>
                  <a:pt x="325" y="235"/>
                </a:cubicBezTo>
                <a:cubicBezTo>
                  <a:pt x="325" y="28"/>
                  <a:pt x="325" y="28"/>
                  <a:pt x="325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35"/>
                  <a:pt x="27" y="235"/>
                  <a:pt x="27" y="235"/>
                </a:cubicBezTo>
                <a:cubicBezTo>
                  <a:pt x="27" y="244"/>
                  <a:pt x="27" y="253"/>
                  <a:pt x="18" y="253"/>
                </a:cubicBezTo>
                <a:cubicBezTo>
                  <a:pt x="9" y="253"/>
                  <a:pt x="0" y="244"/>
                  <a:pt x="0" y="23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334" y="0"/>
                  <a:pt x="334" y="0"/>
                  <a:pt x="334" y="0"/>
                </a:cubicBezTo>
                <a:cubicBezTo>
                  <a:pt x="343" y="0"/>
                  <a:pt x="352" y="9"/>
                  <a:pt x="352" y="18"/>
                </a:cubicBezTo>
                <a:cubicBezTo>
                  <a:pt x="352" y="235"/>
                  <a:pt x="352" y="235"/>
                  <a:pt x="352" y="235"/>
                </a:cubicBezTo>
                <a:cubicBezTo>
                  <a:pt x="352" y="244"/>
                  <a:pt x="352" y="253"/>
                  <a:pt x="343" y="2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4" name="Freeform 531">
            <a:extLst>
              <a:ext uri="{FF2B5EF4-FFF2-40B4-BE49-F238E27FC236}">
                <a16:creationId xmlns:a16="http://schemas.microsoft.com/office/drawing/2014/main" id="{3F515F76-077F-DE4B-B5DC-D864B317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471" y="6564110"/>
            <a:ext cx="96435" cy="151537"/>
          </a:xfrm>
          <a:custGeom>
            <a:avLst/>
            <a:gdLst>
              <a:gd name="T0" fmla="*/ 1760627250 w 92"/>
              <a:gd name="T1" fmla="*/ 2147483646 h 145"/>
              <a:gd name="T2" fmla="*/ 1760627250 w 92"/>
              <a:gd name="T3" fmla="*/ 2147483646 h 145"/>
              <a:gd name="T4" fmla="*/ 0 w 92"/>
              <a:gd name="T5" fmla="*/ 2147483646 h 145"/>
              <a:gd name="T6" fmla="*/ 0 w 92"/>
              <a:gd name="T7" fmla="*/ 2147483646 h 145"/>
              <a:gd name="T8" fmla="*/ 428207404 w 92"/>
              <a:gd name="T9" fmla="*/ 2147483646 h 145"/>
              <a:gd name="T10" fmla="*/ 2147483646 w 92"/>
              <a:gd name="T11" fmla="*/ 2147483646 h 145"/>
              <a:gd name="T12" fmla="*/ 2147483646 w 92"/>
              <a:gd name="T13" fmla="*/ 2147483646 h 145"/>
              <a:gd name="T14" fmla="*/ 1760627250 w 92"/>
              <a:gd name="T15" fmla="*/ 2147483646 h 145"/>
              <a:gd name="T16" fmla="*/ 0 w 92"/>
              <a:gd name="T17" fmla="*/ 2122160157 h 145"/>
              <a:gd name="T18" fmla="*/ 856546349 w 92"/>
              <a:gd name="T19" fmla="*/ 424484274 h 145"/>
              <a:gd name="T20" fmla="*/ 2147483646 w 92"/>
              <a:gd name="T21" fmla="*/ 424484274 h 145"/>
              <a:gd name="T22" fmla="*/ 2147483646 w 92"/>
              <a:gd name="T23" fmla="*/ 848838122 h 145"/>
              <a:gd name="T24" fmla="*/ 2147483646 w 92"/>
              <a:gd name="T25" fmla="*/ 1273322396 h 145"/>
              <a:gd name="T26" fmla="*/ 1284753753 w 92"/>
              <a:gd name="T27" fmla="*/ 1273322396 h 145"/>
              <a:gd name="T28" fmla="*/ 856546349 w 92"/>
              <a:gd name="T29" fmla="*/ 2122160157 h 145"/>
              <a:gd name="T30" fmla="*/ 2147483646 w 92"/>
              <a:gd name="T31" fmla="*/ 2147483646 h 145"/>
              <a:gd name="T32" fmla="*/ 2147483646 w 92"/>
              <a:gd name="T33" fmla="*/ 2147483646 h 145"/>
              <a:gd name="T34" fmla="*/ 2147483646 w 92"/>
              <a:gd name="T35" fmla="*/ 2147483646 h 145"/>
              <a:gd name="T36" fmla="*/ 1760627250 w 92"/>
              <a:gd name="T37" fmla="*/ 2147483646 h 1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2" h="145">
                <a:moveTo>
                  <a:pt x="37" y="144"/>
                </a:moveTo>
                <a:lnTo>
                  <a:pt x="37" y="144"/>
                </a:lnTo>
                <a:cubicBezTo>
                  <a:pt x="27" y="144"/>
                  <a:pt x="18" y="144"/>
                  <a:pt x="0" y="135"/>
                </a:cubicBezTo>
                <a:lnTo>
                  <a:pt x="0" y="126"/>
                </a:lnTo>
                <a:cubicBezTo>
                  <a:pt x="0" y="117"/>
                  <a:pt x="9" y="117"/>
                  <a:pt x="9" y="117"/>
                </a:cubicBezTo>
                <a:cubicBezTo>
                  <a:pt x="27" y="126"/>
                  <a:pt x="46" y="126"/>
                  <a:pt x="64" y="117"/>
                </a:cubicBezTo>
                <a:lnTo>
                  <a:pt x="64" y="108"/>
                </a:lnTo>
                <a:cubicBezTo>
                  <a:pt x="64" y="99"/>
                  <a:pt x="55" y="90"/>
                  <a:pt x="37" y="81"/>
                </a:cubicBezTo>
                <a:cubicBezTo>
                  <a:pt x="18" y="72"/>
                  <a:pt x="0" y="63"/>
                  <a:pt x="0" y="45"/>
                </a:cubicBezTo>
                <a:cubicBezTo>
                  <a:pt x="0" y="27"/>
                  <a:pt x="0" y="18"/>
                  <a:pt x="18" y="9"/>
                </a:cubicBezTo>
                <a:cubicBezTo>
                  <a:pt x="37" y="0"/>
                  <a:pt x="55" y="0"/>
                  <a:pt x="82" y="9"/>
                </a:cubicBezTo>
                <a:cubicBezTo>
                  <a:pt x="91" y="9"/>
                  <a:pt x="91" y="18"/>
                  <a:pt x="91" y="18"/>
                </a:cubicBezTo>
                <a:cubicBezTo>
                  <a:pt x="82" y="27"/>
                  <a:pt x="82" y="27"/>
                  <a:pt x="73" y="27"/>
                </a:cubicBezTo>
                <a:cubicBezTo>
                  <a:pt x="55" y="18"/>
                  <a:pt x="37" y="18"/>
                  <a:pt x="27" y="27"/>
                </a:cubicBezTo>
                <a:cubicBezTo>
                  <a:pt x="18" y="27"/>
                  <a:pt x="18" y="36"/>
                  <a:pt x="18" y="45"/>
                </a:cubicBezTo>
                <a:cubicBezTo>
                  <a:pt x="18" y="54"/>
                  <a:pt x="37" y="54"/>
                  <a:pt x="46" y="63"/>
                </a:cubicBezTo>
                <a:cubicBezTo>
                  <a:pt x="64" y="72"/>
                  <a:pt x="91" y="81"/>
                  <a:pt x="91" y="108"/>
                </a:cubicBezTo>
                <a:cubicBezTo>
                  <a:pt x="91" y="117"/>
                  <a:pt x="82" y="126"/>
                  <a:pt x="73" y="135"/>
                </a:cubicBezTo>
                <a:cubicBezTo>
                  <a:pt x="64" y="144"/>
                  <a:pt x="55" y="144"/>
                  <a:pt x="37" y="1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5" name="Freeform 532">
            <a:extLst>
              <a:ext uri="{FF2B5EF4-FFF2-40B4-BE49-F238E27FC236}">
                <a16:creationId xmlns:a16="http://schemas.microsoft.com/office/drawing/2014/main" id="{94AE3D3D-91E0-334F-A4B6-925A17478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208" y="6522780"/>
            <a:ext cx="18368" cy="36737"/>
          </a:xfrm>
          <a:custGeom>
            <a:avLst/>
            <a:gdLst>
              <a:gd name="T0" fmla="*/ 335983513 w 19"/>
              <a:gd name="T1" fmla="*/ 1455851457 h 37"/>
              <a:gd name="T2" fmla="*/ 335983513 w 19"/>
              <a:gd name="T3" fmla="*/ 1455851457 h 37"/>
              <a:gd name="T4" fmla="*/ 0 w 19"/>
              <a:gd name="T5" fmla="*/ 1091917854 h 37"/>
              <a:gd name="T6" fmla="*/ 0 w 19"/>
              <a:gd name="T7" fmla="*/ 363933259 h 37"/>
              <a:gd name="T8" fmla="*/ 335983513 w 19"/>
              <a:gd name="T9" fmla="*/ 0 h 37"/>
              <a:gd name="T10" fmla="*/ 671967361 w 19"/>
              <a:gd name="T11" fmla="*/ 363933259 h 37"/>
              <a:gd name="T12" fmla="*/ 671967361 w 19"/>
              <a:gd name="T13" fmla="*/ 1091917854 h 37"/>
              <a:gd name="T14" fmla="*/ 335983513 w 19"/>
              <a:gd name="T15" fmla="*/ 145585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37">
                <a:moveTo>
                  <a:pt x="9" y="36"/>
                </a:moveTo>
                <a:lnTo>
                  <a:pt x="9" y="36"/>
                </a:lnTo>
                <a:cubicBezTo>
                  <a:pt x="0" y="36"/>
                  <a:pt x="0" y="27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27"/>
                  <a:pt x="18" y="27"/>
                  <a:pt x="18" y="27"/>
                </a:cubicBezTo>
                <a:lnTo>
                  <a:pt x="9" y="3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6" name="Freeform 533">
            <a:extLst>
              <a:ext uri="{FF2B5EF4-FFF2-40B4-BE49-F238E27FC236}">
                <a16:creationId xmlns:a16="http://schemas.microsoft.com/office/drawing/2014/main" id="{FD0E192B-2A80-3C48-AEC6-EF0E45C6E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208" y="6711056"/>
            <a:ext cx="18368" cy="36737"/>
          </a:xfrm>
          <a:custGeom>
            <a:avLst/>
            <a:gdLst>
              <a:gd name="T0" fmla="*/ 335983513 w 19"/>
              <a:gd name="T1" fmla="*/ 1455851457 h 37"/>
              <a:gd name="T2" fmla="*/ 335983513 w 19"/>
              <a:gd name="T3" fmla="*/ 1455851457 h 37"/>
              <a:gd name="T4" fmla="*/ 0 w 19"/>
              <a:gd name="T5" fmla="*/ 1091917854 h 37"/>
              <a:gd name="T6" fmla="*/ 0 w 19"/>
              <a:gd name="T7" fmla="*/ 363933259 h 37"/>
              <a:gd name="T8" fmla="*/ 335983513 w 19"/>
              <a:gd name="T9" fmla="*/ 0 h 37"/>
              <a:gd name="T10" fmla="*/ 671967361 w 19"/>
              <a:gd name="T11" fmla="*/ 363933259 h 37"/>
              <a:gd name="T12" fmla="*/ 671967361 w 19"/>
              <a:gd name="T13" fmla="*/ 1091917854 h 37"/>
              <a:gd name="T14" fmla="*/ 335983513 w 19"/>
              <a:gd name="T15" fmla="*/ 145585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37">
                <a:moveTo>
                  <a:pt x="9" y="36"/>
                </a:moveTo>
                <a:lnTo>
                  <a:pt x="9" y="36"/>
                </a:lnTo>
                <a:cubicBezTo>
                  <a:pt x="0" y="36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27"/>
                  <a:pt x="18" y="27"/>
                  <a:pt x="18" y="27"/>
                </a:cubicBezTo>
                <a:cubicBezTo>
                  <a:pt x="18" y="36"/>
                  <a:pt x="9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7" name="Freeform 534">
            <a:extLst>
              <a:ext uri="{FF2B5EF4-FFF2-40B4-BE49-F238E27FC236}">
                <a16:creationId xmlns:a16="http://schemas.microsoft.com/office/drawing/2014/main" id="{0B8471FA-0602-DA40-B3C8-60FA9CE50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9282" y="10825549"/>
            <a:ext cx="427064" cy="753099"/>
          </a:xfrm>
          <a:custGeom>
            <a:avLst/>
            <a:gdLst>
              <a:gd name="T0" fmla="*/ 2147483646 w 408"/>
              <a:gd name="T1" fmla="*/ 2147483646 h 724"/>
              <a:gd name="T2" fmla="*/ 2147483646 w 408"/>
              <a:gd name="T3" fmla="*/ 2147483646 h 724"/>
              <a:gd name="T4" fmla="*/ 2147483646 w 408"/>
              <a:gd name="T5" fmla="*/ 2147483646 h 724"/>
              <a:gd name="T6" fmla="*/ 0 w 408"/>
              <a:gd name="T7" fmla="*/ 2147483646 h 724"/>
              <a:gd name="T8" fmla="*/ 0 w 408"/>
              <a:gd name="T9" fmla="*/ 2147483646 h 724"/>
              <a:gd name="T10" fmla="*/ 2147483646 w 408"/>
              <a:gd name="T11" fmla="*/ 0 h 724"/>
              <a:gd name="T12" fmla="*/ 2147483646 w 408"/>
              <a:gd name="T13" fmla="*/ 0 h 724"/>
              <a:gd name="T14" fmla="*/ 2147483646 w 408"/>
              <a:gd name="T15" fmla="*/ 2147483646 h 724"/>
              <a:gd name="T16" fmla="*/ 2147483646 w 408"/>
              <a:gd name="T17" fmla="*/ 2147483646 h 724"/>
              <a:gd name="T18" fmla="*/ 2147483646 w 408"/>
              <a:gd name="T19" fmla="*/ 2147483646 h 724"/>
              <a:gd name="T20" fmla="*/ 2147483646 w 408"/>
              <a:gd name="T21" fmla="*/ 1255487891 h 724"/>
              <a:gd name="T22" fmla="*/ 2147483646 w 408"/>
              <a:gd name="T23" fmla="*/ 1255487891 h 724"/>
              <a:gd name="T24" fmla="*/ 1326695332 w 408"/>
              <a:gd name="T25" fmla="*/ 2147483646 h 724"/>
              <a:gd name="T26" fmla="*/ 1326695332 w 408"/>
              <a:gd name="T27" fmla="*/ 2147483646 h 724"/>
              <a:gd name="T28" fmla="*/ 2147483646 w 408"/>
              <a:gd name="T29" fmla="*/ 2147483646 h 724"/>
              <a:gd name="T30" fmla="*/ 2147483646 w 408"/>
              <a:gd name="T31" fmla="*/ 2147483646 h 724"/>
              <a:gd name="T32" fmla="*/ 2147483646 w 408"/>
              <a:gd name="T33" fmla="*/ 2147483646 h 724"/>
              <a:gd name="T34" fmla="*/ 2147483646 w 408"/>
              <a:gd name="T35" fmla="*/ 2147483646 h 724"/>
              <a:gd name="T36" fmla="*/ 2147483646 w 408"/>
              <a:gd name="T37" fmla="*/ 1255487891 h 724"/>
              <a:gd name="T38" fmla="*/ 2147483646 w 408"/>
              <a:gd name="T39" fmla="*/ 1255487891 h 7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08" h="724">
                <a:moveTo>
                  <a:pt x="335" y="723"/>
                </a:moveTo>
                <a:lnTo>
                  <a:pt x="335" y="723"/>
                </a:lnTo>
                <a:cubicBezTo>
                  <a:pt x="64" y="723"/>
                  <a:pt x="64" y="723"/>
                  <a:pt x="64" y="723"/>
                </a:cubicBezTo>
                <a:cubicBezTo>
                  <a:pt x="28" y="723"/>
                  <a:pt x="0" y="687"/>
                  <a:pt x="0" y="65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7"/>
                  <a:pt x="28" y="0"/>
                  <a:pt x="64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71" y="0"/>
                  <a:pt x="407" y="27"/>
                  <a:pt x="407" y="63"/>
                </a:cubicBezTo>
                <a:cubicBezTo>
                  <a:pt x="407" y="659"/>
                  <a:pt x="407" y="659"/>
                  <a:pt x="407" y="659"/>
                </a:cubicBezTo>
                <a:cubicBezTo>
                  <a:pt x="407" y="687"/>
                  <a:pt x="371" y="723"/>
                  <a:pt x="335" y="723"/>
                </a:cubicBezTo>
                <a:close/>
                <a:moveTo>
                  <a:pt x="64" y="27"/>
                </a:moveTo>
                <a:lnTo>
                  <a:pt x="64" y="27"/>
                </a:lnTo>
                <a:cubicBezTo>
                  <a:pt x="45" y="27"/>
                  <a:pt x="28" y="36"/>
                  <a:pt x="28" y="63"/>
                </a:cubicBezTo>
                <a:cubicBezTo>
                  <a:pt x="28" y="659"/>
                  <a:pt x="28" y="659"/>
                  <a:pt x="28" y="659"/>
                </a:cubicBezTo>
                <a:cubicBezTo>
                  <a:pt x="28" y="677"/>
                  <a:pt x="45" y="696"/>
                  <a:pt x="64" y="696"/>
                </a:cubicBezTo>
                <a:cubicBezTo>
                  <a:pt x="335" y="696"/>
                  <a:pt x="335" y="696"/>
                  <a:pt x="335" y="696"/>
                </a:cubicBezTo>
                <a:cubicBezTo>
                  <a:pt x="362" y="696"/>
                  <a:pt x="380" y="677"/>
                  <a:pt x="380" y="659"/>
                </a:cubicBezTo>
                <a:cubicBezTo>
                  <a:pt x="380" y="63"/>
                  <a:pt x="380" y="63"/>
                  <a:pt x="380" y="63"/>
                </a:cubicBezTo>
                <a:cubicBezTo>
                  <a:pt x="380" y="36"/>
                  <a:pt x="362" y="27"/>
                  <a:pt x="335" y="27"/>
                </a:cubicBezTo>
                <a:lnTo>
                  <a:pt x="6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8" name="Freeform 535">
            <a:extLst>
              <a:ext uri="{FF2B5EF4-FFF2-40B4-BE49-F238E27FC236}">
                <a16:creationId xmlns:a16="http://schemas.microsoft.com/office/drawing/2014/main" id="{C1DC2BED-DBCA-5942-9FBB-23832B859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558" y="11436293"/>
            <a:ext cx="36737" cy="36737"/>
          </a:xfrm>
          <a:custGeom>
            <a:avLst/>
            <a:gdLst>
              <a:gd name="T0" fmla="*/ 727866862 w 37"/>
              <a:gd name="T1" fmla="*/ 1455851457 h 37"/>
              <a:gd name="T2" fmla="*/ 727866862 w 37"/>
              <a:gd name="T3" fmla="*/ 1455851457 h 37"/>
              <a:gd name="T4" fmla="*/ 0 w 37"/>
              <a:gd name="T5" fmla="*/ 727866862 h 37"/>
              <a:gd name="T6" fmla="*/ 727866862 w 37"/>
              <a:gd name="T7" fmla="*/ 0 h 37"/>
              <a:gd name="T8" fmla="*/ 1455851457 w 37"/>
              <a:gd name="T9" fmla="*/ 727866862 h 37"/>
              <a:gd name="T10" fmla="*/ 727866862 w 37"/>
              <a:gd name="T11" fmla="*/ 1455851457 h 37"/>
              <a:gd name="T12" fmla="*/ 727866862 w 37"/>
              <a:gd name="T13" fmla="*/ 363933259 h 37"/>
              <a:gd name="T14" fmla="*/ 727866862 w 37"/>
              <a:gd name="T15" fmla="*/ 363933259 h 37"/>
              <a:gd name="T16" fmla="*/ 363933259 w 37"/>
              <a:gd name="T17" fmla="*/ 727866862 h 37"/>
              <a:gd name="T18" fmla="*/ 727866862 w 37"/>
              <a:gd name="T19" fmla="*/ 1091917854 h 37"/>
              <a:gd name="T20" fmla="*/ 1091917854 w 37"/>
              <a:gd name="T21" fmla="*/ 727866862 h 37"/>
              <a:gd name="T22" fmla="*/ 727866862 w 37"/>
              <a:gd name="T23" fmla="*/ 363933259 h 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37">
                <a:moveTo>
                  <a:pt x="18" y="36"/>
                </a:moveTo>
                <a:lnTo>
                  <a:pt x="18" y="36"/>
                </a:ln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18" y="9"/>
                  <a:pt x="9" y="9"/>
                  <a:pt x="9" y="18"/>
                </a:cubicBezTo>
                <a:cubicBezTo>
                  <a:pt x="9" y="27"/>
                  <a:pt x="18" y="27"/>
                  <a:pt x="18" y="27"/>
                </a:cubicBezTo>
                <a:cubicBezTo>
                  <a:pt x="27" y="27"/>
                  <a:pt x="27" y="27"/>
                  <a:pt x="27" y="18"/>
                </a:cubicBezTo>
                <a:cubicBezTo>
                  <a:pt x="27" y="9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79" name="Freeform 536">
            <a:extLst>
              <a:ext uri="{FF2B5EF4-FFF2-40B4-BE49-F238E27FC236}">
                <a16:creationId xmlns:a16="http://schemas.microsoft.com/office/drawing/2014/main" id="{65F24C5A-BDE1-D04E-AD85-7E5C3F00D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0822" y="10908206"/>
            <a:ext cx="123984" cy="27552"/>
          </a:xfrm>
          <a:custGeom>
            <a:avLst/>
            <a:gdLst>
              <a:gd name="T0" fmla="*/ 2147483646 w 118"/>
              <a:gd name="T1" fmla="*/ 1062901554 h 28"/>
              <a:gd name="T2" fmla="*/ 2147483646 w 118"/>
              <a:gd name="T3" fmla="*/ 1062901554 h 28"/>
              <a:gd name="T4" fmla="*/ 431316310 w 118"/>
              <a:gd name="T5" fmla="*/ 1062901554 h 28"/>
              <a:gd name="T6" fmla="*/ 0 w 118"/>
              <a:gd name="T7" fmla="*/ 354339185 h 28"/>
              <a:gd name="T8" fmla="*/ 431316310 w 118"/>
              <a:gd name="T9" fmla="*/ 0 h 28"/>
              <a:gd name="T10" fmla="*/ 2147483646 w 118"/>
              <a:gd name="T11" fmla="*/ 0 h 28"/>
              <a:gd name="T12" fmla="*/ 2147483646 w 118"/>
              <a:gd name="T13" fmla="*/ 354339185 h 28"/>
              <a:gd name="T14" fmla="*/ 2147483646 w 118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28">
                <a:moveTo>
                  <a:pt x="99" y="27"/>
                </a:moveTo>
                <a:lnTo>
                  <a:pt x="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17" y="0"/>
                  <a:pt x="117" y="9"/>
                </a:cubicBezTo>
                <a:cubicBezTo>
                  <a:pt x="117" y="18"/>
                  <a:pt x="108" y="27"/>
                  <a:pt x="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0" name="Freeform 537">
            <a:extLst>
              <a:ext uri="{FF2B5EF4-FFF2-40B4-BE49-F238E27FC236}">
                <a16:creationId xmlns:a16="http://schemas.microsoft.com/office/drawing/2014/main" id="{ECE6B8BF-2DC5-9641-A4F8-1E1A784AE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0822" y="11096480"/>
            <a:ext cx="105616" cy="169908"/>
          </a:xfrm>
          <a:custGeom>
            <a:avLst/>
            <a:gdLst>
              <a:gd name="T0" fmla="*/ 2147483646 w 100"/>
              <a:gd name="T1" fmla="*/ 2147483646 h 163"/>
              <a:gd name="T2" fmla="*/ 2147483646 w 100"/>
              <a:gd name="T3" fmla="*/ 2147483646 h 163"/>
              <a:gd name="T4" fmla="*/ 438065134 w 100"/>
              <a:gd name="T5" fmla="*/ 2147483646 h 163"/>
              <a:gd name="T6" fmla="*/ 0 w 100"/>
              <a:gd name="T7" fmla="*/ 2147483646 h 163"/>
              <a:gd name="T8" fmla="*/ 876130633 w 100"/>
              <a:gd name="T9" fmla="*/ 2147483646 h 163"/>
              <a:gd name="T10" fmla="*/ 2147483646 w 100"/>
              <a:gd name="T11" fmla="*/ 2147483646 h 163"/>
              <a:gd name="T12" fmla="*/ 2147483646 w 100"/>
              <a:gd name="T13" fmla="*/ 2147483646 h 163"/>
              <a:gd name="T14" fmla="*/ 2147483646 w 100"/>
              <a:gd name="T15" fmla="*/ 2147483646 h 163"/>
              <a:gd name="T16" fmla="*/ 0 w 100"/>
              <a:gd name="T17" fmla="*/ 2147483646 h 163"/>
              <a:gd name="T18" fmla="*/ 876130633 w 100"/>
              <a:gd name="T19" fmla="*/ 842248146 h 163"/>
              <a:gd name="T20" fmla="*/ 2147483646 w 100"/>
              <a:gd name="T21" fmla="*/ 421124073 h 163"/>
              <a:gd name="T22" fmla="*/ 2147483646 w 100"/>
              <a:gd name="T23" fmla="*/ 1263501947 h 163"/>
              <a:gd name="T24" fmla="*/ 2147483646 w 100"/>
              <a:gd name="T25" fmla="*/ 1684626020 h 163"/>
              <a:gd name="T26" fmla="*/ 1314195767 w 100"/>
              <a:gd name="T27" fmla="*/ 1684626020 h 163"/>
              <a:gd name="T28" fmla="*/ 876130633 w 100"/>
              <a:gd name="T29" fmla="*/ 2147483646 h 163"/>
              <a:gd name="T30" fmla="*/ 2147483646 w 100"/>
              <a:gd name="T31" fmla="*/ 2147483646 h 163"/>
              <a:gd name="T32" fmla="*/ 2147483646 w 100"/>
              <a:gd name="T33" fmla="*/ 2147483646 h 163"/>
              <a:gd name="T34" fmla="*/ 2147483646 w 100"/>
              <a:gd name="T35" fmla="*/ 2147483646 h 163"/>
              <a:gd name="T36" fmla="*/ 2147483646 w 100"/>
              <a:gd name="T37" fmla="*/ 2147483646 h 1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0" h="163">
                <a:moveTo>
                  <a:pt x="45" y="162"/>
                </a:moveTo>
                <a:lnTo>
                  <a:pt x="45" y="162"/>
                </a:lnTo>
                <a:cubicBezTo>
                  <a:pt x="36" y="162"/>
                  <a:pt x="18" y="162"/>
                  <a:pt x="9" y="153"/>
                </a:cubicBezTo>
                <a:cubicBezTo>
                  <a:pt x="0" y="153"/>
                  <a:pt x="0" y="144"/>
                  <a:pt x="0" y="144"/>
                </a:cubicBezTo>
                <a:cubicBezTo>
                  <a:pt x="0" y="135"/>
                  <a:pt x="9" y="135"/>
                  <a:pt x="18" y="135"/>
                </a:cubicBezTo>
                <a:cubicBezTo>
                  <a:pt x="36" y="144"/>
                  <a:pt x="54" y="144"/>
                  <a:pt x="63" y="135"/>
                </a:cubicBezTo>
                <a:cubicBezTo>
                  <a:pt x="72" y="135"/>
                  <a:pt x="72" y="126"/>
                  <a:pt x="72" y="117"/>
                </a:cubicBezTo>
                <a:cubicBezTo>
                  <a:pt x="72" y="108"/>
                  <a:pt x="54" y="99"/>
                  <a:pt x="45" y="99"/>
                </a:cubicBezTo>
                <a:cubicBezTo>
                  <a:pt x="18" y="81"/>
                  <a:pt x="0" y="72"/>
                  <a:pt x="0" y="54"/>
                </a:cubicBezTo>
                <a:cubicBezTo>
                  <a:pt x="0" y="36"/>
                  <a:pt x="9" y="27"/>
                  <a:pt x="18" y="18"/>
                </a:cubicBezTo>
                <a:cubicBezTo>
                  <a:pt x="36" y="0"/>
                  <a:pt x="63" y="0"/>
                  <a:pt x="90" y="9"/>
                </a:cubicBezTo>
                <a:cubicBezTo>
                  <a:pt x="99" y="18"/>
                  <a:pt x="99" y="18"/>
                  <a:pt x="99" y="27"/>
                </a:cubicBezTo>
                <a:cubicBezTo>
                  <a:pt x="90" y="36"/>
                  <a:pt x="90" y="36"/>
                  <a:pt x="81" y="36"/>
                </a:cubicBezTo>
                <a:cubicBezTo>
                  <a:pt x="63" y="27"/>
                  <a:pt x="45" y="27"/>
                  <a:pt x="27" y="36"/>
                </a:cubicBezTo>
                <a:cubicBezTo>
                  <a:pt x="27" y="36"/>
                  <a:pt x="18" y="45"/>
                  <a:pt x="18" y="54"/>
                </a:cubicBezTo>
                <a:cubicBezTo>
                  <a:pt x="18" y="63"/>
                  <a:pt x="36" y="72"/>
                  <a:pt x="54" y="72"/>
                </a:cubicBezTo>
                <a:cubicBezTo>
                  <a:pt x="72" y="81"/>
                  <a:pt x="99" y="99"/>
                  <a:pt x="99" y="117"/>
                </a:cubicBezTo>
                <a:cubicBezTo>
                  <a:pt x="99" y="135"/>
                  <a:pt x="90" y="144"/>
                  <a:pt x="81" y="153"/>
                </a:cubicBezTo>
                <a:cubicBezTo>
                  <a:pt x="72" y="162"/>
                  <a:pt x="54" y="162"/>
                  <a:pt x="45" y="1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1" name="Freeform 538">
            <a:extLst>
              <a:ext uri="{FF2B5EF4-FFF2-40B4-BE49-F238E27FC236}">
                <a16:creationId xmlns:a16="http://schemas.microsoft.com/office/drawing/2014/main" id="{0F27603C-08A8-7045-957F-8AF0E507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558" y="11059743"/>
            <a:ext cx="18368" cy="36737"/>
          </a:xfrm>
          <a:custGeom>
            <a:avLst/>
            <a:gdLst>
              <a:gd name="T0" fmla="*/ 335983513 w 19"/>
              <a:gd name="T1" fmla="*/ 1455851457 h 37"/>
              <a:gd name="T2" fmla="*/ 335983513 w 19"/>
              <a:gd name="T3" fmla="*/ 1455851457 h 37"/>
              <a:gd name="T4" fmla="*/ 0 w 19"/>
              <a:gd name="T5" fmla="*/ 1091917854 h 37"/>
              <a:gd name="T6" fmla="*/ 0 w 19"/>
              <a:gd name="T7" fmla="*/ 727866862 h 37"/>
              <a:gd name="T8" fmla="*/ 335983513 w 19"/>
              <a:gd name="T9" fmla="*/ 0 h 37"/>
              <a:gd name="T10" fmla="*/ 671967361 w 19"/>
              <a:gd name="T11" fmla="*/ 727866862 h 37"/>
              <a:gd name="T12" fmla="*/ 671967361 w 19"/>
              <a:gd name="T13" fmla="*/ 1091917854 h 37"/>
              <a:gd name="T14" fmla="*/ 335983513 w 19"/>
              <a:gd name="T15" fmla="*/ 145585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37">
                <a:moveTo>
                  <a:pt x="9" y="36"/>
                </a:moveTo>
                <a:lnTo>
                  <a:pt x="9" y="36"/>
                </a:lnTo>
                <a:cubicBezTo>
                  <a:pt x="9" y="36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18" y="0"/>
                  <a:pt x="18" y="9"/>
                  <a:pt x="18" y="1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36"/>
                  <a:pt x="18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2" name="Freeform 539">
            <a:extLst>
              <a:ext uri="{FF2B5EF4-FFF2-40B4-BE49-F238E27FC236}">
                <a16:creationId xmlns:a16="http://schemas.microsoft.com/office/drawing/2014/main" id="{F112DC92-CBE3-8643-91B0-EDF30D70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558" y="11266388"/>
            <a:ext cx="18368" cy="50511"/>
          </a:xfrm>
          <a:custGeom>
            <a:avLst/>
            <a:gdLst>
              <a:gd name="T0" fmla="*/ 335983513 w 19"/>
              <a:gd name="T1" fmla="*/ 2147483646 h 47"/>
              <a:gd name="T2" fmla="*/ 335983513 w 19"/>
              <a:gd name="T3" fmla="*/ 2147483646 h 47"/>
              <a:gd name="T4" fmla="*/ 0 w 19"/>
              <a:gd name="T5" fmla="*/ 1435988313 h 47"/>
              <a:gd name="T6" fmla="*/ 0 w 19"/>
              <a:gd name="T7" fmla="*/ 974395947 h 47"/>
              <a:gd name="T8" fmla="*/ 335983513 w 19"/>
              <a:gd name="T9" fmla="*/ 0 h 47"/>
              <a:gd name="T10" fmla="*/ 671967361 w 19"/>
              <a:gd name="T11" fmla="*/ 974395947 h 47"/>
              <a:gd name="T12" fmla="*/ 671967361 w 19"/>
              <a:gd name="T13" fmla="*/ 1435988313 h 47"/>
              <a:gd name="T14" fmla="*/ 335983513 w 19"/>
              <a:gd name="T15" fmla="*/ 2147483646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47">
                <a:moveTo>
                  <a:pt x="9" y="46"/>
                </a:moveTo>
                <a:lnTo>
                  <a:pt x="9" y="46"/>
                </a:lnTo>
                <a:cubicBezTo>
                  <a:pt x="9" y="46"/>
                  <a:pt x="0" y="36"/>
                  <a:pt x="0" y="2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9" y="0"/>
                </a:cubicBezTo>
                <a:cubicBezTo>
                  <a:pt x="18" y="0"/>
                  <a:pt x="18" y="10"/>
                  <a:pt x="18" y="1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36"/>
                  <a:pt x="18" y="46"/>
                  <a:pt x="9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3" name="Freeform 540">
            <a:extLst>
              <a:ext uri="{FF2B5EF4-FFF2-40B4-BE49-F238E27FC236}">
                <a16:creationId xmlns:a16="http://schemas.microsoft.com/office/drawing/2014/main" id="{9A004A11-B46D-FC4C-9B09-EBE20BDEA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9282" y="8837182"/>
            <a:ext cx="427064" cy="753099"/>
          </a:xfrm>
          <a:custGeom>
            <a:avLst/>
            <a:gdLst>
              <a:gd name="T0" fmla="*/ 2147483646 w 408"/>
              <a:gd name="T1" fmla="*/ 2147483646 h 724"/>
              <a:gd name="T2" fmla="*/ 2147483646 w 408"/>
              <a:gd name="T3" fmla="*/ 2147483646 h 724"/>
              <a:gd name="T4" fmla="*/ 2147483646 w 408"/>
              <a:gd name="T5" fmla="*/ 2147483646 h 724"/>
              <a:gd name="T6" fmla="*/ 0 w 408"/>
              <a:gd name="T7" fmla="*/ 2147483646 h 724"/>
              <a:gd name="T8" fmla="*/ 0 w 408"/>
              <a:gd name="T9" fmla="*/ 2147483646 h 724"/>
              <a:gd name="T10" fmla="*/ 2147483646 w 408"/>
              <a:gd name="T11" fmla="*/ 0 h 724"/>
              <a:gd name="T12" fmla="*/ 2147483646 w 408"/>
              <a:gd name="T13" fmla="*/ 0 h 724"/>
              <a:gd name="T14" fmla="*/ 2147483646 w 408"/>
              <a:gd name="T15" fmla="*/ 2147483646 h 724"/>
              <a:gd name="T16" fmla="*/ 2147483646 w 408"/>
              <a:gd name="T17" fmla="*/ 2147483646 h 724"/>
              <a:gd name="T18" fmla="*/ 2147483646 w 408"/>
              <a:gd name="T19" fmla="*/ 2147483646 h 724"/>
              <a:gd name="T20" fmla="*/ 2147483646 w 408"/>
              <a:gd name="T21" fmla="*/ 1302040197 h 724"/>
              <a:gd name="T22" fmla="*/ 2147483646 w 408"/>
              <a:gd name="T23" fmla="*/ 1302040197 h 724"/>
              <a:gd name="T24" fmla="*/ 1326695332 w 408"/>
              <a:gd name="T25" fmla="*/ 2147483646 h 724"/>
              <a:gd name="T26" fmla="*/ 1326695332 w 408"/>
              <a:gd name="T27" fmla="*/ 2147483646 h 724"/>
              <a:gd name="T28" fmla="*/ 2147483646 w 408"/>
              <a:gd name="T29" fmla="*/ 2147483646 h 724"/>
              <a:gd name="T30" fmla="*/ 2147483646 w 408"/>
              <a:gd name="T31" fmla="*/ 2147483646 h 724"/>
              <a:gd name="T32" fmla="*/ 2147483646 w 408"/>
              <a:gd name="T33" fmla="*/ 2147483646 h 724"/>
              <a:gd name="T34" fmla="*/ 2147483646 w 408"/>
              <a:gd name="T35" fmla="*/ 2147483646 h 724"/>
              <a:gd name="T36" fmla="*/ 2147483646 w 408"/>
              <a:gd name="T37" fmla="*/ 1302040197 h 724"/>
              <a:gd name="T38" fmla="*/ 2147483646 w 408"/>
              <a:gd name="T39" fmla="*/ 1302040197 h 7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08" h="724">
                <a:moveTo>
                  <a:pt x="335" y="723"/>
                </a:moveTo>
                <a:lnTo>
                  <a:pt x="335" y="723"/>
                </a:lnTo>
                <a:cubicBezTo>
                  <a:pt x="64" y="723"/>
                  <a:pt x="64" y="723"/>
                  <a:pt x="64" y="723"/>
                </a:cubicBezTo>
                <a:cubicBezTo>
                  <a:pt x="28" y="723"/>
                  <a:pt x="0" y="696"/>
                  <a:pt x="0" y="660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28" y="0"/>
                  <a:pt x="64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71" y="0"/>
                  <a:pt x="407" y="28"/>
                  <a:pt x="407" y="64"/>
                </a:cubicBezTo>
                <a:cubicBezTo>
                  <a:pt x="407" y="660"/>
                  <a:pt x="407" y="660"/>
                  <a:pt x="407" y="660"/>
                </a:cubicBezTo>
                <a:cubicBezTo>
                  <a:pt x="407" y="696"/>
                  <a:pt x="371" y="723"/>
                  <a:pt x="335" y="723"/>
                </a:cubicBezTo>
                <a:close/>
                <a:moveTo>
                  <a:pt x="64" y="28"/>
                </a:moveTo>
                <a:lnTo>
                  <a:pt x="64" y="28"/>
                </a:lnTo>
                <a:cubicBezTo>
                  <a:pt x="45" y="28"/>
                  <a:pt x="28" y="45"/>
                  <a:pt x="28" y="64"/>
                </a:cubicBezTo>
                <a:cubicBezTo>
                  <a:pt x="28" y="660"/>
                  <a:pt x="28" y="660"/>
                  <a:pt x="28" y="660"/>
                </a:cubicBezTo>
                <a:cubicBezTo>
                  <a:pt x="28" y="678"/>
                  <a:pt x="45" y="696"/>
                  <a:pt x="64" y="696"/>
                </a:cubicBezTo>
                <a:cubicBezTo>
                  <a:pt x="335" y="696"/>
                  <a:pt x="335" y="696"/>
                  <a:pt x="335" y="696"/>
                </a:cubicBezTo>
                <a:cubicBezTo>
                  <a:pt x="362" y="696"/>
                  <a:pt x="380" y="678"/>
                  <a:pt x="380" y="660"/>
                </a:cubicBezTo>
                <a:cubicBezTo>
                  <a:pt x="380" y="64"/>
                  <a:pt x="380" y="64"/>
                  <a:pt x="380" y="64"/>
                </a:cubicBezTo>
                <a:cubicBezTo>
                  <a:pt x="380" y="45"/>
                  <a:pt x="362" y="28"/>
                  <a:pt x="335" y="28"/>
                </a:cubicBezTo>
                <a:lnTo>
                  <a:pt x="64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4" name="Freeform 541">
            <a:extLst>
              <a:ext uri="{FF2B5EF4-FFF2-40B4-BE49-F238E27FC236}">
                <a16:creationId xmlns:a16="http://schemas.microsoft.com/office/drawing/2014/main" id="{D7438787-0FDA-B747-9BB5-4F6B3320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558" y="9447928"/>
            <a:ext cx="36737" cy="36737"/>
          </a:xfrm>
          <a:custGeom>
            <a:avLst/>
            <a:gdLst>
              <a:gd name="T0" fmla="*/ 727866862 w 37"/>
              <a:gd name="T1" fmla="*/ 1455851457 h 37"/>
              <a:gd name="T2" fmla="*/ 727866862 w 37"/>
              <a:gd name="T3" fmla="*/ 1455851457 h 37"/>
              <a:gd name="T4" fmla="*/ 0 w 37"/>
              <a:gd name="T5" fmla="*/ 727866862 h 37"/>
              <a:gd name="T6" fmla="*/ 727866862 w 37"/>
              <a:gd name="T7" fmla="*/ 0 h 37"/>
              <a:gd name="T8" fmla="*/ 1455851457 w 37"/>
              <a:gd name="T9" fmla="*/ 727866862 h 37"/>
              <a:gd name="T10" fmla="*/ 727866862 w 37"/>
              <a:gd name="T11" fmla="*/ 1455851457 h 37"/>
              <a:gd name="T12" fmla="*/ 727866862 w 37"/>
              <a:gd name="T13" fmla="*/ 363933259 h 37"/>
              <a:gd name="T14" fmla="*/ 727866862 w 37"/>
              <a:gd name="T15" fmla="*/ 363933259 h 37"/>
              <a:gd name="T16" fmla="*/ 363933259 w 37"/>
              <a:gd name="T17" fmla="*/ 727866862 h 37"/>
              <a:gd name="T18" fmla="*/ 727866862 w 37"/>
              <a:gd name="T19" fmla="*/ 1091917854 h 37"/>
              <a:gd name="T20" fmla="*/ 1091917854 w 37"/>
              <a:gd name="T21" fmla="*/ 727866862 h 37"/>
              <a:gd name="T22" fmla="*/ 727866862 w 37"/>
              <a:gd name="T23" fmla="*/ 363933259 h 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37">
                <a:moveTo>
                  <a:pt x="18" y="36"/>
                </a:moveTo>
                <a:lnTo>
                  <a:pt x="18" y="36"/>
                </a:ln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lose/>
                <a:moveTo>
                  <a:pt x="18" y="9"/>
                </a:moveTo>
                <a:lnTo>
                  <a:pt x="18" y="9"/>
                </a:lnTo>
                <a:lnTo>
                  <a:pt x="9" y="18"/>
                </a:lnTo>
                <a:cubicBezTo>
                  <a:pt x="9" y="27"/>
                  <a:pt x="18" y="27"/>
                  <a:pt x="18" y="27"/>
                </a:cubicBezTo>
                <a:cubicBezTo>
                  <a:pt x="27" y="27"/>
                  <a:pt x="27" y="27"/>
                  <a:pt x="27" y="18"/>
                </a:cubicBezTo>
                <a:cubicBezTo>
                  <a:pt x="27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5" name="Freeform 542">
            <a:extLst>
              <a:ext uri="{FF2B5EF4-FFF2-40B4-BE49-F238E27FC236}">
                <a16:creationId xmlns:a16="http://schemas.microsoft.com/office/drawing/2014/main" id="{9B330AE5-E20D-704E-BD65-826C0E1E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0822" y="8924433"/>
            <a:ext cx="123984" cy="27552"/>
          </a:xfrm>
          <a:custGeom>
            <a:avLst/>
            <a:gdLst>
              <a:gd name="T0" fmla="*/ 2147483646 w 118"/>
              <a:gd name="T1" fmla="*/ 1062901554 h 28"/>
              <a:gd name="T2" fmla="*/ 2147483646 w 118"/>
              <a:gd name="T3" fmla="*/ 1062901554 h 28"/>
              <a:gd name="T4" fmla="*/ 431316310 w 118"/>
              <a:gd name="T5" fmla="*/ 1062901554 h 28"/>
              <a:gd name="T6" fmla="*/ 0 w 118"/>
              <a:gd name="T7" fmla="*/ 354339185 h 28"/>
              <a:gd name="T8" fmla="*/ 431316310 w 118"/>
              <a:gd name="T9" fmla="*/ 0 h 28"/>
              <a:gd name="T10" fmla="*/ 2147483646 w 118"/>
              <a:gd name="T11" fmla="*/ 0 h 28"/>
              <a:gd name="T12" fmla="*/ 2147483646 w 118"/>
              <a:gd name="T13" fmla="*/ 354339185 h 28"/>
              <a:gd name="T14" fmla="*/ 2147483646 w 118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28">
                <a:moveTo>
                  <a:pt x="99" y="27"/>
                </a:moveTo>
                <a:lnTo>
                  <a:pt x="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17" y="9"/>
                  <a:pt x="117" y="9"/>
                </a:cubicBezTo>
                <a:cubicBezTo>
                  <a:pt x="117" y="18"/>
                  <a:pt x="108" y="27"/>
                  <a:pt x="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6" name="Freeform 543">
            <a:extLst>
              <a:ext uri="{FF2B5EF4-FFF2-40B4-BE49-F238E27FC236}">
                <a16:creationId xmlns:a16="http://schemas.microsoft.com/office/drawing/2014/main" id="{D7D138EB-92BF-3444-B8EE-87FDD49C3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4901" y="9098931"/>
            <a:ext cx="206642" cy="234194"/>
          </a:xfrm>
          <a:custGeom>
            <a:avLst/>
            <a:gdLst>
              <a:gd name="T0" fmla="*/ 2147483646 w 199"/>
              <a:gd name="T1" fmla="*/ 1270415401 h 227"/>
              <a:gd name="T2" fmla="*/ 2147483646 w 199"/>
              <a:gd name="T3" fmla="*/ 1270415401 h 227"/>
              <a:gd name="T4" fmla="*/ 2147483646 w 199"/>
              <a:gd name="T5" fmla="*/ 1633337018 h 227"/>
              <a:gd name="T6" fmla="*/ 2147483646 w 199"/>
              <a:gd name="T7" fmla="*/ 1270415401 h 227"/>
              <a:gd name="T8" fmla="*/ 2147483646 w 199"/>
              <a:gd name="T9" fmla="*/ 408334165 h 227"/>
              <a:gd name="T10" fmla="*/ 2147483646 w 199"/>
              <a:gd name="T11" fmla="*/ 0 h 227"/>
              <a:gd name="T12" fmla="*/ 2147483646 w 199"/>
              <a:gd name="T13" fmla="*/ 2147483646 h 227"/>
              <a:gd name="T14" fmla="*/ 832735724 w 199"/>
              <a:gd name="T15" fmla="*/ 2147483646 h 227"/>
              <a:gd name="T16" fmla="*/ 0 w 199"/>
              <a:gd name="T17" fmla="*/ 2147483646 h 227"/>
              <a:gd name="T18" fmla="*/ 832735724 w 199"/>
              <a:gd name="T19" fmla="*/ 2147483646 h 227"/>
              <a:gd name="T20" fmla="*/ 2147483646 w 199"/>
              <a:gd name="T21" fmla="*/ 2147483646 h 227"/>
              <a:gd name="T22" fmla="*/ 2147483646 w 199"/>
              <a:gd name="T23" fmla="*/ 2147483646 h 227"/>
              <a:gd name="T24" fmla="*/ 2147483646 w 199"/>
              <a:gd name="T25" fmla="*/ 2147483646 h 227"/>
              <a:gd name="T26" fmla="*/ 832735724 w 199"/>
              <a:gd name="T27" fmla="*/ 2147483646 h 227"/>
              <a:gd name="T28" fmla="*/ 0 w 199"/>
              <a:gd name="T29" fmla="*/ 2147483646 h 227"/>
              <a:gd name="T30" fmla="*/ 832735724 w 199"/>
              <a:gd name="T31" fmla="*/ 2147483646 h 227"/>
              <a:gd name="T32" fmla="*/ 2147483646 w 199"/>
              <a:gd name="T33" fmla="*/ 2147483646 h 227"/>
              <a:gd name="T34" fmla="*/ 2147483646 w 199"/>
              <a:gd name="T35" fmla="*/ 2147483646 h 227"/>
              <a:gd name="T36" fmla="*/ 2147483646 w 199"/>
              <a:gd name="T37" fmla="*/ 2147483646 h 227"/>
              <a:gd name="T38" fmla="*/ 2147483646 w 199"/>
              <a:gd name="T39" fmla="*/ 2147483646 h 227"/>
              <a:gd name="T40" fmla="*/ 2147483646 w 199"/>
              <a:gd name="T41" fmla="*/ 2147483646 h 227"/>
              <a:gd name="T42" fmla="*/ 2147483646 w 199"/>
              <a:gd name="T43" fmla="*/ 2147483646 h 227"/>
              <a:gd name="T44" fmla="*/ 2147483646 w 199"/>
              <a:gd name="T45" fmla="*/ 2147483646 h 227"/>
              <a:gd name="T46" fmla="*/ 2147483646 w 199"/>
              <a:gd name="T47" fmla="*/ 2147483646 h 227"/>
              <a:gd name="T48" fmla="*/ 2147483646 w 199"/>
              <a:gd name="T49" fmla="*/ 2147483646 h 227"/>
              <a:gd name="T50" fmla="*/ 2147483646 w 199"/>
              <a:gd name="T51" fmla="*/ 2147483646 h 227"/>
              <a:gd name="T52" fmla="*/ 2147483646 w 199"/>
              <a:gd name="T53" fmla="*/ 2147483646 h 227"/>
              <a:gd name="T54" fmla="*/ 2147483646 w 199"/>
              <a:gd name="T55" fmla="*/ 2147483646 h 227"/>
              <a:gd name="T56" fmla="*/ 2147483646 w 199"/>
              <a:gd name="T57" fmla="*/ 2147483646 h 227"/>
              <a:gd name="T58" fmla="*/ 2147483646 w 199"/>
              <a:gd name="T59" fmla="*/ 2147483646 h 227"/>
              <a:gd name="T60" fmla="*/ 2147483646 w 199"/>
              <a:gd name="T61" fmla="*/ 2147483646 h 227"/>
              <a:gd name="T62" fmla="*/ 2147483646 w 199"/>
              <a:gd name="T63" fmla="*/ 2147483646 h 227"/>
              <a:gd name="T64" fmla="*/ 2147483646 w 199"/>
              <a:gd name="T65" fmla="*/ 2147483646 h 227"/>
              <a:gd name="T66" fmla="*/ 2147483646 w 199"/>
              <a:gd name="T67" fmla="*/ 1270415401 h 2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99" h="227">
                <a:moveTo>
                  <a:pt x="162" y="28"/>
                </a:moveTo>
                <a:lnTo>
                  <a:pt x="162" y="28"/>
                </a:lnTo>
                <a:cubicBezTo>
                  <a:pt x="172" y="28"/>
                  <a:pt x="181" y="36"/>
                  <a:pt x="181" y="36"/>
                </a:cubicBezTo>
                <a:cubicBezTo>
                  <a:pt x="189" y="36"/>
                  <a:pt x="198" y="36"/>
                  <a:pt x="198" y="28"/>
                </a:cubicBezTo>
                <a:cubicBezTo>
                  <a:pt x="198" y="18"/>
                  <a:pt x="198" y="9"/>
                  <a:pt x="189" y="9"/>
                </a:cubicBezTo>
                <a:cubicBezTo>
                  <a:pt x="181" y="9"/>
                  <a:pt x="172" y="0"/>
                  <a:pt x="162" y="0"/>
                </a:cubicBezTo>
                <a:cubicBezTo>
                  <a:pt x="117" y="0"/>
                  <a:pt x="72" y="36"/>
                  <a:pt x="54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9" y="73"/>
                  <a:pt x="0" y="82"/>
                  <a:pt x="0" y="91"/>
                </a:cubicBezTo>
                <a:cubicBezTo>
                  <a:pt x="0" y="100"/>
                  <a:pt x="9" y="100"/>
                  <a:pt x="18" y="100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54" y="109"/>
                  <a:pt x="54" y="109"/>
                  <a:pt x="54" y="118"/>
                </a:cubicBezTo>
                <a:lnTo>
                  <a:pt x="54" y="127"/>
                </a:lnTo>
                <a:cubicBezTo>
                  <a:pt x="18" y="127"/>
                  <a:pt x="18" y="127"/>
                  <a:pt x="18" y="127"/>
                </a:cubicBezTo>
                <a:cubicBezTo>
                  <a:pt x="9" y="127"/>
                  <a:pt x="0" y="136"/>
                  <a:pt x="0" y="136"/>
                </a:cubicBezTo>
                <a:cubicBezTo>
                  <a:pt x="0" y="145"/>
                  <a:pt x="9" y="154"/>
                  <a:pt x="18" y="154"/>
                </a:cubicBezTo>
                <a:cubicBezTo>
                  <a:pt x="54" y="154"/>
                  <a:pt x="54" y="154"/>
                  <a:pt x="54" y="154"/>
                </a:cubicBezTo>
                <a:cubicBezTo>
                  <a:pt x="72" y="199"/>
                  <a:pt x="117" y="226"/>
                  <a:pt x="162" y="226"/>
                </a:cubicBezTo>
                <a:cubicBezTo>
                  <a:pt x="172" y="226"/>
                  <a:pt x="181" y="226"/>
                  <a:pt x="189" y="226"/>
                </a:cubicBezTo>
                <a:cubicBezTo>
                  <a:pt x="198" y="226"/>
                  <a:pt x="198" y="217"/>
                  <a:pt x="198" y="208"/>
                </a:cubicBezTo>
                <a:cubicBezTo>
                  <a:pt x="198" y="199"/>
                  <a:pt x="189" y="199"/>
                  <a:pt x="181" y="199"/>
                </a:cubicBezTo>
                <a:cubicBezTo>
                  <a:pt x="181" y="199"/>
                  <a:pt x="172" y="199"/>
                  <a:pt x="162" y="199"/>
                </a:cubicBezTo>
                <a:cubicBezTo>
                  <a:pt x="126" y="199"/>
                  <a:pt x="99" y="181"/>
                  <a:pt x="90" y="154"/>
                </a:cubicBezTo>
                <a:cubicBezTo>
                  <a:pt x="108" y="154"/>
                  <a:pt x="108" y="154"/>
                  <a:pt x="108" y="154"/>
                </a:cubicBezTo>
                <a:cubicBezTo>
                  <a:pt x="117" y="154"/>
                  <a:pt x="126" y="145"/>
                  <a:pt x="126" y="136"/>
                </a:cubicBezTo>
                <a:cubicBezTo>
                  <a:pt x="126" y="136"/>
                  <a:pt x="117" y="127"/>
                  <a:pt x="108" y="127"/>
                </a:cubicBezTo>
                <a:cubicBezTo>
                  <a:pt x="81" y="127"/>
                  <a:pt x="81" y="127"/>
                  <a:pt x="81" y="127"/>
                </a:cubicBezTo>
                <a:lnTo>
                  <a:pt x="81" y="118"/>
                </a:lnTo>
                <a:cubicBezTo>
                  <a:pt x="81" y="109"/>
                  <a:pt x="81" y="109"/>
                  <a:pt x="81" y="100"/>
                </a:cubicBezTo>
                <a:cubicBezTo>
                  <a:pt x="108" y="100"/>
                  <a:pt x="108" y="100"/>
                  <a:pt x="108" y="100"/>
                </a:cubicBezTo>
                <a:cubicBezTo>
                  <a:pt x="117" y="100"/>
                  <a:pt x="126" y="100"/>
                  <a:pt x="126" y="91"/>
                </a:cubicBezTo>
                <a:cubicBezTo>
                  <a:pt x="126" y="82"/>
                  <a:pt x="117" y="73"/>
                  <a:pt x="108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9" y="45"/>
                  <a:pt x="126" y="28"/>
                  <a:pt x="162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7" name="Freeform 544">
            <a:extLst>
              <a:ext uri="{FF2B5EF4-FFF2-40B4-BE49-F238E27FC236}">
                <a16:creationId xmlns:a16="http://schemas.microsoft.com/office/drawing/2014/main" id="{B64E695F-E6CC-034D-9F73-F53309A5C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9282" y="6637583"/>
            <a:ext cx="427064" cy="753099"/>
          </a:xfrm>
          <a:custGeom>
            <a:avLst/>
            <a:gdLst>
              <a:gd name="T0" fmla="*/ 2147483646 w 408"/>
              <a:gd name="T1" fmla="*/ 2147483646 h 723"/>
              <a:gd name="T2" fmla="*/ 2147483646 w 408"/>
              <a:gd name="T3" fmla="*/ 2147483646 h 723"/>
              <a:gd name="T4" fmla="*/ 2147483646 w 408"/>
              <a:gd name="T5" fmla="*/ 2147483646 h 723"/>
              <a:gd name="T6" fmla="*/ 0 w 408"/>
              <a:gd name="T7" fmla="*/ 2147483646 h 723"/>
              <a:gd name="T8" fmla="*/ 0 w 408"/>
              <a:gd name="T9" fmla="*/ 2147483646 h 723"/>
              <a:gd name="T10" fmla="*/ 2147483646 w 408"/>
              <a:gd name="T11" fmla="*/ 0 h 723"/>
              <a:gd name="T12" fmla="*/ 2147483646 w 408"/>
              <a:gd name="T13" fmla="*/ 0 h 723"/>
              <a:gd name="T14" fmla="*/ 2147483646 w 408"/>
              <a:gd name="T15" fmla="*/ 2147483646 h 723"/>
              <a:gd name="T16" fmla="*/ 2147483646 w 408"/>
              <a:gd name="T17" fmla="*/ 2147483646 h 723"/>
              <a:gd name="T18" fmla="*/ 2147483646 w 408"/>
              <a:gd name="T19" fmla="*/ 2147483646 h 723"/>
              <a:gd name="T20" fmla="*/ 2147483646 w 408"/>
              <a:gd name="T21" fmla="*/ 1260778544 h 723"/>
              <a:gd name="T22" fmla="*/ 2147483646 w 408"/>
              <a:gd name="T23" fmla="*/ 1260778544 h 723"/>
              <a:gd name="T24" fmla="*/ 1326695332 w 408"/>
              <a:gd name="T25" fmla="*/ 2147483646 h 723"/>
              <a:gd name="T26" fmla="*/ 1326695332 w 408"/>
              <a:gd name="T27" fmla="*/ 2147483646 h 723"/>
              <a:gd name="T28" fmla="*/ 2147483646 w 408"/>
              <a:gd name="T29" fmla="*/ 2147483646 h 723"/>
              <a:gd name="T30" fmla="*/ 2147483646 w 408"/>
              <a:gd name="T31" fmla="*/ 2147483646 h 723"/>
              <a:gd name="T32" fmla="*/ 2147483646 w 408"/>
              <a:gd name="T33" fmla="*/ 2147483646 h 723"/>
              <a:gd name="T34" fmla="*/ 2147483646 w 408"/>
              <a:gd name="T35" fmla="*/ 2147483646 h 723"/>
              <a:gd name="T36" fmla="*/ 2147483646 w 408"/>
              <a:gd name="T37" fmla="*/ 1260778544 h 723"/>
              <a:gd name="T38" fmla="*/ 2147483646 w 408"/>
              <a:gd name="T39" fmla="*/ 1260778544 h 72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08" h="723">
                <a:moveTo>
                  <a:pt x="335" y="722"/>
                </a:moveTo>
                <a:lnTo>
                  <a:pt x="335" y="722"/>
                </a:lnTo>
                <a:cubicBezTo>
                  <a:pt x="64" y="722"/>
                  <a:pt x="64" y="722"/>
                  <a:pt x="64" y="722"/>
                </a:cubicBezTo>
                <a:cubicBezTo>
                  <a:pt x="28" y="722"/>
                  <a:pt x="0" y="695"/>
                  <a:pt x="0" y="65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36"/>
                  <a:pt x="28" y="0"/>
                  <a:pt x="64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71" y="0"/>
                  <a:pt x="407" y="36"/>
                  <a:pt x="407" y="72"/>
                </a:cubicBezTo>
                <a:cubicBezTo>
                  <a:pt x="407" y="658"/>
                  <a:pt x="407" y="658"/>
                  <a:pt x="407" y="658"/>
                </a:cubicBezTo>
                <a:cubicBezTo>
                  <a:pt x="407" y="695"/>
                  <a:pt x="371" y="722"/>
                  <a:pt x="335" y="722"/>
                </a:cubicBezTo>
                <a:close/>
                <a:moveTo>
                  <a:pt x="64" y="27"/>
                </a:moveTo>
                <a:lnTo>
                  <a:pt x="64" y="27"/>
                </a:lnTo>
                <a:cubicBezTo>
                  <a:pt x="45" y="27"/>
                  <a:pt x="28" y="45"/>
                  <a:pt x="28" y="72"/>
                </a:cubicBezTo>
                <a:cubicBezTo>
                  <a:pt x="28" y="658"/>
                  <a:pt x="28" y="658"/>
                  <a:pt x="28" y="658"/>
                </a:cubicBezTo>
                <a:cubicBezTo>
                  <a:pt x="28" y="686"/>
                  <a:pt x="45" y="695"/>
                  <a:pt x="64" y="695"/>
                </a:cubicBezTo>
                <a:cubicBezTo>
                  <a:pt x="335" y="695"/>
                  <a:pt x="335" y="695"/>
                  <a:pt x="335" y="695"/>
                </a:cubicBezTo>
                <a:cubicBezTo>
                  <a:pt x="362" y="695"/>
                  <a:pt x="380" y="686"/>
                  <a:pt x="380" y="658"/>
                </a:cubicBezTo>
                <a:cubicBezTo>
                  <a:pt x="380" y="72"/>
                  <a:pt x="380" y="72"/>
                  <a:pt x="380" y="72"/>
                </a:cubicBezTo>
                <a:cubicBezTo>
                  <a:pt x="380" y="45"/>
                  <a:pt x="362" y="27"/>
                  <a:pt x="335" y="27"/>
                </a:cubicBezTo>
                <a:lnTo>
                  <a:pt x="6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8" name="Freeform 545">
            <a:extLst>
              <a:ext uri="{FF2B5EF4-FFF2-40B4-BE49-F238E27FC236}">
                <a16:creationId xmlns:a16="http://schemas.microsoft.com/office/drawing/2014/main" id="{289EE491-CC2C-394B-A6C6-CD4B22A5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558" y="7257510"/>
            <a:ext cx="36737" cy="41330"/>
          </a:xfrm>
          <a:custGeom>
            <a:avLst/>
            <a:gdLst>
              <a:gd name="T0" fmla="*/ 727866862 w 37"/>
              <a:gd name="T1" fmla="*/ 1966822912 h 38"/>
              <a:gd name="T2" fmla="*/ 727866862 w 37"/>
              <a:gd name="T3" fmla="*/ 1966822912 h 38"/>
              <a:gd name="T4" fmla="*/ 0 w 37"/>
              <a:gd name="T5" fmla="*/ 956832768 h 38"/>
              <a:gd name="T6" fmla="*/ 727866862 w 37"/>
              <a:gd name="T7" fmla="*/ 0 h 38"/>
              <a:gd name="T8" fmla="*/ 1455851457 w 37"/>
              <a:gd name="T9" fmla="*/ 956832768 h 38"/>
              <a:gd name="T10" fmla="*/ 727866862 w 37"/>
              <a:gd name="T11" fmla="*/ 1966822912 h 38"/>
              <a:gd name="T12" fmla="*/ 727866862 w 37"/>
              <a:gd name="T13" fmla="*/ 478416384 h 38"/>
              <a:gd name="T14" fmla="*/ 727866862 w 37"/>
              <a:gd name="T15" fmla="*/ 478416384 h 38"/>
              <a:gd name="T16" fmla="*/ 363933259 w 37"/>
              <a:gd name="T17" fmla="*/ 956832768 h 38"/>
              <a:gd name="T18" fmla="*/ 727866862 w 37"/>
              <a:gd name="T19" fmla="*/ 1488406528 h 38"/>
              <a:gd name="T20" fmla="*/ 1091917854 w 37"/>
              <a:gd name="T21" fmla="*/ 956832768 h 38"/>
              <a:gd name="T22" fmla="*/ 727866862 w 37"/>
              <a:gd name="T23" fmla="*/ 478416384 h 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38">
                <a:moveTo>
                  <a:pt x="18" y="37"/>
                </a:moveTo>
                <a:lnTo>
                  <a:pt x="18" y="37"/>
                </a:lnTo>
                <a:cubicBezTo>
                  <a:pt x="9" y="37"/>
                  <a:pt x="0" y="2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8"/>
                  <a:pt x="27" y="37"/>
                  <a:pt x="18" y="37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18" y="9"/>
                  <a:pt x="9" y="9"/>
                  <a:pt x="9" y="18"/>
                </a:cubicBezTo>
                <a:lnTo>
                  <a:pt x="18" y="28"/>
                </a:lnTo>
                <a:cubicBezTo>
                  <a:pt x="27" y="28"/>
                  <a:pt x="27" y="18"/>
                  <a:pt x="27" y="18"/>
                </a:cubicBezTo>
                <a:cubicBezTo>
                  <a:pt x="27" y="9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89" name="Freeform 546">
            <a:extLst>
              <a:ext uri="{FF2B5EF4-FFF2-40B4-BE49-F238E27FC236}">
                <a16:creationId xmlns:a16="http://schemas.microsoft.com/office/drawing/2014/main" id="{0A485947-D77A-A44F-B603-C7C04AD02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0822" y="6720240"/>
            <a:ext cx="123984" cy="27552"/>
          </a:xfrm>
          <a:custGeom>
            <a:avLst/>
            <a:gdLst>
              <a:gd name="T0" fmla="*/ 2147483646 w 118"/>
              <a:gd name="T1" fmla="*/ 1062901554 h 28"/>
              <a:gd name="T2" fmla="*/ 2147483646 w 118"/>
              <a:gd name="T3" fmla="*/ 1062901554 h 28"/>
              <a:gd name="T4" fmla="*/ 431316310 w 118"/>
              <a:gd name="T5" fmla="*/ 1062901554 h 28"/>
              <a:gd name="T6" fmla="*/ 0 w 118"/>
              <a:gd name="T7" fmla="*/ 708562369 h 28"/>
              <a:gd name="T8" fmla="*/ 431316310 w 118"/>
              <a:gd name="T9" fmla="*/ 0 h 28"/>
              <a:gd name="T10" fmla="*/ 2147483646 w 118"/>
              <a:gd name="T11" fmla="*/ 0 h 28"/>
              <a:gd name="T12" fmla="*/ 2147483646 w 118"/>
              <a:gd name="T13" fmla="*/ 708562369 h 28"/>
              <a:gd name="T14" fmla="*/ 2147483646 w 118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28">
                <a:moveTo>
                  <a:pt x="99" y="27"/>
                </a:moveTo>
                <a:lnTo>
                  <a:pt x="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17" y="9"/>
                  <a:pt x="117" y="18"/>
                </a:cubicBezTo>
                <a:cubicBezTo>
                  <a:pt x="117" y="27"/>
                  <a:pt x="108" y="27"/>
                  <a:pt x="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0" name="Freeform 547">
            <a:extLst>
              <a:ext uri="{FF2B5EF4-FFF2-40B4-BE49-F238E27FC236}">
                <a16:creationId xmlns:a16="http://schemas.microsoft.com/office/drawing/2014/main" id="{2A9940B4-9FF7-9E48-9DF0-61991F440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4901" y="6908513"/>
            <a:ext cx="188273" cy="225013"/>
          </a:xfrm>
          <a:custGeom>
            <a:avLst/>
            <a:gdLst>
              <a:gd name="T0" fmla="*/ 2147483646 w 182"/>
              <a:gd name="T1" fmla="*/ 1226645038 h 218"/>
              <a:gd name="T2" fmla="*/ 2147483646 w 182"/>
              <a:gd name="T3" fmla="*/ 1226645038 h 218"/>
              <a:gd name="T4" fmla="*/ 2147483646 w 182"/>
              <a:gd name="T5" fmla="*/ 408839098 h 218"/>
              <a:gd name="T6" fmla="*/ 2147483646 w 182"/>
              <a:gd name="T7" fmla="*/ 408839098 h 218"/>
              <a:gd name="T8" fmla="*/ 2147483646 w 182"/>
              <a:gd name="T9" fmla="*/ 2147483646 h 218"/>
              <a:gd name="T10" fmla="*/ 1234931771 w 182"/>
              <a:gd name="T11" fmla="*/ 408839098 h 218"/>
              <a:gd name="T12" fmla="*/ 411686719 w 182"/>
              <a:gd name="T13" fmla="*/ 408839098 h 218"/>
              <a:gd name="T14" fmla="*/ 411686719 w 182"/>
              <a:gd name="T15" fmla="*/ 1226645038 h 218"/>
              <a:gd name="T16" fmla="*/ 2147483646 w 182"/>
              <a:gd name="T17" fmla="*/ 2147483646 h 218"/>
              <a:gd name="T18" fmla="*/ 2147483646 w 182"/>
              <a:gd name="T19" fmla="*/ 2147483646 h 218"/>
              <a:gd name="T20" fmla="*/ 2147483646 w 182"/>
              <a:gd name="T21" fmla="*/ 2147483646 h 218"/>
              <a:gd name="T22" fmla="*/ 2058177180 w 182"/>
              <a:gd name="T23" fmla="*/ 2147483646 h 218"/>
              <a:gd name="T24" fmla="*/ 2147483646 w 182"/>
              <a:gd name="T25" fmla="*/ 2147483646 h 218"/>
              <a:gd name="T26" fmla="*/ 2147483646 w 182"/>
              <a:gd name="T27" fmla="*/ 2147483646 h 218"/>
              <a:gd name="T28" fmla="*/ 2147483646 w 182"/>
              <a:gd name="T29" fmla="*/ 2147483646 h 218"/>
              <a:gd name="T30" fmla="*/ 2147483646 w 182"/>
              <a:gd name="T31" fmla="*/ 2147483646 h 218"/>
              <a:gd name="T32" fmla="*/ 2058177180 w 182"/>
              <a:gd name="T33" fmla="*/ 2147483646 h 218"/>
              <a:gd name="T34" fmla="*/ 2147483646 w 182"/>
              <a:gd name="T35" fmla="*/ 2147483646 h 218"/>
              <a:gd name="T36" fmla="*/ 2147483646 w 182"/>
              <a:gd name="T37" fmla="*/ 2147483646 h 218"/>
              <a:gd name="T38" fmla="*/ 2147483646 w 182"/>
              <a:gd name="T39" fmla="*/ 2147483646 h 218"/>
              <a:gd name="T40" fmla="*/ 2147483646 w 182"/>
              <a:gd name="T41" fmla="*/ 2147483646 h 218"/>
              <a:gd name="T42" fmla="*/ 2147483646 w 182"/>
              <a:gd name="T43" fmla="*/ 2147483646 h 218"/>
              <a:gd name="T44" fmla="*/ 2147483646 w 182"/>
              <a:gd name="T45" fmla="*/ 2147483646 h 218"/>
              <a:gd name="T46" fmla="*/ 2147483646 w 182"/>
              <a:gd name="T47" fmla="*/ 2147483646 h 218"/>
              <a:gd name="T48" fmla="*/ 2147483646 w 182"/>
              <a:gd name="T49" fmla="*/ 2147483646 h 218"/>
              <a:gd name="T50" fmla="*/ 2147483646 w 182"/>
              <a:gd name="T51" fmla="*/ 2147483646 h 218"/>
              <a:gd name="T52" fmla="*/ 2147483646 w 182"/>
              <a:gd name="T53" fmla="*/ 2147483646 h 218"/>
              <a:gd name="T54" fmla="*/ 2147483646 w 182"/>
              <a:gd name="T55" fmla="*/ 2147483646 h 218"/>
              <a:gd name="T56" fmla="*/ 2147483646 w 182"/>
              <a:gd name="T57" fmla="*/ 2147483646 h 218"/>
              <a:gd name="T58" fmla="*/ 2147483646 w 182"/>
              <a:gd name="T59" fmla="*/ 2147483646 h 218"/>
              <a:gd name="T60" fmla="*/ 2147483646 w 182"/>
              <a:gd name="T61" fmla="*/ 2147483646 h 218"/>
              <a:gd name="T62" fmla="*/ 2147483646 w 182"/>
              <a:gd name="T63" fmla="*/ 2147483646 h 218"/>
              <a:gd name="T64" fmla="*/ 2147483646 w 182"/>
              <a:gd name="T65" fmla="*/ 2147483646 h 218"/>
              <a:gd name="T66" fmla="*/ 2147483646 w 182"/>
              <a:gd name="T67" fmla="*/ 2147483646 h 218"/>
              <a:gd name="T68" fmla="*/ 2147483646 w 182"/>
              <a:gd name="T69" fmla="*/ 1226645038 h 2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2" h="218">
                <a:moveTo>
                  <a:pt x="181" y="27"/>
                </a:moveTo>
                <a:lnTo>
                  <a:pt x="181" y="27"/>
                </a:lnTo>
                <a:cubicBezTo>
                  <a:pt x="181" y="18"/>
                  <a:pt x="181" y="18"/>
                  <a:pt x="181" y="9"/>
                </a:cubicBezTo>
                <a:cubicBezTo>
                  <a:pt x="172" y="0"/>
                  <a:pt x="162" y="0"/>
                  <a:pt x="162" y="9"/>
                </a:cubicBezTo>
                <a:cubicBezTo>
                  <a:pt x="90" y="72"/>
                  <a:pt x="90" y="72"/>
                  <a:pt x="90" y="72"/>
                </a:cubicBezTo>
                <a:cubicBezTo>
                  <a:pt x="27" y="9"/>
                  <a:pt x="27" y="9"/>
                  <a:pt x="27" y="9"/>
                </a:cubicBezTo>
                <a:cubicBezTo>
                  <a:pt x="18" y="0"/>
                  <a:pt x="9" y="0"/>
                  <a:pt x="9" y="9"/>
                </a:cubicBezTo>
                <a:cubicBezTo>
                  <a:pt x="0" y="9"/>
                  <a:pt x="0" y="18"/>
                  <a:pt x="9" y="27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54" y="118"/>
                  <a:pt x="54" y="118"/>
                  <a:pt x="54" y="118"/>
                </a:cubicBezTo>
                <a:cubicBezTo>
                  <a:pt x="45" y="118"/>
                  <a:pt x="45" y="127"/>
                  <a:pt x="45" y="127"/>
                </a:cubicBezTo>
                <a:cubicBezTo>
                  <a:pt x="45" y="135"/>
                  <a:pt x="45" y="145"/>
                  <a:pt x="54" y="145"/>
                </a:cubicBezTo>
                <a:cubicBezTo>
                  <a:pt x="81" y="145"/>
                  <a:pt x="81" y="145"/>
                  <a:pt x="81" y="145"/>
                </a:cubicBezTo>
                <a:cubicBezTo>
                  <a:pt x="81" y="154"/>
                  <a:pt x="81" y="154"/>
                  <a:pt x="81" y="154"/>
                </a:cubicBezTo>
                <a:cubicBezTo>
                  <a:pt x="54" y="154"/>
                  <a:pt x="54" y="154"/>
                  <a:pt x="54" y="154"/>
                </a:cubicBezTo>
                <a:cubicBezTo>
                  <a:pt x="45" y="154"/>
                  <a:pt x="45" y="163"/>
                  <a:pt x="45" y="172"/>
                </a:cubicBezTo>
                <a:cubicBezTo>
                  <a:pt x="45" y="172"/>
                  <a:pt x="45" y="181"/>
                  <a:pt x="54" y="181"/>
                </a:cubicBezTo>
                <a:cubicBezTo>
                  <a:pt x="81" y="181"/>
                  <a:pt x="81" y="181"/>
                  <a:pt x="81" y="181"/>
                </a:cubicBezTo>
                <a:cubicBezTo>
                  <a:pt x="81" y="208"/>
                  <a:pt x="81" y="208"/>
                  <a:pt x="81" y="208"/>
                </a:cubicBezTo>
                <a:cubicBezTo>
                  <a:pt x="81" y="217"/>
                  <a:pt x="90" y="217"/>
                  <a:pt x="90" y="217"/>
                </a:cubicBezTo>
                <a:cubicBezTo>
                  <a:pt x="99" y="217"/>
                  <a:pt x="108" y="217"/>
                  <a:pt x="108" y="208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35" y="181"/>
                  <a:pt x="135" y="181"/>
                  <a:pt x="135" y="181"/>
                </a:cubicBezTo>
                <a:lnTo>
                  <a:pt x="144" y="172"/>
                </a:lnTo>
                <a:cubicBezTo>
                  <a:pt x="144" y="163"/>
                  <a:pt x="135" y="154"/>
                  <a:pt x="135" y="154"/>
                </a:cubicBezTo>
                <a:cubicBezTo>
                  <a:pt x="108" y="154"/>
                  <a:pt x="108" y="154"/>
                  <a:pt x="108" y="154"/>
                </a:cubicBezTo>
                <a:cubicBezTo>
                  <a:pt x="108" y="145"/>
                  <a:pt x="108" y="145"/>
                  <a:pt x="108" y="145"/>
                </a:cubicBezTo>
                <a:cubicBezTo>
                  <a:pt x="135" y="145"/>
                  <a:pt x="135" y="145"/>
                  <a:pt x="135" y="145"/>
                </a:cubicBezTo>
                <a:cubicBezTo>
                  <a:pt x="135" y="145"/>
                  <a:pt x="144" y="135"/>
                  <a:pt x="144" y="127"/>
                </a:cubicBezTo>
                <a:lnTo>
                  <a:pt x="135" y="118"/>
                </a:lnTo>
                <a:cubicBezTo>
                  <a:pt x="108" y="118"/>
                  <a:pt x="108" y="118"/>
                  <a:pt x="108" y="118"/>
                </a:cubicBezTo>
                <a:cubicBezTo>
                  <a:pt x="108" y="99"/>
                  <a:pt x="108" y="99"/>
                  <a:pt x="108" y="99"/>
                </a:cubicBezTo>
                <a:lnTo>
                  <a:pt x="181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1" name="Freeform 548">
            <a:extLst>
              <a:ext uri="{FF2B5EF4-FFF2-40B4-BE49-F238E27FC236}">
                <a16:creationId xmlns:a16="http://schemas.microsoft.com/office/drawing/2014/main" id="{63F73C10-33A8-9B40-8E9E-D2A3B5B0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914" y="4662993"/>
            <a:ext cx="413286" cy="753099"/>
          </a:xfrm>
          <a:custGeom>
            <a:avLst/>
            <a:gdLst>
              <a:gd name="T0" fmla="*/ 2147483646 w 399"/>
              <a:gd name="T1" fmla="*/ 2147483646 h 723"/>
              <a:gd name="T2" fmla="*/ 2147483646 w 399"/>
              <a:gd name="T3" fmla="*/ 2147483646 h 723"/>
              <a:gd name="T4" fmla="*/ 2147483646 w 399"/>
              <a:gd name="T5" fmla="*/ 2147483646 h 723"/>
              <a:gd name="T6" fmla="*/ 0 w 399"/>
              <a:gd name="T7" fmla="*/ 2147483646 h 723"/>
              <a:gd name="T8" fmla="*/ 0 w 399"/>
              <a:gd name="T9" fmla="*/ 2147483646 h 723"/>
              <a:gd name="T10" fmla="*/ 2147483646 w 399"/>
              <a:gd name="T11" fmla="*/ 0 h 723"/>
              <a:gd name="T12" fmla="*/ 2147483646 w 399"/>
              <a:gd name="T13" fmla="*/ 0 h 723"/>
              <a:gd name="T14" fmla="*/ 2147483646 w 399"/>
              <a:gd name="T15" fmla="*/ 2147483646 h 723"/>
              <a:gd name="T16" fmla="*/ 2147483646 w 399"/>
              <a:gd name="T17" fmla="*/ 2147483646 h 723"/>
              <a:gd name="T18" fmla="*/ 2147483646 w 399"/>
              <a:gd name="T19" fmla="*/ 2147483646 h 723"/>
              <a:gd name="T20" fmla="*/ 2147483646 w 399"/>
              <a:gd name="T21" fmla="*/ 2147483646 h 723"/>
              <a:gd name="T22" fmla="*/ 2147483646 w 399"/>
              <a:gd name="T23" fmla="*/ 2147483646 h 723"/>
              <a:gd name="T24" fmla="*/ 2147483646 w 399"/>
              <a:gd name="T25" fmla="*/ 1260778544 h 723"/>
              <a:gd name="T26" fmla="*/ 2147483646 w 399"/>
              <a:gd name="T27" fmla="*/ 1260778544 h 723"/>
              <a:gd name="T28" fmla="*/ 1239662278 w 399"/>
              <a:gd name="T29" fmla="*/ 2147483646 h 723"/>
              <a:gd name="T30" fmla="*/ 1239662278 w 399"/>
              <a:gd name="T31" fmla="*/ 2147483646 h 723"/>
              <a:gd name="T32" fmla="*/ 2147483646 w 399"/>
              <a:gd name="T33" fmla="*/ 2147483646 h 723"/>
              <a:gd name="T34" fmla="*/ 2147483646 w 399"/>
              <a:gd name="T35" fmla="*/ 2147483646 h 723"/>
              <a:gd name="T36" fmla="*/ 2147483646 w 399"/>
              <a:gd name="T37" fmla="*/ 2147483646 h 723"/>
              <a:gd name="T38" fmla="*/ 2147483646 w 399"/>
              <a:gd name="T39" fmla="*/ 2147483646 h 723"/>
              <a:gd name="T40" fmla="*/ 2147483646 w 399"/>
              <a:gd name="T41" fmla="*/ 2147483646 h 723"/>
              <a:gd name="T42" fmla="*/ 2147483646 w 399"/>
              <a:gd name="T43" fmla="*/ 2147483646 h 723"/>
              <a:gd name="T44" fmla="*/ 2147483646 w 399"/>
              <a:gd name="T45" fmla="*/ 2147483646 h 723"/>
              <a:gd name="T46" fmla="*/ 2147483646 w 399"/>
              <a:gd name="T47" fmla="*/ 2147483646 h 72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99" h="723">
                <a:moveTo>
                  <a:pt x="335" y="722"/>
                </a:moveTo>
                <a:lnTo>
                  <a:pt x="335" y="722"/>
                </a:lnTo>
                <a:cubicBezTo>
                  <a:pt x="63" y="722"/>
                  <a:pt x="63" y="722"/>
                  <a:pt x="63" y="722"/>
                </a:cubicBezTo>
                <a:cubicBezTo>
                  <a:pt x="27" y="722"/>
                  <a:pt x="0" y="695"/>
                  <a:pt x="0" y="65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7"/>
                  <a:pt x="27" y="0"/>
                  <a:pt x="63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71" y="0"/>
                  <a:pt x="398" y="27"/>
                  <a:pt x="398" y="63"/>
                </a:cubicBezTo>
                <a:cubicBezTo>
                  <a:pt x="398" y="225"/>
                  <a:pt x="398" y="225"/>
                  <a:pt x="398" y="225"/>
                </a:cubicBezTo>
                <a:cubicBezTo>
                  <a:pt x="398" y="234"/>
                  <a:pt x="398" y="244"/>
                  <a:pt x="389" y="244"/>
                </a:cubicBezTo>
                <a:cubicBezTo>
                  <a:pt x="380" y="244"/>
                  <a:pt x="380" y="234"/>
                  <a:pt x="380" y="225"/>
                </a:cubicBezTo>
                <a:cubicBezTo>
                  <a:pt x="380" y="63"/>
                  <a:pt x="380" y="63"/>
                  <a:pt x="380" y="63"/>
                </a:cubicBezTo>
                <a:cubicBezTo>
                  <a:pt x="380" y="45"/>
                  <a:pt x="362" y="27"/>
                  <a:pt x="335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46" y="27"/>
                  <a:pt x="27" y="45"/>
                  <a:pt x="27" y="63"/>
                </a:cubicBezTo>
                <a:cubicBezTo>
                  <a:pt x="27" y="659"/>
                  <a:pt x="27" y="659"/>
                  <a:pt x="27" y="659"/>
                </a:cubicBezTo>
                <a:cubicBezTo>
                  <a:pt x="27" y="677"/>
                  <a:pt x="46" y="695"/>
                  <a:pt x="63" y="695"/>
                </a:cubicBezTo>
                <a:cubicBezTo>
                  <a:pt x="335" y="695"/>
                  <a:pt x="335" y="695"/>
                  <a:pt x="335" y="695"/>
                </a:cubicBezTo>
                <a:cubicBezTo>
                  <a:pt x="362" y="695"/>
                  <a:pt x="380" y="677"/>
                  <a:pt x="380" y="659"/>
                </a:cubicBezTo>
                <a:cubicBezTo>
                  <a:pt x="380" y="487"/>
                  <a:pt x="380" y="487"/>
                  <a:pt x="380" y="487"/>
                </a:cubicBezTo>
                <a:cubicBezTo>
                  <a:pt x="380" y="487"/>
                  <a:pt x="380" y="478"/>
                  <a:pt x="389" y="478"/>
                </a:cubicBezTo>
                <a:cubicBezTo>
                  <a:pt x="398" y="478"/>
                  <a:pt x="398" y="487"/>
                  <a:pt x="398" y="487"/>
                </a:cubicBezTo>
                <a:cubicBezTo>
                  <a:pt x="398" y="659"/>
                  <a:pt x="398" y="659"/>
                  <a:pt x="398" y="659"/>
                </a:cubicBezTo>
                <a:cubicBezTo>
                  <a:pt x="398" y="695"/>
                  <a:pt x="371" y="722"/>
                  <a:pt x="335" y="7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2" name="Freeform 549">
            <a:extLst>
              <a:ext uri="{FF2B5EF4-FFF2-40B4-BE49-F238E27FC236}">
                <a16:creationId xmlns:a16="http://schemas.microsoft.com/office/drawing/2014/main" id="{D80EF4C9-E9BE-6D4E-8982-D789D88B1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9190" y="5273737"/>
            <a:ext cx="36737" cy="36737"/>
          </a:xfrm>
          <a:custGeom>
            <a:avLst/>
            <a:gdLst>
              <a:gd name="T0" fmla="*/ 727866862 w 37"/>
              <a:gd name="T1" fmla="*/ 1455851457 h 37"/>
              <a:gd name="T2" fmla="*/ 727866862 w 37"/>
              <a:gd name="T3" fmla="*/ 1455851457 h 37"/>
              <a:gd name="T4" fmla="*/ 0 w 37"/>
              <a:gd name="T5" fmla="*/ 727866862 h 37"/>
              <a:gd name="T6" fmla="*/ 727866862 w 37"/>
              <a:gd name="T7" fmla="*/ 0 h 37"/>
              <a:gd name="T8" fmla="*/ 1455851457 w 37"/>
              <a:gd name="T9" fmla="*/ 727866862 h 37"/>
              <a:gd name="T10" fmla="*/ 727866862 w 37"/>
              <a:gd name="T11" fmla="*/ 1455851457 h 37"/>
              <a:gd name="T12" fmla="*/ 727866862 w 37"/>
              <a:gd name="T13" fmla="*/ 363933259 h 37"/>
              <a:gd name="T14" fmla="*/ 727866862 w 37"/>
              <a:gd name="T15" fmla="*/ 363933259 h 37"/>
              <a:gd name="T16" fmla="*/ 363933259 w 37"/>
              <a:gd name="T17" fmla="*/ 727866862 h 37"/>
              <a:gd name="T18" fmla="*/ 727866862 w 37"/>
              <a:gd name="T19" fmla="*/ 1091917854 h 37"/>
              <a:gd name="T20" fmla="*/ 1091917854 w 37"/>
              <a:gd name="T21" fmla="*/ 727866862 h 37"/>
              <a:gd name="T22" fmla="*/ 727866862 w 37"/>
              <a:gd name="T23" fmla="*/ 363933259 h 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37">
                <a:moveTo>
                  <a:pt x="18" y="36"/>
                </a:moveTo>
                <a:lnTo>
                  <a:pt x="18" y="36"/>
                </a:ln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lose/>
                <a:moveTo>
                  <a:pt x="18" y="9"/>
                </a:moveTo>
                <a:lnTo>
                  <a:pt x="18" y="9"/>
                </a:lnTo>
                <a:lnTo>
                  <a:pt x="9" y="18"/>
                </a:lnTo>
                <a:cubicBezTo>
                  <a:pt x="9" y="27"/>
                  <a:pt x="18" y="27"/>
                  <a:pt x="18" y="27"/>
                </a:cubicBezTo>
                <a:cubicBezTo>
                  <a:pt x="27" y="27"/>
                  <a:pt x="27" y="27"/>
                  <a:pt x="27" y="18"/>
                </a:cubicBezTo>
                <a:cubicBezTo>
                  <a:pt x="27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3" name="Freeform 550">
            <a:extLst>
              <a:ext uri="{FF2B5EF4-FFF2-40B4-BE49-F238E27FC236}">
                <a16:creationId xmlns:a16="http://schemas.microsoft.com/office/drawing/2014/main" id="{F7589D8A-EFE0-3841-9E12-C02BD1DC5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2453" y="4745651"/>
            <a:ext cx="114800" cy="27552"/>
          </a:xfrm>
          <a:custGeom>
            <a:avLst/>
            <a:gdLst>
              <a:gd name="T0" fmla="*/ 2147483646 w 109"/>
              <a:gd name="T1" fmla="*/ 1062901554 h 28"/>
              <a:gd name="T2" fmla="*/ 2147483646 w 109"/>
              <a:gd name="T3" fmla="*/ 1062901554 h 28"/>
              <a:gd name="T4" fmla="*/ 434430287 w 109"/>
              <a:gd name="T5" fmla="*/ 1062901554 h 28"/>
              <a:gd name="T6" fmla="*/ 0 w 109"/>
              <a:gd name="T7" fmla="*/ 354339185 h 28"/>
              <a:gd name="T8" fmla="*/ 434430287 w 109"/>
              <a:gd name="T9" fmla="*/ 0 h 28"/>
              <a:gd name="T10" fmla="*/ 2147483646 w 109"/>
              <a:gd name="T11" fmla="*/ 0 h 28"/>
              <a:gd name="T12" fmla="*/ 2147483646 w 109"/>
              <a:gd name="T13" fmla="*/ 354339185 h 28"/>
              <a:gd name="T14" fmla="*/ 2147483646 w 109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9" h="28">
                <a:moveTo>
                  <a:pt x="99" y="27"/>
                </a:moveTo>
                <a:lnTo>
                  <a:pt x="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08" y="0"/>
                  <a:pt x="108" y="9"/>
                </a:cubicBezTo>
                <a:cubicBezTo>
                  <a:pt x="108" y="18"/>
                  <a:pt x="108" y="27"/>
                  <a:pt x="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4" name="Freeform 551">
            <a:extLst>
              <a:ext uri="{FF2B5EF4-FFF2-40B4-BE49-F238E27FC236}">
                <a16:creationId xmlns:a16="http://schemas.microsoft.com/office/drawing/2014/main" id="{BC930E80-CFC1-FE49-AC64-1C53E2CB7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2453" y="4828308"/>
            <a:ext cx="78064" cy="404102"/>
          </a:xfrm>
          <a:custGeom>
            <a:avLst/>
            <a:gdLst>
              <a:gd name="T0" fmla="*/ 1818900510 w 73"/>
              <a:gd name="T1" fmla="*/ 2147483646 h 390"/>
              <a:gd name="T2" fmla="*/ 1818900510 w 73"/>
              <a:gd name="T3" fmla="*/ 2147483646 h 390"/>
              <a:gd name="T4" fmla="*/ 0 w 73"/>
              <a:gd name="T5" fmla="*/ 2147483646 h 390"/>
              <a:gd name="T6" fmla="*/ 0 w 73"/>
              <a:gd name="T7" fmla="*/ 1654569188 h 390"/>
              <a:gd name="T8" fmla="*/ 1818900510 w 73"/>
              <a:gd name="T9" fmla="*/ 0 h 390"/>
              <a:gd name="T10" fmla="*/ 2147483646 w 73"/>
              <a:gd name="T11" fmla="*/ 1654569188 h 390"/>
              <a:gd name="T12" fmla="*/ 2147483646 w 73"/>
              <a:gd name="T13" fmla="*/ 2147483646 h 390"/>
              <a:gd name="T14" fmla="*/ 2147483646 w 73"/>
              <a:gd name="T15" fmla="*/ 2147483646 h 390"/>
              <a:gd name="T16" fmla="*/ 2147483646 w 73"/>
              <a:gd name="T17" fmla="*/ 2147483646 h 390"/>
              <a:gd name="T18" fmla="*/ 2147483646 w 73"/>
              <a:gd name="T19" fmla="*/ 1654569188 h 390"/>
              <a:gd name="T20" fmla="*/ 1818900510 w 73"/>
              <a:gd name="T21" fmla="*/ 1241023159 h 390"/>
              <a:gd name="T22" fmla="*/ 909382048 w 73"/>
              <a:gd name="T23" fmla="*/ 1654569188 h 390"/>
              <a:gd name="T24" fmla="*/ 909382048 w 73"/>
              <a:gd name="T25" fmla="*/ 2147483646 h 390"/>
              <a:gd name="T26" fmla="*/ 1818900510 w 73"/>
              <a:gd name="T27" fmla="*/ 2147483646 h 390"/>
              <a:gd name="T28" fmla="*/ 2147483646 w 73"/>
              <a:gd name="T29" fmla="*/ 2147483646 h 390"/>
              <a:gd name="T30" fmla="*/ 2147483646 w 73"/>
              <a:gd name="T31" fmla="*/ 2147483646 h 390"/>
              <a:gd name="T32" fmla="*/ 2147483646 w 73"/>
              <a:gd name="T33" fmla="*/ 2147483646 h 390"/>
              <a:gd name="T34" fmla="*/ 2147483646 w 73"/>
              <a:gd name="T35" fmla="*/ 2147483646 h 390"/>
              <a:gd name="T36" fmla="*/ 2147483646 w 73"/>
              <a:gd name="T37" fmla="*/ 2147483646 h 390"/>
              <a:gd name="T38" fmla="*/ 1818900510 w 73"/>
              <a:gd name="T39" fmla="*/ 2147483646 h 3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3" h="390">
                <a:moveTo>
                  <a:pt x="36" y="389"/>
                </a:moveTo>
                <a:lnTo>
                  <a:pt x="36" y="389"/>
                </a:lnTo>
                <a:cubicBezTo>
                  <a:pt x="18" y="389"/>
                  <a:pt x="0" y="371"/>
                  <a:pt x="0" y="353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36" y="0"/>
                </a:cubicBezTo>
                <a:cubicBezTo>
                  <a:pt x="54" y="0"/>
                  <a:pt x="72" y="18"/>
                  <a:pt x="72" y="36"/>
                </a:cubicBezTo>
                <a:cubicBezTo>
                  <a:pt x="72" y="91"/>
                  <a:pt x="72" y="91"/>
                  <a:pt x="72" y="91"/>
                </a:cubicBezTo>
                <a:cubicBezTo>
                  <a:pt x="72" y="100"/>
                  <a:pt x="63" y="100"/>
                  <a:pt x="63" y="100"/>
                </a:cubicBezTo>
                <a:cubicBezTo>
                  <a:pt x="54" y="100"/>
                  <a:pt x="54" y="100"/>
                  <a:pt x="54" y="91"/>
                </a:cubicBezTo>
                <a:cubicBezTo>
                  <a:pt x="54" y="36"/>
                  <a:pt x="54" y="36"/>
                  <a:pt x="54" y="36"/>
                </a:cubicBezTo>
                <a:cubicBezTo>
                  <a:pt x="54" y="27"/>
                  <a:pt x="45" y="27"/>
                  <a:pt x="36" y="27"/>
                </a:cubicBezTo>
                <a:cubicBezTo>
                  <a:pt x="27" y="27"/>
                  <a:pt x="18" y="27"/>
                  <a:pt x="18" y="36"/>
                </a:cubicBezTo>
                <a:cubicBezTo>
                  <a:pt x="18" y="353"/>
                  <a:pt x="18" y="353"/>
                  <a:pt x="18" y="353"/>
                </a:cubicBezTo>
                <a:cubicBezTo>
                  <a:pt x="18" y="362"/>
                  <a:pt x="27" y="371"/>
                  <a:pt x="36" y="371"/>
                </a:cubicBezTo>
                <a:cubicBezTo>
                  <a:pt x="45" y="371"/>
                  <a:pt x="54" y="362"/>
                  <a:pt x="54" y="353"/>
                </a:cubicBezTo>
                <a:cubicBezTo>
                  <a:pt x="54" y="307"/>
                  <a:pt x="54" y="307"/>
                  <a:pt x="54" y="307"/>
                </a:cubicBezTo>
                <a:cubicBezTo>
                  <a:pt x="54" y="299"/>
                  <a:pt x="54" y="299"/>
                  <a:pt x="63" y="299"/>
                </a:cubicBezTo>
                <a:cubicBezTo>
                  <a:pt x="63" y="299"/>
                  <a:pt x="72" y="299"/>
                  <a:pt x="72" y="307"/>
                </a:cubicBezTo>
                <a:cubicBezTo>
                  <a:pt x="72" y="353"/>
                  <a:pt x="72" y="353"/>
                  <a:pt x="72" y="353"/>
                </a:cubicBezTo>
                <a:cubicBezTo>
                  <a:pt x="72" y="371"/>
                  <a:pt x="54" y="389"/>
                  <a:pt x="36" y="3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5" name="Freeform 552">
            <a:extLst>
              <a:ext uri="{FF2B5EF4-FFF2-40B4-BE49-F238E27FC236}">
                <a16:creationId xmlns:a16="http://schemas.microsoft.com/office/drawing/2014/main" id="{1919F674-05F5-6340-B24F-4D8C0D451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006" y="4915556"/>
            <a:ext cx="284708" cy="243381"/>
          </a:xfrm>
          <a:custGeom>
            <a:avLst/>
            <a:gdLst>
              <a:gd name="T0" fmla="*/ 2147483646 w 272"/>
              <a:gd name="T1" fmla="*/ 2147483646 h 235"/>
              <a:gd name="T2" fmla="*/ 2147483646 w 272"/>
              <a:gd name="T3" fmla="*/ 2147483646 h 235"/>
              <a:gd name="T4" fmla="*/ 426472268 w 272"/>
              <a:gd name="T5" fmla="*/ 2147483646 h 235"/>
              <a:gd name="T6" fmla="*/ 0 w 272"/>
              <a:gd name="T7" fmla="*/ 2147483646 h 235"/>
              <a:gd name="T8" fmla="*/ 426472268 w 272"/>
              <a:gd name="T9" fmla="*/ 2147483646 h 235"/>
              <a:gd name="T10" fmla="*/ 2147483646 w 272"/>
              <a:gd name="T11" fmla="*/ 2147483646 h 235"/>
              <a:gd name="T12" fmla="*/ 2147483646 w 272"/>
              <a:gd name="T13" fmla="*/ 826173936 h 235"/>
              <a:gd name="T14" fmla="*/ 426472268 w 272"/>
              <a:gd name="T15" fmla="*/ 826173936 h 235"/>
              <a:gd name="T16" fmla="*/ 0 w 272"/>
              <a:gd name="T17" fmla="*/ 413023059 h 235"/>
              <a:gd name="T18" fmla="*/ 426472268 w 272"/>
              <a:gd name="T19" fmla="*/ 0 h 235"/>
              <a:gd name="T20" fmla="*/ 2147483646 w 272"/>
              <a:gd name="T21" fmla="*/ 0 h 235"/>
              <a:gd name="T22" fmla="*/ 2147483646 w 272"/>
              <a:gd name="T23" fmla="*/ 826173936 h 235"/>
              <a:gd name="T24" fmla="*/ 2147483646 w 272"/>
              <a:gd name="T25" fmla="*/ 2147483646 h 235"/>
              <a:gd name="T26" fmla="*/ 2147483646 w 272"/>
              <a:gd name="T27" fmla="*/ 2147483646 h 235"/>
              <a:gd name="T28" fmla="*/ 2147483646 w 272"/>
              <a:gd name="T29" fmla="*/ 826173936 h 235"/>
              <a:gd name="T30" fmla="*/ 2147483646 w 272"/>
              <a:gd name="T31" fmla="*/ 826173936 h 2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72" h="235">
                <a:moveTo>
                  <a:pt x="253" y="234"/>
                </a:moveTo>
                <a:lnTo>
                  <a:pt x="253" y="234"/>
                </a:lnTo>
                <a:cubicBezTo>
                  <a:pt x="9" y="234"/>
                  <a:pt x="9" y="234"/>
                  <a:pt x="9" y="234"/>
                </a:cubicBezTo>
                <a:cubicBezTo>
                  <a:pt x="9" y="234"/>
                  <a:pt x="0" y="225"/>
                  <a:pt x="0" y="217"/>
                </a:cubicBezTo>
                <a:lnTo>
                  <a:pt x="9" y="207"/>
                </a:lnTo>
                <a:cubicBezTo>
                  <a:pt x="244" y="207"/>
                  <a:pt x="244" y="207"/>
                  <a:pt x="244" y="207"/>
                </a:cubicBezTo>
                <a:cubicBezTo>
                  <a:pt x="244" y="18"/>
                  <a:pt x="244" y="18"/>
                  <a:pt x="244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253" y="0"/>
                  <a:pt x="253" y="0"/>
                  <a:pt x="253" y="0"/>
                </a:cubicBezTo>
                <a:cubicBezTo>
                  <a:pt x="262" y="0"/>
                  <a:pt x="271" y="9"/>
                  <a:pt x="271" y="18"/>
                </a:cubicBezTo>
                <a:cubicBezTo>
                  <a:pt x="271" y="217"/>
                  <a:pt x="271" y="217"/>
                  <a:pt x="271" y="217"/>
                </a:cubicBezTo>
                <a:cubicBezTo>
                  <a:pt x="271" y="225"/>
                  <a:pt x="262" y="234"/>
                  <a:pt x="253" y="234"/>
                </a:cubicBezTo>
                <a:close/>
                <a:moveTo>
                  <a:pt x="253" y="18"/>
                </a:moveTo>
                <a:lnTo>
                  <a:pt x="253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6" name="Freeform 553">
            <a:extLst>
              <a:ext uri="{FF2B5EF4-FFF2-40B4-BE49-F238E27FC236}">
                <a16:creationId xmlns:a16="http://schemas.microsoft.com/office/drawing/2014/main" id="{50A9A1B1-595B-DB4A-9D87-C5DE69377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006" y="4989029"/>
            <a:ext cx="96432" cy="96435"/>
          </a:xfrm>
          <a:custGeom>
            <a:avLst/>
            <a:gdLst>
              <a:gd name="T0" fmla="*/ 2147483646 w 91"/>
              <a:gd name="T1" fmla="*/ 885004103 h 91"/>
              <a:gd name="T2" fmla="*/ 2147483646 w 91"/>
              <a:gd name="T3" fmla="*/ 885004103 h 91"/>
              <a:gd name="T4" fmla="*/ 2147483646 w 91"/>
              <a:gd name="T5" fmla="*/ 2147483646 h 91"/>
              <a:gd name="T6" fmla="*/ 2147483646 w 91"/>
              <a:gd name="T7" fmla="*/ 2147483646 h 91"/>
              <a:gd name="T8" fmla="*/ 884950814 w 91"/>
              <a:gd name="T9" fmla="*/ 2147483646 h 91"/>
              <a:gd name="T10" fmla="*/ 2147483646 w 91"/>
              <a:gd name="T11" fmla="*/ 885004103 h 91"/>
              <a:gd name="T12" fmla="*/ 2147483646 w 91"/>
              <a:gd name="T13" fmla="*/ 0 h 91"/>
              <a:gd name="T14" fmla="*/ 2147483646 w 91"/>
              <a:gd name="T15" fmla="*/ 0 h 91"/>
              <a:gd name="T16" fmla="*/ 0 w 91"/>
              <a:gd name="T17" fmla="*/ 2147483646 h 91"/>
              <a:gd name="T18" fmla="*/ 2147483646 w 91"/>
              <a:gd name="T19" fmla="*/ 2147483646 h 91"/>
              <a:gd name="T20" fmla="*/ 2147483646 w 91"/>
              <a:gd name="T21" fmla="*/ 2147483646 h 91"/>
              <a:gd name="T22" fmla="*/ 2147483646 w 91"/>
              <a:gd name="T23" fmla="*/ 0 h 91"/>
              <a:gd name="T24" fmla="*/ 2147483646 w 91"/>
              <a:gd name="T25" fmla="*/ 885004103 h 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" h="91">
                <a:moveTo>
                  <a:pt x="45" y="18"/>
                </a:moveTo>
                <a:lnTo>
                  <a:pt x="45" y="18"/>
                </a:lnTo>
                <a:cubicBezTo>
                  <a:pt x="63" y="18"/>
                  <a:pt x="72" y="27"/>
                  <a:pt x="72" y="45"/>
                </a:cubicBezTo>
                <a:cubicBezTo>
                  <a:pt x="72" y="54"/>
                  <a:pt x="63" y="72"/>
                  <a:pt x="45" y="72"/>
                </a:cubicBezTo>
                <a:cubicBezTo>
                  <a:pt x="36" y="72"/>
                  <a:pt x="18" y="54"/>
                  <a:pt x="18" y="45"/>
                </a:cubicBezTo>
                <a:cubicBezTo>
                  <a:pt x="18" y="27"/>
                  <a:pt x="36" y="18"/>
                  <a:pt x="45" y="18"/>
                </a:cubicBezTo>
                <a:lnTo>
                  <a:pt x="45" y="0"/>
                </a:lnTo>
                <a:cubicBezTo>
                  <a:pt x="18" y="0"/>
                  <a:pt x="0" y="18"/>
                  <a:pt x="0" y="45"/>
                </a:cubicBezTo>
                <a:cubicBezTo>
                  <a:pt x="0" y="72"/>
                  <a:pt x="18" y="90"/>
                  <a:pt x="45" y="90"/>
                </a:cubicBezTo>
                <a:cubicBezTo>
                  <a:pt x="72" y="90"/>
                  <a:pt x="90" y="72"/>
                  <a:pt x="90" y="45"/>
                </a:cubicBezTo>
                <a:cubicBezTo>
                  <a:pt x="90" y="18"/>
                  <a:pt x="72" y="0"/>
                  <a:pt x="45" y="0"/>
                </a:cubicBezTo>
                <a:lnTo>
                  <a:pt x="45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7" name="Freeform 554">
            <a:extLst>
              <a:ext uri="{FF2B5EF4-FFF2-40B4-BE49-F238E27FC236}">
                <a16:creationId xmlns:a16="http://schemas.microsoft.com/office/drawing/2014/main" id="{BE2CFADF-157F-E341-AAFA-031A45F6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006" y="4952292"/>
            <a:ext cx="234194" cy="160724"/>
          </a:xfrm>
          <a:custGeom>
            <a:avLst/>
            <a:gdLst>
              <a:gd name="T0" fmla="*/ 2147483646 w 227"/>
              <a:gd name="T1" fmla="*/ 2147483646 h 154"/>
              <a:gd name="T2" fmla="*/ 2147483646 w 227"/>
              <a:gd name="T3" fmla="*/ 2147483646 h 154"/>
              <a:gd name="T4" fmla="*/ 408334165 w 227"/>
              <a:gd name="T5" fmla="*/ 2147483646 h 154"/>
              <a:gd name="T6" fmla="*/ 0 w 227"/>
              <a:gd name="T7" fmla="*/ 2147483646 h 154"/>
              <a:gd name="T8" fmla="*/ 408334165 w 227"/>
              <a:gd name="T9" fmla="*/ 2147483646 h 154"/>
              <a:gd name="T10" fmla="*/ 2147483646 w 227"/>
              <a:gd name="T11" fmla="*/ 2147483646 h 154"/>
              <a:gd name="T12" fmla="*/ 2147483646 w 227"/>
              <a:gd name="T13" fmla="*/ 2147483646 h 154"/>
              <a:gd name="T14" fmla="*/ 2147483646 w 227"/>
              <a:gd name="T15" fmla="*/ 2113532815 h 154"/>
              <a:gd name="T16" fmla="*/ 2147483646 w 227"/>
              <a:gd name="T17" fmla="*/ 1268171716 h 154"/>
              <a:gd name="T18" fmla="*/ 408334165 w 227"/>
              <a:gd name="T19" fmla="*/ 1268171716 h 154"/>
              <a:gd name="T20" fmla="*/ 0 w 227"/>
              <a:gd name="T21" fmla="*/ 422680369 h 154"/>
              <a:gd name="T22" fmla="*/ 408334165 w 227"/>
              <a:gd name="T23" fmla="*/ 0 h 154"/>
              <a:gd name="T24" fmla="*/ 2147483646 w 227"/>
              <a:gd name="T25" fmla="*/ 0 h 154"/>
              <a:gd name="T26" fmla="*/ 2147483646 w 227"/>
              <a:gd name="T27" fmla="*/ 422680369 h 154"/>
              <a:gd name="T28" fmla="*/ 2147483646 w 227"/>
              <a:gd name="T29" fmla="*/ 1268171716 h 154"/>
              <a:gd name="T30" fmla="*/ 2147483646 w 227"/>
              <a:gd name="T31" fmla="*/ 1690852085 h 154"/>
              <a:gd name="T32" fmla="*/ 2147483646 w 227"/>
              <a:gd name="T33" fmla="*/ 2147483646 h 154"/>
              <a:gd name="T34" fmla="*/ 2147483646 w 227"/>
              <a:gd name="T35" fmla="*/ 2147483646 h 154"/>
              <a:gd name="T36" fmla="*/ 2147483646 w 227"/>
              <a:gd name="T37" fmla="*/ 2147483646 h 154"/>
              <a:gd name="T38" fmla="*/ 2147483646 w 227"/>
              <a:gd name="T39" fmla="*/ 2147483646 h 15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27" h="154">
                <a:moveTo>
                  <a:pt x="199" y="153"/>
                </a:moveTo>
                <a:lnTo>
                  <a:pt x="199" y="153"/>
                </a:lnTo>
                <a:cubicBezTo>
                  <a:pt x="9" y="153"/>
                  <a:pt x="9" y="153"/>
                  <a:pt x="9" y="153"/>
                </a:cubicBezTo>
                <a:cubicBezTo>
                  <a:pt x="9" y="153"/>
                  <a:pt x="0" y="153"/>
                  <a:pt x="0" y="144"/>
                </a:cubicBezTo>
                <a:cubicBezTo>
                  <a:pt x="0" y="135"/>
                  <a:pt x="9" y="135"/>
                  <a:pt x="9" y="135"/>
                </a:cubicBezTo>
                <a:cubicBezTo>
                  <a:pt x="190" y="135"/>
                  <a:pt x="190" y="135"/>
                  <a:pt x="190" y="135"/>
                </a:cubicBezTo>
                <a:cubicBezTo>
                  <a:pt x="190" y="126"/>
                  <a:pt x="199" y="117"/>
                  <a:pt x="208" y="117"/>
                </a:cubicBezTo>
                <a:cubicBezTo>
                  <a:pt x="208" y="45"/>
                  <a:pt x="208" y="45"/>
                  <a:pt x="208" y="45"/>
                </a:cubicBezTo>
                <a:cubicBezTo>
                  <a:pt x="199" y="36"/>
                  <a:pt x="190" y="27"/>
                  <a:pt x="190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0" y="18"/>
                  <a:pt x="0" y="9"/>
                </a:cubicBezTo>
                <a:lnTo>
                  <a:pt x="9" y="0"/>
                </a:lnTo>
                <a:cubicBezTo>
                  <a:pt x="199" y="0"/>
                  <a:pt x="199" y="0"/>
                  <a:pt x="199" y="0"/>
                </a:cubicBezTo>
                <a:lnTo>
                  <a:pt x="208" y="9"/>
                </a:lnTo>
                <a:cubicBezTo>
                  <a:pt x="208" y="18"/>
                  <a:pt x="208" y="27"/>
                  <a:pt x="217" y="27"/>
                </a:cubicBezTo>
                <a:cubicBezTo>
                  <a:pt x="226" y="27"/>
                  <a:pt x="226" y="27"/>
                  <a:pt x="226" y="36"/>
                </a:cubicBezTo>
                <a:cubicBezTo>
                  <a:pt x="226" y="126"/>
                  <a:pt x="226" y="126"/>
                  <a:pt x="226" y="126"/>
                </a:cubicBezTo>
                <a:cubicBezTo>
                  <a:pt x="226" y="126"/>
                  <a:pt x="226" y="135"/>
                  <a:pt x="217" y="135"/>
                </a:cubicBezTo>
                <a:cubicBezTo>
                  <a:pt x="208" y="135"/>
                  <a:pt x="208" y="135"/>
                  <a:pt x="208" y="144"/>
                </a:cubicBezTo>
                <a:cubicBezTo>
                  <a:pt x="208" y="153"/>
                  <a:pt x="199" y="153"/>
                  <a:pt x="199" y="1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8" name="Freeform 555">
            <a:extLst>
              <a:ext uri="{FF2B5EF4-FFF2-40B4-BE49-F238E27FC236}">
                <a16:creationId xmlns:a16="http://schemas.microsoft.com/office/drawing/2014/main" id="{C48BD1EC-6035-294B-83A6-1A0F3D929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696" y="9062195"/>
            <a:ext cx="413286" cy="753099"/>
          </a:xfrm>
          <a:custGeom>
            <a:avLst/>
            <a:gdLst>
              <a:gd name="T0" fmla="*/ 2147483646 w 399"/>
              <a:gd name="T1" fmla="*/ 2147483646 h 724"/>
              <a:gd name="T2" fmla="*/ 2147483646 w 399"/>
              <a:gd name="T3" fmla="*/ 2147483646 h 724"/>
              <a:gd name="T4" fmla="*/ 2147483646 w 399"/>
              <a:gd name="T5" fmla="*/ 2147483646 h 724"/>
              <a:gd name="T6" fmla="*/ 0 w 399"/>
              <a:gd name="T7" fmla="*/ 2147483646 h 724"/>
              <a:gd name="T8" fmla="*/ 0 w 399"/>
              <a:gd name="T9" fmla="*/ 2147483646 h 724"/>
              <a:gd name="T10" fmla="*/ 2147483646 w 399"/>
              <a:gd name="T11" fmla="*/ 0 h 724"/>
              <a:gd name="T12" fmla="*/ 2147483646 w 399"/>
              <a:gd name="T13" fmla="*/ 0 h 724"/>
              <a:gd name="T14" fmla="*/ 2147483646 w 399"/>
              <a:gd name="T15" fmla="*/ 2147483646 h 724"/>
              <a:gd name="T16" fmla="*/ 2147483646 w 399"/>
              <a:gd name="T17" fmla="*/ 2147483646 h 724"/>
              <a:gd name="T18" fmla="*/ 2147483646 w 399"/>
              <a:gd name="T19" fmla="*/ 2147483646 h 724"/>
              <a:gd name="T20" fmla="*/ 2147483646 w 399"/>
              <a:gd name="T21" fmla="*/ 1255487891 h 724"/>
              <a:gd name="T22" fmla="*/ 2147483646 w 399"/>
              <a:gd name="T23" fmla="*/ 1255487891 h 724"/>
              <a:gd name="T24" fmla="*/ 1239662278 w 399"/>
              <a:gd name="T25" fmla="*/ 2147483646 h 724"/>
              <a:gd name="T26" fmla="*/ 1239662278 w 399"/>
              <a:gd name="T27" fmla="*/ 2147483646 h 724"/>
              <a:gd name="T28" fmla="*/ 2147483646 w 399"/>
              <a:gd name="T29" fmla="*/ 2147483646 h 724"/>
              <a:gd name="T30" fmla="*/ 2147483646 w 399"/>
              <a:gd name="T31" fmla="*/ 2147483646 h 724"/>
              <a:gd name="T32" fmla="*/ 2147483646 w 399"/>
              <a:gd name="T33" fmla="*/ 2147483646 h 724"/>
              <a:gd name="T34" fmla="*/ 2147483646 w 399"/>
              <a:gd name="T35" fmla="*/ 2147483646 h 724"/>
              <a:gd name="T36" fmla="*/ 2147483646 w 399"/>
              <a:gd name="T37" fmla="*/ 1255487891 h 724"/>
              <a:gd name="T38" fmla="*/ 2147483646 w 399"/>
              <a:gd name="T39" fmla="*/ 1255487891 h 7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99" h="724">
                <a:moveTo>
                  <a:pt x="335" y="723"/>
                </a:moveTo>
                <a:lnTo>
                  <a:pt x="335" y="723"/>
                </a:lnTo>
                <a:cubicBezTo>
                  <a:pt x="63" y="723"/>
                  <a:pt x="63" y="723"/>
                  <a:pt x="63" y="723"/>
                </a:cubicBezTo>
                <a:cubicBezTo>
                  <a:pt x="27" y="723"/>
                  <a:pt x="0" y="696"/>
                  <a:pt x="0" y="66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36"/>
                  <a:pt x="27" y="0"/>
                  <a:pt x="63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71" y="0"/>
                  <a:pt x="398" y="36"/>
                  <a:pt x="398" y="72"/>
                </a:cubicBezTo>
                <a:cubicBezTo>
                  <a:pt x="398" y="660"/>
                  <a:pt x="398" y="660"/>
                  <a:pt x="398" y="660"/>
                </a:cubicBezTo>
                <a:cubicBezTo>
                  <a:pt x="398" y="696"/>
                  <a:pt x="371" y="723"/>
                  <a:pt x="335" y="723"/>
                </a:cubicBezTo>
                <a:close/>
                <a:moveTo>
                  <a:pt x="63" y="27"/>
                </a:moveTo>
                <a:lnTo>
                  <a:pt x="63" y="27"/>
                </a:lnTo>
                <a:cubicBezTo>
                  <a:pt x="36" y="27"/>
                  <a:pt x="27" y="45"/>
                  <a:pt x="27" y="72"/>
                </a:cubicBezTo>
                <a:cubicBezTo>
                  <a:pt x="27" y="660"/>
                  <a:pt x="27" y="660"/>
                  <a:pt x="27" y="660"/>
                </a:cubicBezTo>
                <a:cubicBezTo>
                  <a:pt x="27" y="687"/>
                  <a:pt x="36" y="705"/>
                  <a:pt x="63" y="705"/>
                </a:cubicBezTo>
                <a:cubicBezTo>
                  <a:pt x="335" y="705"/>
                  <a:pt x="335" y="705"/>
                  <a:pt x="335" y="705"/>
                </a:cubicBezTo>
                <a:cubicBezTo>
                  <a:pt x="352" y="705"/>
                  <a:pt x="371" y="687"/>
                  <a:pt x="371" y="660"/>
                </a:cubicBezTo>
                <a:cubicBezTo>
                  <a:pt x="371" y="72"/>
                  <a:pt x="371" y="72"/>
                  <a:pt x="371" y="72"/>
                </a:cubicBezTo>
                <a:cubicBezTo>
                  <a:pt x="371" y="45"/>
                  <a:pt x="352" y="27"/>
                  <a:pt x="335" y="27"/>
                </a:cubicBezTo>
                <a:lnTo>
                  <a:pt x="63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99" name="Freeform 556">
            <a:extLst>
              <a:ext uri="{FF2B5EF4-FFF2-40B4-BE49-F238E27FC236}">
                <a16:creationId xmlns:a16="http://schemas.microsoft.com/office/drawing/2014/main" id="{7310CC91-9F65-634A-BED0-286E8EB15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972" y="9682123"/>
            <a:ext cx="36737" cy="41330"/>
          </a:xfrm>
          <a:custGeom>
            <a:avLst/>
            <a:gdLst>
              <a:gd name="T0" fmla="*/ 727866862 w 37"/>
              <a:gd name="T1" fmla="*/ 1966822912 h 38"/>
              <a:gd name="T2" fmla="*/ 727866862 w 37"/>
              <a:gd name="T3" fmla="*/ 1966822912 h 38"/>
              <a:gd name="T4" fmla="*/ 0 w 37"/>
              <a:gd name="T5" fmla="*/ 1009990144 h 38"/>
              <a:gd name="T6" fmla="*/ 727866862 w 37"/>
              <a:gd name="T7" fmla="*/ 0 h 38"/>
              <a:gd name="T8" fmla="*/ 1455851457 w 37"/>
              <a:gd name="T9" fmla="*/ 1009990144 h 38"/>
              <a:gd name="T10" fmla="*/ 727866862 w 37"/>
              <a:gd name="T11" fmla="*/ 1966822912 h 38"/>
              <a:gd name="T12" fmla="*/ 727866862 w 37"/>
              <a:gd name="T13" fmla="*/ 531573760 h 38"/>
              <a:gd name="T14" fmla="*/ 727866862 w 37"/>
              <a:gd name="T15" fmla="*/ 531573760 h 38"/>
              <a:gd name="T16" fmla="*/ 363933259 w 37"/>
              <a:gd name="T17" fmla="*/ 1009990144 h 38"/>
              <a:gd name="T18" fmla="*/ 727866862 w 37"/>
              <a:gd name="T19" fmla="*/ 1488406528 h 38"/>
              <a:gd name="T20" fmla="*/ 1091917854 w 37"/>
              <a:gd name="T21" fmla="*/ 1009990144 h 38"/>
              <a:gd name="T22" fmla="*/ 727866862 w 37"/>
              <a:gd name="T23" fmla="*/ 531573760 h 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" h="38">
                <a:moveTo>
                  <a:pt x="18" y="37"/>
                </a:moveTo>
                <a:lnTo>
                  <a:pt x="18" y="37"/>
                </a:lnTo>
                <a:cubicBezTo>
                  <a:pt x="9" y="37"/>
                  <a:pt x="0" y="28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27" y="0"/>
                  <a:pt x="36" y="10"/>
                  <a:pt x="36" y="19"/>
                </a:cubicBezTo>
                <a:cubicBezTo>
                  <a:pt x="36" y="28"/>
                  <a:pt x="27" y="37"/>
                  <a:pt x="18" y="37"/>
                </a:cubicBezTo>
                <a:close/>
                <a:moveTo>
                  <a:pt x="18" y="10"/>
                </a:moveTo>
                <a:lnTo>
                  <a:pt x="18" y="10"/>
                </a:lnTo>
                <a:cubicBezTo>
                  <a:pt x="9" y="10"/>
                  <a:pt x="9" y="10"/>
                  <a:pt x="9" y="19"/>
                </a:cubicBezTo>
                <a:cubicBezTo>
                  <a:pt x="9" y="19"/>
                  <a:pt x="9" y="28"/>
                  <a:pt x="18" y="28"/>
                </a:cubicBezTo>
                <a:lnTo>
                  <a:pt x="27" y="19"/>
                </a:lnTo>
                <a:cubicBezTo>
                  <a:pt x="27" y="10"/>
                  <a:pt x="18" y="10"/>
                  <a:pt x="18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0" name="Freeform 557">
            <a:extLst>
              <a:ext uri="{FF2B5EF4-FFF2-40B4-BE49-F238E27FC236}">
                <a16:creationId xmlns:a16="http://schemas.microsoft.com/office/drawing/2014/main" id="{906DC65C-4DA7-E94C-9414-8CB29B85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6642" y="9149443"/>
            <a:ext cx="114803" cy="32146"/>
          </a:xfrm>
          <a:custGeom>
            <a:avLst/>
            <a:gdLst>
              <a:gd name="T0" fmla="*/ 2147483646 w 109"/>
              <a:gd name="T1" fmla="*/ 1575673949 h 29"/>
              <a:gd name="T2" fmla="*/ 2147483646 w 109"/>
              <a:gd name="T3" fmla="*/ 1575673949 h 29"/>
              <a:gd name="T4" fmla="*/ 434452156 w 109"/>
              <a:gd name="T5" fmla="*/ 1575673949 h 29"/>
              <a:gd name="T6" fmla="*/ 0 w 109"/>
              <a:gd name="T7" fmla="*/ 1069196675 h 29"/>
              <a:gd name="T8" fmla="*/ 434452156 w 109"/>
              <a:gd name="T9" fmla="*/ 0 h 29"/>
              <a:gd name="T10" fmla="*/ 2147483646 w 109"/>
              <a:gd name="T11" fmla="*/ 0 h 29"/>
              <a:gd name="T12" fmla="*/ 2147483646 w 109"/>
              <a:gd name="T13" fmla="*/ 1069196675 h 29"/>
              <a:gd name="T14" fmla="*/ 2147483646 w 109"/>
              <a:gd name="T15" fmla="*/ 1575673949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9" h="29">
                <a:moveTo>
                  <a:pt x="99" y="28"/>
                </a:moveTo>
                <a:lnTo>
                  <a:pt x="99" y="28"/>
                </a:lnTo>
                <a:cubicBezTo>
                  <a:pt x="9" y="28"/>
                  <a:pt x="9" y="28"/>
                  <a:pt x="9" y="28"/>
                </a:cubicBezTo>
                <a:cubicBezTo>
                  <a:pt x="0" y="28"/>
                  <a:pt x="0" y="28"/>
                  <a:pt x="0" y="19"/>
                </a:cubicBezTo>
                <a:cubicBezTo>
                  <a:pt x="0" y="9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08" y="9"/>
                  <a:pt x="108" y="19"/>
                </a:cubicBezTo>
                <a:cubicBezTo>
                  <a:pt x="108" y="28"/>
                  <a:pt x="108" y="28"/>
                  <a:pt x="99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1" name="Freeform 558">
            <a:extLst>
              <a:ext uri="{FF2B5EF4-FFF2-40B4-BE49-F238E27FC236}">
                <a16:creationId xmlns:a16="http://schemas.microsoft.com/office/drawing/2014/main" id="{D66AE8EE-01CC-F54F-BCB5-8AA8AAF5E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3169" y="9300982"/>
            <a:ext cx="252565" cy="293892"/>
          </a:xfrm>
          <a:custGeom>
            <a:avLst/>
            <a:gdLst>
              <a:gd name="T0" fmla="*/ 2147483646 w 244"/>
              <a:gd name="T1" fmla="*/ 2147483646 h 281"/>
              <a:gd name="T2" fmla="*/ 2147483646 w 244"/>
              <a:gd name="T3" fmla="*/ 2147483646 h 281"/>
              <a:gd name="T4" fmla="*/ 2147483646 w 244"/>
              <a:gd name="T5" fmla="*/ 2147483646 h 281"/>
              <a:gd name="T6" fmla="*/ 2147483646 w 244"/>
              <a:gd name="T7" fmla="*/ 2147483646 h 281"/>
              <a:gd name="T8" fmla="*/ 0 w 244"/>
              <a:gd name="T9" fmla="*/ 2147483646 h 281"/>
              <a:gd name="T10" fmla="*/ 412447646 w 244"/>
              <a:gd name="T11" fmla="*/ 2126974668 h 281"/>
              <a:gd name="T12" fmla="*/ 1191373361 w 244"/>
              <a:gd name="T13" fmla="*/ 1701579806 h 281"/>
              <a:gd name="T14" fmla="*/ 2147483646 w 244"/>
              <a:gd name="T15" fmla="*/ 425394861 h 281"/>
              <a:gd name="T16" fmla="*/ 2147483646 w 244"/>
              <a:gd name="T17" fmla="*/ 425394861 h 281"/>
              <a:gd name="T18" fmla="*/ 2147483646 w 244"/>
              <a:gd name="T19" fmla="*/ 1701579806 h 281"/>
              <a:gd name="T20" fmla="*/ 2147483646 w 244"/>
              <a:gd name="T21" fmla="*/ 2126974668 h 281"/>
              <a:gd name="T22" fmla="*/ 2147483646 w 244"/>
              <a:gd name="T23" fmla="*/ 2147483646 h 281"/>
              <a:gd name="T24" fmla="*/ 2147483646 w 244"/>
              <a:gd name="T25" fmla="*/ 2147483646 h 281"/>
              <a:gd name="T26" fmla="*/ 2147483646 w 244"/>
              <a:gd name="T27" fmla="*/ 2147483646 h 281"/>
              <a:gd name="T28" fmla="*/ 2147483646 w 244"/>
              <a:gd name="T29" fmla="*/ 2147483646 h 281"/>
              <a:gd name="T30" fmla="*/ 2147483646 w 244"/>
              <a:gd name="T31" fmla="*/ 2147483646 h 281"/>
              <a:gd name="T32" fmla="*/ 2147483646 w 244"/>
              <a:gd name="T33" fmla="*/ 1276184945 h 281"/>
              <a:gd name="T34" fmla="*/ 2147483646 w 244"/>
              <a:gd name="T35" fmla="*/ 1276184945 h 281"/>
              <a:gd name="T36" fmla="*/ 2147483646 w 244"/>
              <a:gd name="T37" fmla="*/ 1276184945 h 281"/>
              <a:gd name="T38" fmla="*/ 1191373361 w 244"/>
              <a:gd name="T39" fmla="*/ 2147483646 h 281"/>
              <a:gd name="T40" fmla="*/ 1191373361 w 244"/>
              <a:gd name="T41" fmla="*/ 2147483646 h 281"/>
              <a:gd name="T42" fmla="*/ 1191373361 w 244"/>
              <a:gd name="T43" fmla="*/ 2147483646 h 281"/>
              <a:gd name="T44" fmla="*/ 2147483646 w 244"/>
              <a:gd name="T45" fmla="*/ 2147483646 h 281"/>
              <a:gd name="T46" fmla="*/ 2147483646 w 244"/>
              <a:gd name="T47" fmla="*/ 2147483646 h 281"/>
              <a:gd name="T48" fmla="*/ 2147483646 w 244"/>
              <a:gd name="T49" fmla="*/ 2147483646 h 281"/>
              <a:gd name="T50" fmla="*/ 2147483646 w 244"/>
              <a:gd name="T51" fmla="*/ 2147483646 h 281"/>
              <a:gd name="T52" fmla="*/ 2147483646 w 244"/>
              <a:gd name="T53" fmla="*/ 2147483646 h 281"/>
              <a:gd name="T54" fmla="*/ 2147483646 w 244"/>
              <a:gd name="T55" fmla="*/ 2147483646 h 281"/>
              <a:gd name="T56" fmla="*/ 2147483646 w 244"/>
              <a:gd name="T57" fmla="*/ 1276184945 h 28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44" h="281">
                <a:moveTo>
                  <a:pt x="126" y="280"/>
                </a:moveTo>
                <a:lnTo>
                  <a:pt x="126" y="280"/>
                </a:lnTo>
                <a:lnTo>
                  <a:pt x="117" y="280"/>
                </a:lnTo>
                <a:cubicBezTo>
                  <a:pt x="117" y="271"/>
                  <a:pt x="72" y="253"/>
                  <a:pt x="54" y="226"/>
                </a:cubicBezTo>
                <a:cubicBezTo>
                  <a:pt x="18" y="172"/>
                  <a:pt x="9" y="91"/>
                  <a:pt x="0" y="63"/>
                </a:cubicBezTo>
                <a:cubicBezTo>
                  <a:pt x="0" y="54"/>
                  <a:pt x="9" y="45"/>
                  <a:pt x="9" y="45"/>
                </a:cubicBezTo>
                <a:cubicBezTo>
                  <a:pt x="18" y="36"/>
                  <a:pt x="18" y="36"/>
                  <a:pt x="26" y="36"/>
                </a:cubicBezTo>
                <a:cubicBezTo>
                  <a:pt x="72" y="36"/>
                  <a:pt x="99" y="18"/>
                  <a:pt x="108" y="9"/>
                </a:cubicBezTo>
                <a:cubicBezTo>
                  <a:pt x="117" y="0"/>
                  <a:pt x="126" y="0"/>
                  <a:pt x="135" y="9"/>
                </a:cubicBezTo>
                <a:cubicBezTo>
                  <a:pt x="153" y="18"/>
                  <a:pt x="180" y="27"/>
                  <a:pt x="216" y="36"/>
                </a:cubicBezTo>
                <a:cubicBezTo>
                  <a:pt x="225" y="36"/>
                  <a:pt x="234" y="36"/>
                  <a:pt x="234" y="45"/>
                </a:cubicBezTo>
                <a:cubicBezTo>
                  <a:pt x="243" y="45"/>
                  <a:pt x="243" y="54"/>
                  <a:pt x="243" y="63"/>
                </a:cubicBezTo>
                <a:cubicBezTo>
                  <a:pt x="243" y="91"/>
                  <a:pt x="225" y="172"/>
                  <a:pt x="198" y="226"/>
                </a:cubicBezTo>
                <a:cubicBezTo>
                  <a:pt x="171" y="253"/>
                  <a:pt x="126" y="271"/>
                  <a:pt x="126" y="280"/>
                </a:cubicBezTo>
                <a:close/>
                <a:moveTo>
                  <a:pt x="117" y="253"/>
                </a:moveTo>
                <a:lnTo>
                  <a:pt x="117" y="253"/>
                </a:lnTo>
                <a:close/>
                <a:moveTo>
                  <a:pt x="126" y="27"/>
                </a:moveTo>
                <a:lnTo>
                  <a:pt x="126" y="27"/>
                </a:lnTo>
                <a:cubicBezTo>
                  <a:pt x="108" y="36"/>
                  <a:pt x="72" y="54"/>
                  <a:pt x="26" y="54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91"/>
                  <a:pt x="36" y="163"/>
                  <a:pt x="72" y="208"/>
                </a:cubicBezTo>
                <a:cubicBezTo>
                  <a:pt x="81" y="235"/>
                  <a:pt x="108" y="244"/>
                  <a:pt x="126" y="253"/>
                </a:cubicBezTo>
                <a:cubicBezTo>
                  <a:pt x="135" y="244"/>
                  <a:pt x="162" y="235"/>
                  <a:pt x="180" y="208"/>
                </a:cubicBezTo>
                <a:cubicBezTo>
                  <a:pt x="207" y="163"/>
                  <a:pt x="216" y="91"/>
                  <a:pt x="225" y="63"/>
                </a:cubicBezTo>
                <a:lnTo>
                  <a:pt x="216" y="54"/>
                </a:lnTo>
                <a:cubicBezTo>
                  <a:pt x="171" y="54"/>
                  <a:pt x="144" y="36"/>
                  <a:pt x="126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2" name="Freeform 559">
            <a:extLst>
              <a:ext uri="{FF2B5EF4-FFF2-40B4-BE49-F238E27FC236}">
                <a16:creationId xmlns:a16="http://schemas.microsoft.com/office/drawing/2014/main" id="{D87AC73F-EC0D-D64B-9579-0052074DA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6642" y="9429560"/>
            <a:ext cx="105619" cy="78064"/>
          </a:xfrm>
          <a:custGeom>
            <a:avLst/>
            <a:gdLst>
              <a:gd name="T0" fmla="*/ 2147483646 w 100"/>
              <a:gd name="T1" fmla="*/ 2147483646 h 73"/>
              <a:gd name="T2" fmla="*/ 2147483646 w 100"/>
              <a:gd name="T3" fmla="*/ 2147483646 h 73"/>
              <a:gd name="T4" fmla="*/ 1314401181 w 100"/>
              <a:gd name="T5" fmla="*/ 2147483646 h 73"/>
              <a:gd name="T6" fmla="*/ 0 w 100"/>
              <a:gd name="T7" fmla="*/ 2147483646 h 73"/>
              <a:gd name="T8" fmla="*/ 0 w 100"/>
              <a:gd name="T9" fmla="*/ 1364072702 h 73"/>
              <a:gd name="T10" fmla="*/ 1314401181 w 100"/>
              <a:gd name="T11" fmla="*/ 0 h 73"/>
              <a:gd name="T12" fmla="*/ 2147483646 w 100"/>
              <a:gd name="T13" fmla="*/ 0 h 73"/>
              <a:gd name="T14" fmla="*/ 2147483646 w 100"/>
              <a:gd name="T15" fmla="*/ 1364072702 h 73"/>
              <a:gd name="T16" fmla="*/ 2147483646 w 100"/>
              <a:gd name="T17" fmla="*/ 2147483646 h 73"/>
              <a:gd name="T18" fmla="*/ 2147483646 w 100"/>
              <a:gd name="T19" fmla="*/ 2147483646 h 73"/>
              <a:gd name="T20" fmla="*/ 1314401181 w 100"/>
              <a:gd name="T21" fmla="*/ 2147483646 h 73"/>
              <a:gd name="T22" fmla="*/ 1314401181 w 100"/>
              <a:gd name="T23" fmla="*/ 2147483646 h 73"/>
              <a:gd name="T24" fmla="*/ 2147483646 w 100"/>
              <a:gd name="T25" fmla="*/ 2147483646 h 73"/>
              <a:gd name="T26" fmla="*/ 2147483646 w 100"/>
              <a:gd name="T27" fmla="*/ 1364072702 h 73"/>
              <a:gd name="T28" fmla="*/ 1314401181 w 100"/>
              <a:gd name="T29" fmla="*/ 1364072702 h 73"/>
              <a:gd name="T30" fmla="*/ 1314401181 w 100"/>
              <a:gd name="T31" fmla="*/ 2147483646 h 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0" h="73">
                <a:moveTo>
                  <a:pt x="81" y="72"/>
                </a:moveTo>
                <a:lnTo>
                  <a:pt x="81" y="72"/>
                </a:lnTo>
                <a:cubicBezTo>
                  <a:pt x="27" y="72"/>
                  <a:pt x="27" y="72"/>
                  <a:pt x="27" y="72"/>
                </a:cubicBezTo>
                <a:cubicBezTo>
                  <a:pt x="9" y="72"/>
                  <a:pt x="0" y="63"/>
                  <a:pt x="0" y="5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99" y="9"/>
                  <a:pt x="99" y="27"/>
                </a:cubicBezTo>
                <a:cubicBezTo>
                  <a:pt x="99" y="54"/>
                  <a:pt x="99" y="54"/>
                  <a:pt x="99" y="54"/>
                </a:cubicBezTo>
                <a:cubicBezTo>
                  <a:pt x="99" y="63"/>
                  <a:pt x="90" y="72"/>
                  <a:pt x="81" y="72"/>
                </a:cubicBezTo>
                <a:close/>
                <a:moveTo>
                  <a:pt x="27" y="54"/>
                </a:moveTo>
                <a:lnTo>
                  <a:pt x="27" y="54"/>
                </a:lnTo>
                <a:cubicBezTo>
                  <a:pt x="81" y="54"/>
                  <a:pt x="81" y="54"/>
                  <a:pt x="81" y="54"/>
                </a:cubicBezTo>
                <a:cubicBezTo>
                  <a:pt x="81" y="27"/>
                  <a:pt x="81" y="27"/>
                  <a:pt x="81" y="27"/>
                </a:cubicBezTo>
                <a:cubicBezTo>
                  <a:pt x="27" y="27"/>
                  <a:pt x="27" y="27"/>
                  <a:pt x="27" y="27"/>
                </a:cubicBezTo>
                <a:lnTo>
                  <a:pt x="27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3" name="Freeform 560">
            <a:extLst>
              <a:ext uri="{FF2B5EF4-FFF2-40B4-BE49-F238E27FC236}">
                <a16:creationId xmlns:a16="http://schemas.microsoft.com/office/drawing/2014/main" id="{7C520F17-8116-5E4F-B5F9-D7600B60A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5826" y="9383640"/>
            <a:ext cx="87251" cy="78064"/>
          </a:xfrm>
          <a:custGeom>
            <a:avLst/>
            <a:gdLst>
              <a:gd name="T0" fmla="*/ 2147483646 w 82"/>
              <a:gd name="T1" fmla="*/ 2147483646 h 74"/>
              <a:gd name="T2" fmla="*/ 2147483646 w 82"/>
              <a:gd name="T3" fmla="*/ 2147483646 h 74"/>
              <a:gd name="T4" fmla="*/ 2147483646 w 82"/>
              <a:gd name="T5" fmla="*/ 2147483646 h 74"/>
              <a:gd name="T6" fmla="*/ 2147483646 w 82"/>
              <a:gd name="T7" fmla="*/ 1746133297 h 74"/>
              <a:gd name="T8" fmla="*/ 2147483646 w 82"/>
              <a:gd name="T9" fmla="*/ 873000275 h 74"/>
              <a:gd name="T10" fmla="*/ 1343872370 w 82"/>
              <a:gd name="T11" fmla="*/ 1746133297 h 74"/>
              <a:gd name="T12" fmla="*/ 1343872370 w 82"/>
              <a:gd name="T13" fmla="*/ 2147483646 h 74"/>
              <a:gd name="T14" fmla="*/ 448002579 w 82"/>
              <a:gd name="T15" fmla="*/ 2147483646 h 74"/>
              <a:gd name="T16" fmla="*/ 448002579 w 82"/>
              <a:gd name="T17" fmla="*/ 2147483646 h 74"/>
              <a:gd name="T18" fmla="*/ 0 w 82"/>
              <a:gd name="T19" fmla="*/ 2147483646 h 74"/>
              <a:gd name="T20" fmla="*/ 0 w 82"/>
              <a:gd name="T21" fmla="*/ 1746133297 h 74"/>
              <a:gd name="T22" fmla="*/ 2147483646 w 82"/>
              <a:gd name="T23" fmla="*/ 0 h 74"/>
              <a:gd name="T24" fmla="*/ 2147483646 w 82"/>
              <a:gd name="T25" fmla="*/ 1746133297 h 74"/>
              <a:gd name="T26" fmla="*/ 2147483646 w 82"/>
              <a:gd name="T27" fmla="*/ 2147483646 h 74"/>
              <a:gd name="T28" fmla="*/ 2147483646 w 82"/>
              <a:gd name="T29" fmla="*/ 2147483646 h 7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2" h="74">
                <a:moveTo>
                  <a:pt x="72" y="73"/>
                </a:moveTo>
                <a:lnTo>
                  <a:pt x="72" y="73"/>
                </a:lnTo>
                <a:cubicBezTo>
                  <a:pt x="63" y="73"/>
                  <a:pt x="63" y="64"/>
                  <a:pt x="63" y="55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27"/>
                  <a:pt x="54" y="18"/>
                  <a:pt x="45" y="18"/>
                </a:cubicBezTo>
                <a:cubicBezTo>
                  <a:pt x="36" y="18"/>
                  <a:pt x="27" y="27"/>
                  <a:pt x="27" y="36"/>
                </a:cubicBezTo>
                <a:cubicBezTo>
                  <a:pt x="27" y="55"/>
                  <a:pt x="27" y="55"/>
                  <a:pt x="27" y="55"/>
                </a:cubicBezTo>
                <a:cubicBezTo>
                  <a:pt x="27" y="64"/>
                  <a:pt x="18" y="73"/>
                  <a:pt x="9" y="73"/>
                </a:cubicBezTo>
                <a:cubicBezTo>
                  <a:pt x="9" y="73"/>
                  <a:pt x="0" y="64"/>
                  <a:pt x="0" y="55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45" y="0"/>
                </a:cubicBezTo>
                <a:cubicBezTo>
                  <a:pt x="63" y="0"/>
                  <a:pt x="81" y="18"/>
                  <a:pt x="81" y="36"/>
                </a:cubicBezTo>
                <a:cubicBezTo>
                  <a:pt x="81" y="55"/>
                  <a:pt x="81" y="55"/>
                  <a:pt x="81" y="55"/>
                </a:cubicBezTo>
                <a:cubicBezTo>
                  <a:pt x="81" y="64"/>
                  <a:pt x="81" y="73"/>
                  <a:pt x="72" y="7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4" name="Freeform 561">
            <a:extLst>
              <a:ext uri="{FF2B5EF4-FFF2-40B4-BE49-F238E27FC236}">
                <a16:creationId xmlns:a16="http://schemas.microsoft.com/office/drawing/2014/main" id="{F4EEB256-9C17-4B44-B17A-E8EFD7476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975" y="6449306"/>
            <a:ext cx="725547" cy="491353"/>
          </a:xfrm>
          <a:custGeom>
            <a:avLst/>
            <a:gdLst>
              <a:gd name="T0" fmla="*/ 2147483646 w 697"/>
              <a:gd name="T1" fmla="*/ 2147483646 h 470"/>
              <a:gd name="T2" fmla="*/ 2147483646 w 697"/>
              <a:gd name="T3" fmla="*/ 2147483646 h 470"/>
              <a:gd name="T4" fmla="*/ 1304861104 w 697"/>
              <a:gd name="T5" fmla="*/ 2147483646 h 470"/>
              <a:gd name="T6" fmla="*/ 0 w 697"/>
              <a:gd name="T7" fmla="*/ 2147483646 h 470"/>
              <a:gd name="T8" fmla="*/ 0 w 697"/>
              <a:gd name="T9" fmla="*/ 1274567021 h 470"/>
              <a:gd name="T10" fmla="*/ 1304861104 w 697"/>
              <a:gd name="T11" fmla="*/ 0 h 470"/>
              <a:gd name="T12" fmla="*/ 2147483646 w 697"/>
              <a:gd name="T13" fmla="*/ 0 h 470"/>
              <a:gd name="T14" fmla="*/ 2147483646 w 697"/>
              <a:gd name="T15" fmla="*/ 1274567021 h 470"/>
              <a:gd name="T16" fmla="*/ 2147483646 w 697"/>
              <a:gd name="T17" fmla="*/ 2147483646 h 470"/>
              <a:gd name="T18" fmla="*/ 2147483646 w 697"/>
              <a:gd name="T19" fmla="*/ 2147483646 h 470"/>
              <a:gd name="T20" fmla="*/ 1724317515 w 697"/>
              <a:gd name="T21" fmla="*/ 2147483646 h 470"/>
              <a:gd name="T22" fmla="*/ 1724317515 w 697"/>
              <a:gd name="T23" fmla="*/ 2147483646 h 470"/>
              <a:gd name="T24" fmla="*/ 2147483646 w 697"/>
              <a:gd name="T25" fmla="*/ 2147483646 h 470"/>
              <a:gd name="T26" fmla="*/ 2147483646 w 697"/>
              <a:gd name="T27" fmla="*/ 1699466304 h 470"/>
              <a:gd name="T28" fmla="*/ 1724317515 w 697"/>
              <a:gd name="T29" fmla="*/ 1699466304 h 470"/>
              <a:gd name="T30" fmla="*/ 1724317515 w 697"/>
              <a:gd name="T31" fmla="*/ 2147483646 h 4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97" h="470">
                <a:moveTo>
                  <a:pt x="669" y="469"/>
                </a:moveTo>
                <a:lnTo>
                  <a:pt x="669" y="469"/>
                </a:lnTo>
                <a:cubicBezTo>
                  <a:pt x="28" y="469"/>
                  <a:pt x="28" y="469"/>
                  <a:pt x="28" y="469"/>
                </a:cubicBezTo>
                <a:cubicBezTo>
                  <a:pt x="10" y="469"/>
                  <a:pt x="0" y="460"/>
                  <a:pt x="0" y="44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0" y="0"/>
                  <a:pt x="28" y="0"/>
                </a:cubicBezTo>
                <a:cubicBezTo>
                  <a:pt x="669" y="0"/>
                  <a:pt x="669" y="0"/>
                  <a:pt x="669" y="0"/>
                </a:cubicBezTo>
                <a:cubicBezTo>
                  <a:pt x="687" y="0"/>
                  <a:pt x="696" y="9"/>
                  <a:pt x="696" y="27"/>
                </a:cubicBezTo>
                <a:cubicBezTo>
                  <a:pt x="696" y="442"/>
                  <a:pt x="696" y="442"/>
                  <a:pt x="696" y="442"/>
                </a:cubicBezTo>
                <a:cubicBezTo>
                  <a:pt x="696" y="460"/>
                  <a:pt x="687" y="469"/>
                  <a:pt x="669" y="469"/>
                </a:cubicBezTo>
                <a:close/>
                <a:moveTo>
                  <a:pt x="37" y="433"/>
                </a:moveTo>
                <a:lnTo>
                  <a:pt x="37" y="433"/>
                </a:lnTo>
                <a:cubicBezTo>
                  <a:pt x="660" y="433"/>
                  <a:pt x="660" y="433"/>
                  <a:pt x="660" y="433"/>
                </a:cubicBezTo>
                <a:cubicBezTo>
                  <a:pt x="660" y="36"/>
                  <a:pt x="660" y="36"/>
                  <a:pt x="660" y="36"/>
                </a:cubicBezTo>
                <a:cubicBezTo>
                  <a:pt x="37" y="36"/>
                  <a:pt x="37" y="36"/>
                  <a:pt x="37" y="36"/>
                </a:cubicBezTo>
                <a:lnTo>
                  <a:pt x="37" y="4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5" name="Freeform 562">
            <a:extLst>
              <a:ext uri="{FF2B5EF4-FFF2-40B4-BE49-F238E27FC236}">
                <a16:creationId xmlns:a16="http://schemas.microsoft.com/office/drawing/2014/main" id="{A14C190D-1A7B-5F4B-85B3-7417C4A96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172" y="6981986"/>
            <a:ext cx="959744" cy="27552"/>
          </a:xfrm>
          <a:custGeom>
            <a:avLst/>
            <a:gdLst>
              <a:gd name="T0" fmla="*/ 2147483646 w 923"/>
              <a:gd name="T1" fmla="*/ 1062901554 h 28"/>
              <a:gd name="T2" fmla="*/ 2147483646 w 923"/>
              <a:gd name="T3" fmla="*/ 1062901554 h 28"/>
              <a:gd name="T4" fmla="*/ 836030631 w 923"/>
              <a:gd name="T5" fmla="*/ 1062901554 h 28"/>
              <a:gd name="T6" fmla="*/ 0 w 923"/>
              <a:gd name="T7" fmla="*/ 354339185 h 28"/>
              <a:gd name="T8" fmla="*/ 836030631 w 923"/>
              <a:gd name="T9" fmla="*/ 0 h 28"/>
              <a:gd name="T10" fmla="*/ 2147483646 w 923"/>
              <a:gd name="T11" fmla="*/ 0 h 28"/>
              <a:gd name="T12" fmla="*/ 2147483646 w 923"/>
              <a:gd name="T13" fmla="*/ 354339185 h 28"/>
              <a:gd name="T14" fmla="*/ 2147483646 w 923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3" h="28">
                <a:moveTo>
                  <a:pt x="904" y="27"/>
                </a:moveTo>
                <a:lnTo>
                  <a:pt x="904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9"/>
                </a:cubicBezTo>
                <a:cubicBezTo>
                  <a:pt x="0" y="9"/>
                  <a:pt x="9" y="0"/>
                  <a:pt x="18" y="0"/>
                </a:cubicBezTo>
                <a:cubicBezTo>
                  <a:pt x="904" y="0"/>
                  <a:pt x="904" y="0"/>
                  <a:pt x="904" y="0"/>
                </a:cubicBezTo>
                <a:cubicBezTo>
                  <a:pt x="913" y="0"/>
                  <a:pt x="922" y="9"/>
                  <a:pt x="922" y="9"/>
                </a:cubicBezTo>
                <a:cubicBezTo>
                  <a:pt x="922" y="18"/>
                  <a:pt x="913" y="27"/>
                  <a:pt x="904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6" name="Freeform 563">
            <a:extLst>
              <a:ext uri="{FF2B5EF4-FFF2-40B4-BE49-F238E27FC236}">
                <a16:creationId xmlns:a16="http://schemas.microsoft.com/office/drawing/2014/main" id="{628F609C-C9E2-6041-BF2C-B865526A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3169" y="6522780"/>
            <a:ext cx="68882" cy="339813"/>
          </a:xfrm>
          <a:custGeom>
            <a:avLst/>
            <a:gdLst>
              <a:gd name="T0" fmla="*/ 1854432166 w 64"/>
              <a:gd name="T1" fmla="*/ 2147483646 h 325"/>
              <a:gd name="T2" fmla="*/ 1854432166 w 64"/>
              <a:gd name="T3" fmla="*/ 2147483646 h 325"/>
              <a:gd name="T4" fmla="*/ 0 w 64"/>
              <a:gd name="T5" fmla="*/ 2147483646 h 325"/>
              <a:gd name="T6" fmla="*/ 0 w 64"/>
              <a:gd name="T7" fmla="*/ 1700206277 h 325"/>
              <a:gd name="T8" fmla="*/ 1854432166 w 64"/>
              <a:gd name="T9" fmla="*/ 0 h 325"/>
              <a:gd name="T10" fmla="*/ 2147483646 w 64"/>
              <a:gd name="T11" fmla="*/ 1700206277 h 325"/>
              <a:gd name="T12" fmla="*/ 2147483646 w 64"/>
              <a:gd name="T13" fmla="*/ 2147483646 h 325"/>
              <a:gd name="T14" fmla="*/ 2147483646 w 64"/>
              <a:gd name="T15" fmla="*/ 2147483646 h 325"/>
              <a:gd name="T16" fmla="*/ 2147483646 w 64"/>
              <a:gd name="T17" fmla="*/ 2147483646 h 325"/>
              <a:gd name="T18" fmla="*/ 2147483646 w 64"/>
              <a:gd name="T19" fmla="*/ 1700206277 h 325"/>
              <a:gd name="T20" fmla="*/ 1854432166 w 64"/>
              <a:gd name="T21" fmla="*/ 850037895 h 325"/>
              <a:gd name="T22" fmla="*/ 927146876 w 64"/>
              <a:gd name="T23" fmla="*/ 1700206277 h 325"/>
              <a:gd name="T24" fmla="*/ 927146876 w 64"/>
              <a:gd name="T25" fmla="*/ 2147483646 h 325"/>
              <a:gd name="T26" fmla="*/ 1854432166 w 64"/>
              <a:gd name="T27" fmla="*/ 2147483646 h 325"/>
              <a:gd name="T28" fmla="*/ 2147483646 w 64"/>
              <a:gd name="T29" fmla="*/ 2147483646 h 325"/>
              <a:gd name="T30" fmla="*/ 2147483646 w 64"/>
              <a:gd name="T31" fmla="*/ 2147483646 h 325"/>
              <a:gd name="T32" fmla="*/ 2147483646 w 64"/>
              <a:gd name="T33" fmla="*/ 2147483646 h 325"/>
              <a:gd name="T34" fmla="*/ 2147483646 w 64"/>
              <a:gd name="T35" fmla="*/ 2147483646 h 325"/>
              <a:gd name="T36" fmla="*/ 2147483646 w 64"/>
              <a:gd name="T37" fmla="*/ 2147483646 h 325"/>
              <a:gd name="T38" fmla="*/ 1854432166 w 64"/>
              <a:gd name="T39" fmla="*/ 2147483646 h 3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4" h="325">
                <a:moveTo>
                  <a:pt x="36" y="324"/>
                </a:moveTo>
                <a:lnTo>
                  <a:pt x="36" y="324"/>
                </a:lnTo>
                <a:cubicBezTo>
                  <a:pt x="18" y="324"/>
                  <a:pt x="0" y="307"/>
                  <a:pt x="0" y="28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36" y="0"/>
                </a:cubicBezTo>
                <a:cubicBezTo>
                  <a:pt x="54" y="0"/>
                  <a:pt x="63" y="18"/>
                  <a:pt x="63" y="36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81"/>
                  <a:pt x="63" y="81"/>
                  <a:pt x="54" y="81"/>
                </a:cubicBezTo>
                <a:cubicBezTo>
                  <a:pt x="54" y="81"/>
                  <a:pt x="45" y="81"/>
                  <a:pt x="45" y="72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27"/>
                  <a:pt x="45" y="18"/>
                  <a:pt x="36" y="18"/>
                </a:cubicBezTo>
                <a:cubicBezTo>
                  <a:pt x="26" y="18"/>
                  <a:pt x="18" y="27"/>
                  <a:pt x="18" y="36"/>
                </a:cubicBezTo>
                <a:cubicBezTo>
                  <a:pt x="18" y="289"/>
                  <a:pt x="18" y="289"/>
                  <a:pt x="18" y="289"/>
                </a:cubicBezTo>
                <a:cubicBezTo>
                  <a:pt x="18" y="298"/>
                  <a:pt x="26" y="307"/>
                  <a:pt x="36" y="307"/>
                </a:cubicBezTo>
                <a:cubicBezTo>
                  <a:pt x="45" y="307"/>
                  <a:pt x="45" y="298"/>
                  <a:pt x="45" y="289"/>
                </a:cubicBezTo>
                <a:cubicBezTo>
                  <a:pt x="45" y="252"/>
                  <a:pt x="45" y="252"/>
                  <a:pt x="45" y="252"/>
                </a:cubicBezTo>
                <a:cubicBezTo>
                  <a:pt x="45" y="244"/>
                  <a:pt x="54" y="244"/>
                  <a:pt x="54" y="244"/>
                </a:cubicBezTo>
                <a:cubicBezTo>
                  <a:pt x="63" y="244"/>
                  <a:pt x="63" y="244"/>
                  <a:pt x="63" y="252"/>
                </a:cubicBezTo>
                <a:cubicBezTo>
                  <a:pt x="63" y="289"/>
                  <a:pt x="63" y="289"/>
                  <a:pt x="63" y="289"/>
                </a:cubicBezTo>
                <a:cubicBezTo>
                  <a:pt x="63" y="307"/>
                  <a:pt x="54" y="324"/>
                  <a:pt x="36" y="3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7" name="Freeform 564">
            <a:extLst>
              <a:ext uri="{FF2B5EF4-FFF2-40B4-BE49-F238E27FC236}">
                <a16:creationId xmlns:a16="http://schemas.microsoft.com/office/drawing/2014/main" id="{CB25106D-8BBC-2940-BD60-9700AF70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722" y="6600846"/>
            <a:ext cx="225013" cy="197457"/>
          </a:xfrm>
          <a:custGeom>
            <a:avLst/>
            <a:gdLst>
              <a:gd name="T0" fmla="*/ 2147483646 w 218"/>
              <a:gd name="T1" fmla="*/ 2147483646 h 190"/>
              <a:gd name="T2" fmla="*/ 2147483646 w 218"/>
              <a:gd name="T3" fmla="*/ 2147483646 h 190"/>
              <a:gd name="T4" fmla="*/ 454294052 w 218"/>
              <a:gd name="T5" fmla="*/ 2147483646 h 190"/>
              <a:gd name="T6" fmla="*/ 0 w 218"/>
              <a:gd name="T7" fmla="*/ 2147483646 h 190"/>
              <a:gd name="T8" fmla="*/ 454294052 w 218"/>
              <a:gd name="T9" fmla="*/ 2147483646 h 190"/>
              <a:gd name="T10" fmla="*/ 2147483646 w 218"/>
              <a:gd name="T11" fmla="*/ 2147483646 h 190"/>
              <a:gd name="T12" fmla="*/ 2147483646 w 218"/>
              <a:gd name="T13" fmla="*/ 417307881 h 190"/>
              <a:gd name="T14" fmla="*/ 454294052 w 218"/>
              <a:gd name="T15" fmla="*/ 417307881 h 190"/>
              <a:gd name="T16" fmla="*/ 0 w 218"/>
              <a:gd name="T17" fmla="*/ 417307881 h 190"/>
              <a:gd name="T18" fmla="*/ 454294052 w 218"/>
              <a:gd name="T19" fmla="*/ 0 h 190"/>
              <a:gd name="T20" fmla="*/ 2147483646 w 218"/>
              <a:gd name="T21" fmla="*/ 0 h 190"/>
              <a:gd name="T22" fmla="*/ 2147483646 w 218"/>
              <a:gd name="T23" fmla="*/ 417307881 h 190"/>
              <a:gd name="T24" fmla="*/ 2147483646 w 218"/>
              <a:gd name="T25" fmla="*/ 2147483646 h 190"/>
              <a:gd name="T26" fmla="*/ 2147483646 w 218"/>
              <a:gd name="T27" fmla="*/ 2147483646 h 190"/>
              <a:gd name="T28" fmla="*/ 2147483646 w 218"/>
              <a:gd name="T29" fmla="*/ 417307881 h 190"/>
              <a:gd name="T30" fmla="*/ 2147483646 w 218"/>
              <a:gd name="T31" fmla="*/ 417307881 h 1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8" h="190">
                <a:moveTo>
                  <a:pt x="208" y="189"/>
                </a:moveTo>
                <a:lnTo>
                  <a:pt x="208" y="189"/>
                </a:lnTo>
                <a:cubicBezTo>
                  <a:pt x="10" y="189"/>
                  <a:pt x="10" y="189"/>
                  <a:pt x="10" y="189"/>
                </a:cubicBezTo>
                <a:lnTo>
                  <a:pt x="0" y="180"/>
                </a:lnTo>
                <a:cubicBezTo>
                  <a:pt x="0" y="172"/>
                  <a:pt x="10" y="172"/>
                  <a:pt x="10" y="172"/>
                </a:cubicBezTo>
                <a:cubicBezTo>
                  <a:pt x="208" y="172"/>
                  <a:pt x="208" y="172"/>
                  <a:pt x="208" y="172"/>
                </a:cubicBezTo>
                <a:cubicBezTo>
                  <a:pt x="208" y="9"/>
                  <a:pt x="208" y="9"/>
                  <a:pt x="208" y="9"/>
                </a:cubicBezTo>
                <a:cubicBezTo>
                  <a:pt x="10" y="9"/>
                  <a:pt x="10" y="9"/>
                  <a:pt x="10" y="9"/>
                </a:cubicBezTo>
                <a:lnTo>
                  <a:pt x="0" y="9"/>
                </a:lnTo>
                <a:cubicBezTo>
                  <a:pt x="0" y="0"/>
                  <a:pt x="10" y="0"/>
                  <a:pt x="10" y="0"/>
                </a:cubicBezTo>
                <a:cubicBezTo>
                  <a:pt x="208" y="0"/>
                  <a:pt x="208" y="0"/>
                  <a:pt x="208" y="0"/>
                </a:cubicBezTo>
                <a:cubicBezTo>
                  <a:pt x="217" y="0"/>
                  <a:pt x="217" y="0"/>
                  <a:pt x="217" y="9"/>
                </a:cubicBezTo>
                <a:cubicBezTo>
                  <a:pt x="217" y="172"/>
                  <a:pt x="217" y="172"/>
                  <a:pt x="217" y="172"/>
                </a:cubicBezTo>
                <a:cubicBezTo>
                  <a:pt x="217" y="180"/>
                  <a:pt x="217" y="189"/>
                  <a:pt x="208" y="189"/>
                </a:cubicBezTo>
                <a:close/>
                <a:moveTo>
                  <a:pt x="208" y="9"/>
                </a:moveTo>
                <a:lnTo>
                  <a:pt x="208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8" name="Freeform 565">
            <a:extLst>
              <a:ext uri="{FF2B5EF4-FFF2-40B4-BE49-F238E27FC236}">
                <a16:creationId xmlns:a16="http://schemas.microsoft.com/office/drawing/2014/main" id="{584C0893-FBB3-424A-9A78-51E20849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722" y="6655951"/>
            <a:ext cx="87251" cy="78064"/>
          </a:xfrm>
          <a:custGeom>
            <a:avLst/>
            <a:gdLst>
              <a:gd name="T0" fmla="*/ 1775767038 w 83"/>
              <a:gd name="T1" fmla="*/ 909382048 h 73"/>
              <a:gd name="T2" fmla="*/ 1775767038 w 83"/>
              <a:gd name="T3" fmla="*/ 909382048 h 73"/>
              <a:gd name="T4" fmla="*/ 2147483646 w 83"/>
              <a:gd name="T5" fmla="*/ 1818900510 h 73"/>
              <a:gd name="T6" fmla="*/ 1775767038 w 83"/>
              <a:gd name="T7" fmla="*/ 2147483646 h 73"/>
              <a:gd name="T8" fmla="*/ 911919796 w 83"/>
              <a:gd name="T9" fmla="*/ 1818900510 h 73"/>
              <a:gd name="T10" fmla="*/ 1775767038 w 83"/>
              <a:gd name="T11" fmla="*/ 909382048 h 73"/>
              <a:gd name="T12" fmla="*/ 1775767038 w 83"/>
              <a:gd name="T13" fmla="*/ 0 h 73"/>
              <a:gd name="T14" fmla="*/ 1775767038 w 83"/>
              <a:gd name="T15" fmla="*/ 0 h 73"/>
              <a:gd name="T16" fmla="*/ 0 w 83"/>
              <a:gd name="T17" fmla="*/ 1818900510 h 73"/>
              <a:gd name="T18" fmla="*/ 1775767038 w 83"/>
              <a:gd name="T19" fmla="*/ 2147483646 h 73"/>
              <a:gd name="T20" fmla="*/ 2147483646 w 83"/>
              <a:gd name="T21" fmla="*/ 1818900510 h 73"/>
              <a:gd name="T22" fmla="*/ 1775767038 w 83"/>
              <a:gd name="T23" fmla="*/ 0 h 73"/>
              <a:gd name="T24" fmla="*/ 1775767038 w 83"/>
              <a:gd name="T25" fmla="*/ 909382048 h 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3" h="73">
                <a:moveTo>
                  <a:pt x="37" y="18"/>
                </a:moveTo>
                <a:lnTo>
                  <a:pt x="37" y="18"/>
                </a:lnTo>
                <a:cubicBezTo>
                  <a:pt x="55" y="18"/>
                  <a:pt x="64" y="27"/>
                  <a:pt x="64" y="36"/>
                </a:cubicBezTo>
                <a:cubicBezTo>
                  <a:pt x="64" y="45"/>
                  <a:pt x="55" y="63"/>
                  <a:pt x="37" y="63"/>
                </a:cubicBezTo>
                <a:cubicBezTo>
                  <a:pt x="28" y="63"/>
                  <a:pt x="19" y="45"/>
                  <a:pt x="19" y="36"/>
                </a:cubicBezTo>
                <a:cubicBezTo>
                  <a:pt x="19" y="27"/>
                  <a:pt x="28" y="18"/>
                  <a:pt x="37" y="18"/>
                </a:cubicBezTo>
                <a:lnTo>
                  <a:pt x="37" y="0"/>
                </a:lnTo>
                <a:cubicBezTo>
                  <a:pt x="19" y="0"/>
                  <a:pt x="0" y="18"/>
                  <a:pt x="0" y="36"/>
                </a:cubicBezTo>
                <a:cubicBezTo>
                  <a:pt x="0" y="54"/>
                  <a:pt x="19" y="72"/>
                  <a:pt x="37" y="72"/>
                </a:cubicBezTo>
                <a:cubicBezTo>
                  <a:pt x="64" y="72"/>
                  <a:pt x="82" y="54"/>
                  <a:pt x="82" y="36"/>
                </a:cubicBezTo>
                <a:cubicBezTo>
                  <a:pt x="82" y="18"/>
                  <a:pt x="64" y="0"/>
                  <a:pt x="37" y="0"/>
                </a:cubicBezTo>
                <a:lnTo>
                  <a:pt x="37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609" name="Freeform 566">
            <a:extLst>
              <a:ext uri="{FF2B5EF4-FFF2-40B4-BE49-F238E27FC236}">
                <a16:creationId xmlns:a16="http://schemas.microsoft.com/office/drawing/2014/main" id="{C2D00A2C-02BC-6748-BD44-5CD3342D4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722" y="6628399"/>
            <a:ext cx="197460" cy="133169"/>
          </a:xfrm>
          <a:custGeom>
            <a:avLst/>
            <a:gdLst>
              <a:gd name="T0" fmla="*/ 2147483646 w 191"/>
              <a:gd name="T1" fmla="*/ 2147483646 h 128"/>
              <a:gd name="T2" fmla="*/ 2147483646 w 191"/>
              <a:gd name="T3" fmla="*/ 2147483646 h 128"/>
              <a:gd name="T4" fmla="*/ 456518641 w 191"/>
              <a:gd name="T5" fmla="*/ 2147483646 h 128"/>
              <a:gd name="T6" fmla="*/ 0 w 191"/>
              <a:gd name="T7" fmla="*/ 2147483646 h 128"/>
              <a:gd name="T8" fmla="*/ 456518641 w 191"/>
              <a:gd name="T9" fmla="*/ 2147483646 h 128"/>
              <a:gd name="T10" fmla="*/ 2147483646 w 191"/>
              <a:gd name="T11" fmla="*/ 2147483646 h 128"/>
              <a:gd name="T12" fmla="*/ 2147483646 w 191"/>
              <a:gd name="T13" fmla="*/ 2147483646 h 128"/>
              <a:gd name="T14" fmla="*/ 2147483646 w 191"/>
              <a:gd name="T15" fmla="*/ 1674930363 h 128"/>
              <a:gd name="T16" fmla="*/ 2147483646 w 191"/>
              <a:gd name="T17" fmla="*/ 837465181 h 128"/>
              <a:gd name="T18" fmla="*/ 456518641 w 191"/>
              <a:gd name="T19" fmla="*/ 837465181 h 128"/>
              <a:gd name="T20" fmla="*/ 0 w 191"/>
              <a:gd name="T21" fmla="*/ 418732770 h 128"/>
              <a:gd name="T22" fmla="*/ 456518641 w 191"/>
              <a:gd name="T23" fmla="*/ 0 h 128"/>
              <a:gd name="T24" fmla="*/ 2147483646 w 191"/>
              <a:gd name="T25" fmla="*/ 0 h 128"/>
              <a:gd name="T26" fmla="*/ 2147483646 w 191"/>
              <a:gd name="T27" fmla="*/ 418732770 h 128"/>
              <a:gd name="T28" fmla="*/ 2147483646 w 191"/>
              <a:gd name="T29" fmla="*/ 837465181 h 128"/>
              <a:gd name="T30" fmla="*/ 2147483646 w 191"/>
              <a:gd name="T31" fmla="*/ 1256197952 h 128"/>
              <a:gd name="T32" fmla="*/ 2147483646 w 191"/>
              <a:gd name="T33" fmla="*/ 2147483646 h 128"/>
              <a:gd name="T34" fmla="*/ 2147483646 w 191"/>
              <a:gd name="T35" fmla="*/ 2147483646 h 128"/>
              <a:gd name="T36" fmla="*/ 2147483646 w 191"/>
              <a:gd name="T37" fmla="*/ 2147483646 h 128"/>
              <a:gd name="T38" fmla="*/ 2147483646 w 191"/>
              <a:gd name="T39" fmla="*/ 2147483646 h 1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91" h="128">
                <a:moveTo>
                  <a:pt x="163" y="127"/>
                </a:moveTo>
                <a:lnTo>
                  <a:pt x="163" y="127"/>
                </a:lnTo>
                <a:cubicBezTo>
                  <a:pt x="10" y="127"/>
                  <a:pt x="10" y="127"/>
                  <a:pt x="10" y="127"/>
                </a:cubicBezTo>
                <a:cubicBezTo>
                  <a:pt x="10" y="127"/>
                  <a:pt x="0" y="127"/>
                  <a:pt x="0" y="117"/>
                </a:cubicBezTo>
                <a:lnTo>
                  <a:pt x="10" y="108"/>
                </a:lnTo>
                <a:cubicBezTo>
                  <a:pt x="154" y="108"/>
                  <a:pt x="154" y="108"/>
                  <a:pt x="154" y="108"/>
                </a:cubicBezTo>
                <a:cubicBezTo>
                  <a:pt x="154" y="99"/>
                  <a:pt x="163" y="99"/>
                  <a:pt x="172" y="99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63" y="27"/>
                  <a:pt x="154" y="27"/>
                  <a:pt x="154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0" y="18"/>
                  <a:pt x="0" y="18"/>
                  <a:pt x="0" y="9"/>
                </a:cubicBezTo>
                <a:cubicBezTo>
                  <a:pt x="0" y="9"/>
                  <a:pt x="0" y="0"/>
                  <a:pt x="10" y="0"/>
                </a:cubicBezTo>
                <a:cubicBezTo>
                  <a:pt x="163" y="0"/>
                  <a:pt x="163" y="0"/>
                  <a:pt x="163" y="0"/>
                </a:cubicBezTo>
                <a:lnTo>
                  <a:pt x="172" y="9"/>
                </a:lnTo>
                <a:cubicBezTo>
                  <a:pt x="172" y="18"/>
                  <a:pt x="172" y="18"/>
                  <a:pt x="181" y="18"/>
                </a:cubicBezTo>
                <a:cubicBezTo>
                  <a:pt x="181" y="18"/>
                  <a:pt x="190" y="18"/>
                  <a:pt x="190" y="27"/>
                </a:cubicBezTo>
                <a:cubicBezTo>
                  <a:pt x="190" y="99"/>
                  <a:pt x="190" y="99"/>
                  <a:pt x="190" y="99"/>
                </a:cubicBezTo>
                <a:cubicBezTo>
                  <a:pt x="190" y="108"/>
                  <a:pt x="181" y="108"/>
                  <a:pt x="181" y="108"/>
                </a:cubicBezTo>
                <a:cubicBezTo>
                  <a:pt x="172" y="108"/>
                  <a:pt x="172" y="117"/>
                  <a:pt x="172" y="117"/>
                </a:cubicBezTo>
                <a:cubicBezTo>
                  <a:pt x="172" y="127"/>
                  <a:pt x="163" y="127"/>
                  <a:pt x="163" y="1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3F8069E5-3BEF-E543-B0F7-E6AAA02AAAD7}"/>
              </a:ext>
            </a:extLst>
          </p:cNvPr>
          <p:cNvGrpSpPr/>
          <p:nvPr/>
        </p:nvGrpSpPr>
        <p:grpSpPr>
          <a:xfrm>
            <a:off x="2668308" y="406245"/>
            <a:ext cx="19041035" cy="2561450"/>
            <a:chOff x="2668308" y="861425"/>
            <a:chExt cx="19041035" cy="2561450"/>
          </a:xfrm>
        </p:grpSpPr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42B05695-2CF5-B042-BE6C-146B2EC6CD41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D6D74761-D9A5-F745-8C4D-7E4E711F91C1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7ABC1CA2-A07A-914F-B007-F5514FB59306}"/>
              </a:ext>
            </a:extLst>
          </p:cNvPr>
          <p:cNvGrpSpPr/>
          <p:nvPr/>
        </p:nvGrpSpPr>
        <p:grpSpPr>
          <a:xfrm>
            <a:off x="6983714" y="6190392"/>
            <a:ext cx="2010696" cy="1081245"/>
            <a:chOff x="3305303" y="5802410"/>
            <a:chExt cx="2566231" cy="1081245"/>
          </a:xfrm>
        </p:grpSpPr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A22980E1-B6F2-BE41-9E88-EE68C30B4303}"/>
                </a:ext>
              </a:extLst>
            </p:cNvPr>
            <p:cNvSpPr txBox="1"/>
            <p:nvPr/>
          </p:nvSpPr>
          <p:spPr>
            <a:xfrm>
              <a:off x="3305303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6" name="Rectangle 52">
              <a:extLst>
                <a:ext uri="{FF2B5EF4-FFF2-40B4-BE49-F238E27FC236}">
                  <a16:creationId xmlns:a16="http://schemas.microsoft.com/office/drawing/2014/main" id="{D37559DF-A076-3748-A4BD-6FCD511371ED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9C07079-428C-8D47-ACF6-7126DD3840BF}"/>
              </a:ext>
            </a:extLst>
          </p:cNvPr>
          <p:cNvGrpSpPr/>
          <p:nvPr/>
        </p:nvGrpSpPr>
        <p:grpSpPr>
          <a:xfrm>
            <a:off x="7008192" y="8976635"/>
            <a:ext cx="1985336" cy="1081245"/>
            <a:chOff x="3337670" y="5802410"/>
            <a:chExt cx="2533864" cy="1081245"/>
          </a:xfrm>
        </p:grpSpPr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44D9EEEA-5484-D846-8A12-9C05955EE80C}"/>
                </a:ext>
              </a:extLst>
            </p:cNvPr>
            <p:cNvSpPr txBox="1"/>
            <p:nvPr/>
          </p:nvSpPr>
          <p:spPr>
            <a:xfrm>
              <a:off x="3370139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6C214F81-AACD-3C4E-AAC8-04C709412433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85AFA825-CABC-A048-8DBB-2F6B247C6A9C}"/>
              </a:ext>
            </a:extLst>
          </p:cNvPr>
          <p:cNvGrpSpPr/>
          <p:nvPr/>
        </p:nvGrpSpPr>
        <p:grpSpPr>
          <a:xfrm>
            <a:off x="11147914" y="6397860"/>
            <a:ext cx="1985336" cy="1081245"/>
            <a:chOff x="3337670" y="5802410"/>
            <a:chExt cx="2533864" cy="1081245"/>
          </a:xfrm>
        </p:grpSpPr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E491AD51-4B45-A94A-9FB9-C95B230E0471}"/>
                </a:ext>
              </a:extLst>
            </p:cNvPr>
            <p:cNvSpPr txBox="1"/>
            <p:nvPr/>
          </p:nvSpPr>
          <p:spPr>
            <a:xfrm>
              <a:off x="3337721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2" name="Rectangle 52">
              <a:extLst>
                <a:ext uri="{FF2B5EF4-FFF2-40B4-BE49-F238E27FC236}">
                  <a16:creationId xmlns:a16="http://schemas.microsoft.com/office/drawing/2014/main" id="{142639B8-B5C6-9C45-8591-ED6C2FAD0F6C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C6FCFDC6-847B-F446-8D4B-E98EBF2AFB21}"/>
              </a:ext>
            </a:extLst>
          </p:cNvPr>
          <p:cNvGrpSpPr/>
          <p:nvPr/>
        </p:nvGrpSpPr>
        <p:grpSpPr>
          <a:xfrm>
            <a:off x="11147914" y="8608820"/>
            <a:ext cx="1985336" cy="1081245"/>
            <a:chOff x="3337670" y="5802410"/>
            <a:chExt cx="2533864" cy="1081245"/>
          </a:xfrm>
        </p:grpSpPr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3DDDF348-4157-2E40-8C57-5F731E321ADC}"/>
                </a:ext>
              </a:extLst>
            </p:cNvPr>
            <p:cNvSpPr txBox="1"/>
            <p:nvPr/>
          </p:nvSpPr>
          <p:spPr>
            <a:xfrm>
              <a:off x="3370139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5" name="Rectangle 52">
              <a:extLst>
                <a:ext uri="{FF2B5EF4-FFF2-40B4-BE49-F238E27FC236}">
                  <a16:creationId xmlns:a16="http://schemas.microsoft.com/office/drawing/2014/main" id="{01DA2CFC-916B-9548-8586-1405EEABB5E2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A6324C5E-B703-BE49-BBD7-EE69E46FAD5F}"/>
              </a:ext>
            </a:extLst>
          </p:cNvPr>
          <p:cNvGrpSpPr/>
          <p:nvPr/>
        </p:nvGrpSpPr>
        <p:grpSpPr>
          <a:xfrm>
            <a:off x="11130355" y="4489736"/>
            <a:ext cx="1985336" cy="1081245"/>
            <a:chOff x="3337670" y="5802410"/>
            <a:chExt cx="2533864" cy="1081245"/>
          </a:xfrm>
        </p:grpSpPr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FF239A7E-2CC6-DA4C-B8B2-C0645F9F9CB9}"/>
                </a:ext>
              </a:extLst>
            </p:cNvPr>
            <p:cNvSpPr txBox="1"/>
            <p:nvPr/>
          </p:nvSpPr>
          <p:spPr>
            <a:xfrm>
              <a:off x="3370139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8" name="Rectangle 52">
              <a:extLst>
                <a:ext uri="{FF2B5EF4-FFF2-40B4-BE49-F238E27FC236}">
                  <a16:creationId xmlns:a16="http://schemas.microsoft.com/office/drawing/2014/main" id="{25BB3170-F76B-2948-AD39-F9FCB60B102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C2118D7D-6C28-6144-94B7-3E8BD39E84AD}"/>
              </a:ext>
            </a:extLst>
          </p:cNvPr>
          <p:cNvGrpSpPr/>
          <p:nvPr/>
        </p:nvGrpSpPr>
        <p:grpSpPr>
          <a:xfrm>
            <a:off x="11147914" y="10640811"/>
            <a:ext cx="1985336" cy="1081245"/>
            <a:chOff x="3337670" y="5802410"/>
            <a:chExt cx="2533864" cy="1081245"/>
          </a:xfrm>
        </p:grpSpPr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E271A252-B0E9-124D-BE35-0576E26676B8}"/>
                </a:ext>
              </a:extLst>
            </p:cNvPr>
            <p:cNvSpPr txBox="1"/>
            <p:nvPr/>
          </p:nvSpPr>
          <p:spPr>
            <a:xfrm>
              <a:off x="3337721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1" name="Rectangle 52">
              <a:extLst>
                <a:ext uri="{FF2B5EF4-FFF2-40B4-BE49-F238E27FC236}">
                  <a16:creationId xmlns:a16="http://schemas.microsoft.com/office/drawing/2014/main" id="{BCDADE34-A7D0-5A46-AE7B-8EEE4962F49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597D2383-AE5A-9141-9D7E-3F2F222F9620}"/>
              </a:ext>
            </a:extLst>
          </p:cNvPr>
          <p:cNvGrpSpPr/>
          <p:nvPr/>
        </p:nvGrpSpPr>
        <p:grpSpPr>
          <a:xfrm>
            <a:off x="15227628" y="6111434"/>
            <a:ext cx="1985336" cy="1081245"/>
            <a:chOff x="3337670" y="5802410"/>
            <a:chExt cx="2533864" cy="1081245"/>
          </a:xfrm>
        </p:grpSpPr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2F962960-0A04-7A40-802F-418570162178}"/>
                </a:ext>
              </a:extLst>
            </p:cNvPr>
            <p:cNvSpPr txBox="1"/>
            <p:nvPr/>
          </p:nvSpPr>
          <p:spPr>
            <a:xfrm>
              <a:off x="3370139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4" name="Rectangle 52">
              <a:extLst>
                <a:ext uri="{FF2B5EF4-FFF2-40B4-BE49-F238E27FC236}">
                  <a16:creationId xmlns:a16="http://schemas.microsoft.com/office/drawing/2014/main" id="{10593978-C88D-0E4D-8BB1-7EFAAF636B33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7D9C0AC1-F18A-2845-8F0F-6CD1417382BD}"/>
              </a:ext>
            </a:extLst>
          </p:cNvPr>
          <p:cNvGrpSpPr/>
          <p:nvPr/>
        </p:nvGrpSpPr>
        <p:grpSpPr>
          <a:xfrm>
            <a:off x="15227628" y="8861739"/>
            <a:ext cx="1985336" cy="1081245"/>
            <a:chOff x="3337670" y="5802410"/>
            <a:chExt cx="2533864" cy="1081245"/>
          </a:xfrm>
        </p:grpSpPr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33FE4293-7F39-EE41-973B-2E6516EEBFA1}"/>
                </a:ext>
              </a:extLst>
            </p:cNvPr>
            <p:cNvSpPr txBox="1"/>
            <p:nvPr/>
          </p:nvSpPr>
          <p:spPr>
            <a:xfrm>
              <a:off x="3337721" y="5802410"/>
              <a:ext cx="2007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7" name="Rectangle 52">
              <a:extLst>
                <a:ext uri="{FF2B5EF4-FFF2-40B4-BE49-F238E27FC236}">
                  <a16:creationId xmlns:a16="http://schemas.microsoft.com/office/drawing/2014/main" id="{270850E7-4D88-7848-8DAF-2E1CB9135E9B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r>
                <a:rPr lang="en-US" sz="19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952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92290</TotalTime>
  <Words>81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16511</cp:revision>
  <dcterms:created xsi:type="dcterms:W3CDTF">2014-11-12T21:47:38Z</dcterms:created>
  <dcterms:modified xsi:type="dcterms:W3CDTF">2022-05-26T04:49:22Z</dcterms:modified>
  <cp:category/>
</cp:coreProperties>
</file>