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5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A27A2-A744-0A9A-9704-AAAC922C55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3AA723-43F7-4921-4365-C7280584D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BE0A7-FB8C-9AB0-E35D-B984FABEE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78B-237E-4D1A-9495-C4FA72008576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B545E-CC97-B67D-6658-4C69A3451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D33B0-3E27-0CFB-033A-72A1AB9AA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6607-17E8-426E-B308-FBBFD2855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8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C5BB3-C72F-C70E-99EE-6FFFB9E69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550EDE-7683-8431-9603-DF32D1C185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AE537-008B-2750-492C-352B3B964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78B-237E-4D1A-9495-C4FA72008576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A22A1-0A9B-6CFF-54EF-E90EFE735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A248D-B39F-3917-19FA-963426CFE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6607-17E8-426E-B308-FBBFD2855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59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341E35-F369-AD0E-2659-CBB90CCFF2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4B721F-991A-A3CC-CD34-50BD5F1899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B9BD3-A860-DE7B-8769-A4A184286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78B-237E-4D1A-9495-C4FA72008576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E8A54-EFBA-EC38-55E6-637B17095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3A45B-5EDF-4D79-A9BD-C759F4298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6607-17E8-426E-B308-FBBFD2855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00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BD1A8-7C30-3A29-47D7-CB5199BF8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23DCA-D4D8-D424-4ECC-9054034E8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18E4F-8922-FBEF-666E-4F7A2FDAE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78B-237E-4D1A-9495-C4FA72008576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FC186-0EA3-6053-25C5-F9D4323DD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D0CD8-AAE2-EBA2-92EF-5E30E1ACB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6607-17E8-426E-B308-FBBFD2855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5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CB680-87B4-D50D-3672-D4338AEBB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06137-6BD6-D26A-6689-5AAF96E71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6E017-7720-20F7-329B-3317B851E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78B-237E-4D1A-9495-C4FA72008576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FF2DA-8EE4-96C1-EB21-58EDB10FD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DB388-AB44-E741-AA68-54F167A95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6607-17E8-426E-B308-FBBFD2855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87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7FBEA-5D0E-23DE-8B96-0F5F370E8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53880-E46D-38F6-7CC5-71B97D4E11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FB8905-478F-6F87-A119-92DCF1CC5A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EC8A6D-ECBD-7CC8-1284-0A32003F1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78B-237E-4D1A-9495-C4FA72008576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DC90BD-31CB-7503-7FEE-CF0E3A2FB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43223C-868E-0B6B-BABA-47945ABC1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6607-17E8-426E-B308-FBBFD2855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96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4FECD-5F77-73D0-DA48-E19B18414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0ABC4-F925-3426-6B48-B94E4DF46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028658-EC99-BBE4-8116-1001E4DAB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931C19-9EA1-8062-0C6F-96B0520A6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4E9B95-FB79-E8A7-E0AA-B214BDB392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C605C7-A302-9CB3-7A93-99FF2A233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78B-237E-4D1A-9495-C4FA72008576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8B5EFF-056D-1315-98FC-E9EBA9621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5BEDB4-5E99-51E0-AC48-58C8BD02E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6607-17E8-426E-B308-FBBFD2855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51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55896-4BF4-7248-CC22-755B5CEDD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FDA1BB-2F81-20A2-8475-D06D1FFFB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78B-237E-4D1A-9495-C4FA72008576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38FC17-C379-DAF2-54E6-005F38A8F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CCFE8-D585-CCDB-319B-454630F3B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6607-17E8-426E-B308-FBBFD2855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81CCD7-F70C-C14B-B2FE-D0281561A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78B-237E-4D1A-9495-C4FA72008576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A9D6FC-76E7-03DF-2FAC-527E15ADE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B07D1A-A90D-641A-4BC5-2F9DC4C31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6607-17E8-426E-B308-FBBFD2855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F2F0C-F341-B63D-537A-EB1B07424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E68D6-4350-C018-9824-7E3C26A82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B30BDE-613B-5B0A-53A9-479569224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2833AD-D74E-130A-80CA-7FEDAA0B8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78B-237E-4D1A-9495-C4FA72008576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3B1B9D-2DEA-329F-EAB0-7DC2A66AB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54B151-6888-4025-A92E-B3724B3B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6607-17E8-426E-B308-FBBFD2855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3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38B70-5AA8-B9BA-768B-4B4696E93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752C11-A2D8-F5E5-E522-4236A55367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615A61-4438-0892-7086-3E40F3B976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C33E6D-2DA3-EDDE-0EB3-7994EF844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78B-237E-4D1A-9495-C4FA72008576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083DC0-F4CC-11D1-52E9-21358A8A3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C73849-6BAC-F014-ED03-D25A8653B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6607-17E8-426E-B308-FBBFD2855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4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5CEA37-111A-4174-EF12-5148B67C5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E74599-8727-470E-B546-ECAAC1701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22C2E-05C8-B9E9-B7F2-C14D510E7A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9978B-237E-4D1A-9495-C4FA72008576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4C7AB-EFE7-F067-E1DF-4F0A09148D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319B5-9EA3-DFCF-C423-CFA5BBBA3B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76607-17E8-426E-B308-FBBFD2855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8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>
            <a:extLst>
              <a:ext uri="{FF2B5EF4-FFF2-40B4-BE49-F238E27FC236}">
                <a16:creationId xmlns:a16="http://schemas.microsoft.com/office/drawing/2014/main" id="{8067A804-618A-2C46-9342-72129FFFAB91}"/>
              </a:ext>
            </a:extLst>
          </p:cNvPr>
          <p:cNvSpPr/>
          <p:nvPr/>
        </p:nvSpPr>
        <p:spPr>
          <a:xfrm>
            <a:off x="1625814" y="2064610"/>
            <a:ext cx="1664875" cy="196068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Chevron 24">
            <a:extLst>
              <a:ext uri="{FF2B5EF4-FFF2-40B4-BE49-F238E27FC236}">
                <a16:creationId xmlns:a16="http://schemas.microsoft.com/office/drawing/2014/main" id="{1059E514-83EE-F146-8E13-09055FE9FB1A}"/>
              </a:ext>
            </a:extLst>
          </p:cNvPr>
          <p:cNvSpPr/>
          <p:nvPr/>
        </p:nvSpPr>
        <p:spPr>
          <a:xfrm>
            <a:off x="3137583" y="2064610"/>
            <a:ext cx="1960685" cy="196068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Chevron 26">
            <a:extLst>
              <a:ext uri="{FF2B5EF4-FFF2-40B4-BE49-F238E27FC236}">
                <a16:creationId xmlns:a16="http://schemas.microsoft.com/office/drawing/2014/main" id="{03A37D6F-808F-B748-9E6D-4958063E5B17}"/>
              </a:ext>
            </a:extLst>
          </p:cNvPr>
          <p:cNvSpPr/>
          <p:nvPr/>
        </p:nvSpPr>
        <p:spPr>
          <a:xfrm>
            <a:off x="4954953" y="2064610"/>
            <a:ext cx="1960685" cy="1960684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Chevron 27">
            <a:extLst>
              <a:ext uri="{FF2B5EF4-FFF2-40B4-BE49-F238E27FC236}">
                <a16:creationId xmlns:a16="http://schemas.microsoft.com/office/drawing/2014/main" id="{5096A8C5-63D5-504E-997C-813E915A8085}"/>
              </a:ext>
            </a:extLst>
          </p:cNvPr>
          <p:cNvSpPr/>
          <p:nvPr/>
        </p:nvSpPr>
        <p:spPr>
          <a:xfrm>
            <a:off x="6773962" y="2064610"/>
            <a:ext cx="1960685" cy="1960684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Chevron 30">
            <a:extLst>
              <a:ext uri="{FF2B5EF4-FFF2-40B4-BE49-F238E27FC236}">
                <a16:creationId xmlns:a16="http://schemas.microsoft.com/office/drawing/2014/main" id="{809FB3E2-7CB5-674C-937D-4D70116B6541}"/>
              </a:ext>
            </a:extLst>
          </p:cNvPr>
          <p:cNvSpPr/>
          <p:nvPr/>
        </p:nvSpPr>
        <p:spPr>
          <a:xfrm>
            <a:off x="8625065" y="2075344"/>
            <a:ext cx="1974531" cy="1960684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D59F2C-A3E8-0A44-AA2F-D8CAF25468BE}"/>
              </a:ext>
            </a:extLst>
          </p:cNvPr>
          <p:cNvSpPr/>
          <p:nvPr/>
        </p:nvSpPr>
        <p:spPr>
          <a:xfrm>
            <a:off x="10636305" y="2064610"/>
            <a:ext cx="595462" cy="19606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723C36-9B13-D740-96C0-F5E26621238C}"/>
              </a:ext>
            </a:extLst>
          </p:cNvPr>
          <p:cNvSpPr/>
          <p:nvPr/>
        </p:nvSpPr>
        <p:spPr>
          <a:xfrm>
            <a:off x="960233" y="2064610"/>
            <a:ext cx="595462" cy="19606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F4F6DEA-0A71-0B44-A83E-01EF926B470E}"/>
              </a:ext>
            </a:extLst>
          </p:cNvPr>
          <p:cNvSpPr/>
          <p:nvPr/>
        </p:nvSpPr>
        <p:spPr>
          <a:xfrm>
            <a:off x="10636305" y="4102128"/>
            <a:ext cx="595462" cy="19606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7338419-C1B0-454A-9233-374B79EB449F}"/>
              </a:ext>
            </a:extLst>
          </p:cNvPr>
          <p:cNvSpPr/>
          <p:nvPr/>
        </p:nvSpPr>
        <p:spPr>
          <a:xfrm>
            <a:off x="960233" y="4102128"/>
            <a:ext cx="595462" cy="19606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2CFC690-A9DE-1440-9BF9-052E24C9BD0E}"/>
              </a:ext>
            </a:extLst>
          </p:cNvPr>
          <p:cNvGrpSpPr/>
          <p:nvPr/>
        </p:nvGrpSpPr>
        <p:grpSpPr>
          <a:xfrm>
            <a:off x="1625814" y="4102129"/>
            <a:ext cx="8938453" cy="1960683"/>
            <a:chOff x="3248452" y="8170388"/>
            <a:chExt cx="952500" cy="3734784"/>
          </a:xfrm>
          <a:solidFill>
            <a:schemeClr val="bg1">
              <a:lumMod val="50000"/>
              <a:alpha val="10000"/>
            </a:schemeClr>
          </a:solidFill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601E4732-E924-E64E-9AA5-9FF84461EBDD}"/>
                </a:ext>
              </a:extLst>
            </p:cNvPr>
            <p:cNvSpPr/>
            <p:nvPr/>
          </p:nvSpPr>
          <p:spPr>
            <a:xfrm>
              <a:off x="3248452" y="8170388"/>
              <a:ext cx="952500" cy="181427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DF8A16E-14F2-554A-B563-1B2361D8380A}"/>
                </a:ext>
              </a:extLst>
            </p:cNvPr>
            <p:cNvSpPr/>
            <p:nvPr/>
          </p:nvSpPr>
          <p:spPr>
            <a:xfrm>
              <a:off x="3248452" y="10090902"/>
              <a:ext cx="952500" cy="181427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6ED86B07-D594-D04A-9AA2-0D519581562C}"/>
              </a:ext>
            </a:extLst>
          </p:cNvPr>
          <p:cNvSpPr/>
          <p:nvPr/>
        </p:nvSpPr>
        <p:spPr>
          <a:xfrm flipH="1">
            <a:off x="1791169" y="2883369"/>
            <a:ext cx="13341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Develop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BF9C70C-42CC-C247-A3D0-EC8E3FD5B78C}"/>
              </a:ext>
            </a:extLst>
          </p:cNvPr>
          <p:cNvSpPr/>
          <p:nvPr/>
        </p:nvSpPr>
        <p:spPr>
          <a:xfrm flipH="1">
            <a:off x="3450024" y="2883369"/>
            <a:ext cx="13341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Analyze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C0658B4-887B-B041-98F7-DA0770824FE8}"/>
              </a:ext>
            </a:extLst>
          </p:cNvPr>
          <p:cNvSpPr/>
          <p:nvPr/>
        </p:nvSpPr>
        <p:spPr>
          <a:xfrm flipH="1">
            <a:off x="5268214" y="2883369"/>
            <a:ext cx="13341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Identify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4CD4E88-04DB-9F43-9DD4-63CEAF978CA0}"/>
              </a:ext>
            </a:extLst>
          </p:cNvPr>
          <p:cNvSpPr/>
          <p:nvPr/>
        </p:nvSpPr>
        <p:spPr>
          <a:xfrm flipH="1">
            <a:off x="7089187" y="2883369"/>
            <a:ext cx="13341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Advertise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73D61D1-1976-D649-A703-AA66FC736CF7}"/>
              </a:ext>
            </a:extLst>
          </p:cNvPr>
          <p:cNvSpPr/>
          <p:nvPr/>
        </p:nvSpPr>
        <p:spPr>
          <a:xfrm flipH="1">
            <a:off x="8909920" y="2883369"/>
            <a:ext cx="13341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Authorize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332D42A-4F73-FB4C-B876-E5401511FF5D}"/>
              </a:ext>
            </a:extLst>
          </p:cNvPr>
          <p:cNvSpPr/>
          <p:nvPr/>
        </p:nvSpPr>
        <p:spPr>
          <a:xfrm rot="16200000" flipH="1">
            <a:off x="603154" y="2891065"/>
            <a:ext cx="13341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Your Title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3B2CC7E-BB6C-D044-8F72-CD47F682945F}"/>
              </a:ext>
            </a:extLst>
          </p:cNvPr>
          <p:cNvSpPr/>
          <p:nvPr/>
        </p:nvSpPr>
        <p:spPr>
          <a:xfrm rot="16200000" flipH="1">
            <a:off x="603155" y="4900695"/>
            <a:ext cx="13341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Your Title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273D04B-79BF-0142-A7CE-EA674CDBDD83}"/>
              </a:ext>
            </a:extLst>
          </p:cNvPr>
          <p:cNvSpPr/>
          <p:nvPr/>
        </p:nvSpPr>
        <p:spPr>
          <a:xfrm rot="16200000" flipH="1">
            <a:off x="10248600" y="2891065"/>
            <a:ext cx="13341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Your Title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FA780EB-BF88-C247-8C99-1D91B5AB7C10}"/>
              </a:ext>
            </a:extLst>
          </p:cNvPr>
          <p:cNvSpPr/>
          <p:nvPr/>
        </p:nvSpPr>
        <p:spPr>
          <a:xfrm rot="16200000" flipH="1">
            <a:off x="10248601" y="4900696"/>
            <a:ext cx="13341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Your Title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C7AB37F-9C22-1C43-B79D-BF71832FC6AB}"/>
              </a:ext>
            </a:extLst>
          </p:cNvPr>
          <p:cNvSpPr txBox="1"/>
          <p:nvPr/>
        </p:nvSpPr>
        <p:spPr>
          <a:xfrm>
            <a:off x="2297583" y="4218713"/>
            <a:ext cx="3401407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6794DAF-4805-E74B-85BB-F2D3E44F90C3}"/>
              </a:ext>
            </a:extLst>
          </p:cNvPr>
          <p:cNvSpPr txBox="1"/>
          <p:nvPr/>
        </p:nvSpPr>
        <p:spPr>
          <a:xfrm>
            <a:off x="6370757" y="4312864"/>
            <a:ext cx="3401407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79DC439-1817-DD41-B116-7E510084C772}"/>
              </a:ext>
            </a:extLst>
          </p:cNvPr>
          <p:cNvGrpSpPr/>
          <p:nvPr/>
        </p:nvGrpSpPr>
        <p:grpSpPr>
          <a:xfrm>
            <a:off x="2297582" y="5226943"/>
            <a:ext cx="7474582" cy="857336"/>
            <a:chOff x="3721063" y="8437426"/>
            <a:chExt cx="14949163" cy="1714667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2EE2830-0E5B-E44C-8EB8-401E4DC11AAE}"/>
                </a:ext>
              </a:extLst>
            </p:cNvPr>
            <p:cNvSpPr txBox="1"/>
            <p:nvPr/>
          </p:nvSpPr>
          <p:spPr>
            <a:xfrm>
              <a:off x="3721063" y="8480358"/>
              <a:ext cx="6802814" cy="1671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marR="0" lvl="0" indent="-228600" algn="l" defTabSz="914400" rtl="0" eaLnBrk="1" fontAlgn="auto" latinLnBrk="0" hangingPunct="1">
                <a:lnSpc>
                  <a:spcPts val="20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 you promote.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F614EE9-8EC2-9045-A20F-11F45F2A928C}"/>
                </a:ext>
              </a:extLst>
            </p:cNvPr>
            <p:cNvSpPr txBox="1"/>
            <p:nvPr/>
          </p:nvSpPr>
          <p:spPr>
            <a:xfrm>
              <a:off x="11867412" y="8437426"/>
              <a:ext cx="6802814" cy="1671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marR="0" lvl="0" indent="-228600" algn="l" defTabSz="914400" rtl="0" eaLnBrk="1" fontAlgn="auto" latinLnBrk="0" hangingPunct="1">
                <a:lnSpc>
                  <a:spcPts val="20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 you promote.</a:t>
              </a:r>
            </a:p>
          </p:txBody>
        </p:sp>
      </p:grpSp>
      <p:grpSp>
        <p:nvGrpSpPr>
          <p:cNvPr id="32" name="Grupo 349">
            <a:extLst>
              <a:ext uri="{FF2B5EF4-FFF2-40B4-BE49-F238E27FC236}">
                <a16:creationId xmlns:a16="http://schemas.microsoft.com/office/drawing/2014/main" id="{3AD63A18-B658-5041-B462-089A2083D410}"/>
              </a:ext>
            </a:extLst>
          </p:cNvPr>
          <p:cNvGrpSpPr/>
          <p:nvPr/>
        </p:nvGrpSpPr>
        <p:grpSpPr>
          <a:xfrm>
            <a:off x="1335742" y="511095"/>
            <a:ext cx="9520518" cy="1203781"/>
            <a:chOff x="2668308" y="861425"/>
            <a:chExt cx="19041035" cy="2407561"/>
          </a:xfrm>
        </p:grpSpPr>
        <p:sp>
          <p:nvSpPr>
            <p:cNvPr id="33" name="CuadroTexto 350">
              <a:extLst>
                <a:ext uri="{FF2B5EF4-FFF2-40B4-BE49-F238E27FC236}">
                  <a16:creationId xmlns:a16="http://schemas.microsoft.com/office/drawing/2014/main" id="{A4D0B5AD-452E-BA44-A184-5A6DD2F6F8E8}"/>
                </a:ext>
              </a:extLst>
            </p:cNvPr>
            <p:cNvSpPr txBox="1"/>
            <p:nvPr/>
          </p:nvSpPr>
          <p:spPr>
            <a:xfrm>
              <a:off x="4971838" y="861425"/>
              <a:ext cx="14434079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75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VALUE CHAIN INFOGRAPHIC</a:t>
              </a:r>
            </a:p>
          </p:txBody>
        </p:sp>
        <p:sp>
          <p:nvSpPr>
            <p:cNvPr id="35" name="CuadroTexto 351">
              <a:extLst>
                <a:ext uri="{FF2B5EF4-FFF2-40B4-BE49-F238E27FC236}">
                  <a16:creationId xmlns:a16="http://schemas.microsoft.com/office/drawing/2014/main" id="{7527AE05-33DA-A84F-9FFA-E1FFDBC6C306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9925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Lato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Hafiza Rabbia Anwar</dc:creator>
  <cp:lastModifiedBy>1811</cp:lastModifiedBy>
  <cp:revision>2</cp:revision>
  <dcterms:created xsi:type="dcterms:W3CDTF">2022-08-22T07:03:19Z</dcterms:created>
  <dcterms:modified xsi:type="dcterms:W3CDTF">2022-09-16T09:11:53Z</dcterms:modified>
</cp:coreProperties>
</file>