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9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0" d="100"/>
          <a:sy n="200" d="100"/>
        </p:scale>
        <p:origin x="18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1"/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D7-DC46-AA40-5B568106855C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D7-DC46-AA40-5B568106855C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D7-DC46-AA40-5B568106855C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D7-DC46-AA40-5B56810685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2.7</c:v>
                </c:pt>
                <c:pt idx="2">
                  <c:v>3.5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D7-DC46-AA40-5B56810685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6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9806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45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4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61069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94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36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8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43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6382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6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5245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30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877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23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4456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5D7CE3-DE65-4AD3-84F4-4AC47986FFAB}" type="datetimeFigureOut">
              <a:rPr lang="en-PK" smtClean="0"/>
              <a:t>09/13/2022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7B33D3-D0F2-44A5-AAD8-E4AB7C04E88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4796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349">
            <a:extLst>
              <a:ext uri="{FF2B5EF4-FFF2-40B4-BE49-F238E27FC236}">
                <a16:creationId xmlns:a16="http://schemas.microsoft.com/office/drawing/2014/main" id="{B84B7057-5D3C-7841-82B6-96640FD0C97C}"/>
              </a:ext>
            </a:extLst>
          </p:cNvPr>
          <p:cNvGrpSpPr/>
          <p:nvPr/>
        </p:nvGrpSpPr>
        <p:grpSpPr>
          <a:xfrm>
            <a:off x="1335741" y="721160"/>
            <a:ext cx="9520518" cy="1203781"/>
            <a:chOff x="2668308" y="861425"/>
            <a:chExt cx="19041035" cy="2407561"/>
          </a:xfrm>
        </p:grpSpPr>
        <p:sp>
          <p:nvSpPr>
            <p:cNvPr id="19" name="CuadroTexto 350">
              <a:extLst>
                <a:ext uri="{FF2B5EF4-FFF2-40B4-BE49-F238E27FC236}">
                  <a16:creationId xmlns:a16="http://schemas.microsoft.com/office/drawing/2014/main" id="{29C570E8-4C51-9C48-9A49-63302EA658C4}"/>
                </a:ext>
              </a:extLst>
            </p:cNvPr>
            <p:cNvSpPr txBox="1"/>
            <p:nvPr/>
          </p:nvSpPr>
          <p:spPr>
            <a:xfrm>
              <a:off x="8062394" y="861425"/>
              <a:ext cx="8252902" cy="1415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92D050"/>
                  </a:solidFill>
                  <a:latin typeface="Century Gothic" panose="020B0502020202020204" pitchFamily="34" charset="0"/>
                  <a:ea typeface="Lato Heavy" charset="0"/>
                  <a:cs typeface="Lato Heavy" charset="0"/>
                </a:rPr>
                <a:t>EDITABLE CHART</a:t>
              </a:r>
            </a:p>
          </p:txBody>
        </p:sp>
        <p:sp>
          <p:nvSpPr>
            <p:cNvPr id="20" name="CuadroTexto 351">
              <a:extLst>
                <a:ext uri="{FF2B5EF4-FFF2-40B4-BE49-F238E27FC236}">
                  <a16:creationId xmlns:a16="http://schemas.microsoft.com/office/drawing/2014/main" id="{8EF39D56-533B-4E47-B232-AC09DB3546BB}"/>
                </a:ext>
              </a:extLst>
            </p:cNvPr>
            <p:cNvSpPr txBox="1"/>
            <p:nvPr/>
          </p:nvSpPr>
          <p:spPr>
            <a:xfrm>
              <a:off x="2668308" y="2222546"/>
              <a:ext cx="1904103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Marketing is the study and management of exchange relationships. Marketing is the business process of creating relationships with and satisfying customers</a:t>
              </a:r>
              <a:r>
                <a:rPr lang="en-US" sz="900" dirty="0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.</a:t>
              </a:r>
            </a:p>
          </p:txBody>
        </p:sp>
      </p:grp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DC982D6-D03A-2546-A62C-A3C9522A5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936819"/>
              </p:ext>
            </p:extLst>
          </p:nvPr>
        </p:nvGraphicFramePr>
        <p:xfrm>
          <a:off x="4326093" y="2575692"/>
          <a:ext cx="3539814" cy="356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4B714797-F5DC-1746-B223-C27CB47A7874}"/>
              </a:ext>
            </a:extLst>
          </p:cNvPr>
          <p:cNvSpPr/>
          <p:nvPr/>
        </p:nvSpPr>
        <p:spPr>
          <a:xfrm>
            <a:off x="8497658" y="3558595"/>
            <a:ext cx="674790" cy="6747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entury Gothic" panose="020B0502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A3B178-2045-CE45-802A-293367E51C3A}"/>
              </a:ext>
            </a:extLst>
          </p:cNvPr>
          <p:cNvSpPr/>
          <p:nvPr/>
        </p:nvSpPr>
        <p:spPr>
          <a:xfrm>
            <a:off x="8497658" y="4550658"/>
            <a:ext cx="674790" cy="6747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entury Gothic" panose="020B0502020202020204" pitchFamily="34" charset="0"/>
            </a:endParaRPr>
          </a:p>
        </p:txBody>
      </p:sp>
      <p:grpSp>
        <p:nvGrpSpPr>
          <p:cNvPr id="33" name="Grupo 298">
            <a:extLst>
              <a:ext uri="{FF2B5EF4-FFF2-40B4-BE49-F238E27FC236}">
                <a16:creationId xmlns:a16="http://schemas.microsoft.com/office/drawing/2014/main" id="{EF0D9955-EA69-2741-A2A5-3DAB65F2BD1A}"/>
              </a:ext>
            </a:extLst>
          </p:cNvPr>
          <p:cNvGrpSpPr/>
          <p:nvPr/>
        </p:nvGrpSpPr>
        <p:grpSpPr>
          <a:xfrm>
            <a:off x="9296185" y="3558595"/>
            <a:ext cx="1784902" cy="890452"/>
            <a:chOff x="4247967" y="10692157"/>
            <a:chExt cx="4236804" cy="1780904"/>
          </a:xfrm>
        </p:grpSpPr>
        <p:sp>
          <p:nvSpPr>
            <p:cNvPr id="34" name="CuadroTexto 395">
              <a:extLst>
                <a:ext uri="{FF2B5EF4-FFF2-40B4-BE49-F238E27FC236}">
                  <a16:creationId xmlns:a16="http://schemas.microsoft.com/office/drawing/2014/main" id="{5E495045-BA92-5848-BC2A-8F366C9863C9}"/>
                </a:ext>
              </a:extLst>
            </p:cNvPr>
            <p:cNvSpPr txBox="1"/>
            <p:nvPr/>
          </p:nvSpPr>
          <p:spPr>
            <a:xfrm flipH="1">
              <a:off x="4263265" y="10692157"/>
              <a:ext cx="2382674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entury Gothic" panose="020B0502020202020204" pitchFamily="34" charset="0"/>
                  <a:ea typeface="Lato" charset="0"/>
                  <a:cs typeface="Lato" charset="0"/>
                </a:rPr>
                <a:t>Develop</a:t>
              </a: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F9469078-66DA-484F-AA03-E8997EC64491}"/>
                </a:ext>
              </a:extLst>
            </p:cNvPr>
            <p:cNvSpPr/>
            <p:nvPr/>
          </p:nvSpPr>
          <p:spPr>
            <a:xfrm>
              <a:off x="4247967" y="11180399"/>
              <a:ext cx="4236804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Promotions only work </a:t>
              </a:r>
            </a:p>
            <a:p>
              <a:r>
                <a:rPr lang="en-US" sz="1200" dirty="0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as well as the marketing.</a:t>
              </a:r>
            </a:p>
          </p:txBody>
        </p:sp>
      </p:grpSp>
      <p:grpSp>
        <p:nvGrpSpPr>
          <p:cNvPr id="44" name="Grupo 304">
            <a:extLst>
              <a:ext uri="{FF2B5EF4-FFF2-40B4-BE49-F238E27FC236}">
                <a16:creationId xmlns:a16="http://schemas.microsoft.com/office/drawing/2014/main" id="{4A5AFDD6-72A1-1648-B7D6-415301F12174}"/>
              </a:ext>
            </a:extLst>
          </p:cNvPr>
          <p:cNvGrpSpPr/>
          <p:nvPr/>
        </p:nvGrpSpPr>
        <p:grpSpPr>
          <a:xfrm>
            <a:off x="9294213" y="4558243"/>
            <a:ext cx="1784902" cy="890452"/>
            <a:chOff x="4247967" y="10692157"/>
            <a:chExt cx="4236804" cy="1780904"/>
          </a:xfrm>
        </p:grpSpPr>
        <p:sp>
          <p:nvSpPr>
            <p:cNvPr id="45" name="CuadroTexto 395">
              <a:extLst>
                <a:ext uri="{FF2B5EF4-FFF2-40B4-BE49-F238E27FC236}">
                  <a16:creationId xmlns:a16="http://schemas.microsoft.com/office/drawing/2014/main" id="{45439E4E-7C33-B645-8D29-3B96DD1E3F83}"/>
                </a:ext>
              </a:extLst>
            </p:cNvPr>
            <p:cNvSpPr txBox="1"/>
            <p:nvPr/>
          </p:nvSpPr>
          <p:spPr>
            <a:xfrm flipH="1">
              <a:off x="4263265" y="10692157"/>
              <a:ext cx="2382674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entury Gothic" panose="020B0502020202020204" pitchFamily="34" charset="0"/>
                  <a:ea typeface="Lato" charset="0"/>
                  <a:cs typeface="Lato" charset="0"/>
                </a:rPr>
                <a:t>Identify</a:t>
              </a:r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0469CE92-D614-0144-941B-371339172910}"/>
                </a:ext>
              </a:extLst>
            </p:cNvPr>
            <p:cNvSpPr/>
            <p:nvPr/>
          </p:nvSpPr>
          <p:spPr>
            <a:xfrm>
              <a:off x="4247967" y="11180399"/>
              <a:ext cx="4236804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Promotions only work </a:t>
              </a:r>
            </a:p>
            <a:p>
              <a:r>
                <a:rPr lang="en-US" sz="1200" dirty="0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as well as the marketing.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C95181-775F-2441-B56E-7E48DB78673D}"/>
              </a:ext>
            </a:extLst>
          </p:cNvPr>
          <p:cNvGrpSpPr/>
          <p:nvPr/>
        </p:nvGrpSpPr>
        <p:grpSpPr>
          <a:xfrm>
            <a:off x="8694158" y="3755665"/>
            <a:ext cx="308661" cy="308661"/>
            <a:chOff x="11871756" y="6902349"/>
            <a:chExt cx="617322" cy="617322"/>
          </a:xfrm>
        </p:grpSpPr>
        <p:sp>
          <p:nvSpPr>
            <p:cNvPr id="48" name="Freeform 228">
              <a:extLst>
                <a:ext uri="{FF2B5EF4-FFF2-40B4-BE49-F238E27FC236}">
                  <a16:creationId xmlns:a16="http://schemas.microsoft.com/office/drawing/2014/main" id="{70CC123E-2ED3-3D42-B970-BEC5026C0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9944" y="7470677"/>
              <a:ext cx="436043" cy="48994"/>
            </a:xfrm>
            <a:custGeom>
              <a:avLst/>
              <a:gdLst>
                <a:gd name="T0" fmla="*/ 393 w 394"/>
                <a:gd name="T1" fmla="*/ 44 h 45"/>
                <a:gd name="T2" fmla="*/ 0 w 394"/>
                <a:gd name="T3" fmla="*/ 44 h 45"/>
                <a:gd name="T4" fmla="*/ 0 w 394"/>
                <a:gd name="T5" fmla="*/ 0 h 45"/>
                <a:gd name="T6" fmla="*/ 393 w 394"/>
                <a:gd name="T7" fmla="*/ 0 h 45"/>
                <a:gd name="T8" fmla="*/ 393 w 394"/>
                <a:gd name="T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5">
                  <a:moveTo>
                    <a:pt x="393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393" y="0"/>
                  </a:lnTo>
                  <a:lnTo>
                    <a:pt x="393" y="4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  <p:sp>
          <p:nvSpPr>
            <p:cNvPr id="49" name="Freeform 229">
              <a:extLst>
                <a:ext uri="{FF2B5EF4-FFF2-40B4-BE49-F238E27FC236}">
                  <a16:creationId xmlns:a16="http://schemas.microsoft.com/office/drawing/2014/main" id="{CEED776A-C33F-214A-945B-B44A5CAC2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1756" y="6902349"/>
              <a:ext cx="617322" cy="617322"/>
            </a:xfrm>
            <a:custGeom>
              <a:avLst/>
              <a:gdLst>
                <a:gd name="T0" fmla="*/ 473 w 555"/>
                <a:gd name="T1" fmla="*/ 553 h 554"/>
                <a:gd name="T2" fmla="*/ 473 w 555"/>
                <a:gd name="T3" fmla="*/ 553 h 554"/>
                <a:gd name="T4" fmla="*/ 473 w 555"/>
                <a:gd name="T5" fmla="*/ 509 h 554"/>
                <a:gd name="T6" fmla="*/ 500 w 555"/>
                <a:gd name="T7" fmla="*/ 482 h 554"/>
                <a:gd name="T8" fmla="*/ 500 w 555"/>
                <a:gd name="T9" fmla="*/ 437 h 554"/>
                <a:gd name="T10" fmla="*/ 178 w 555"/>
                <a:gd name="T11" fmla="*/ 437 h 554"/>
                <a:gd name="T12" fmla="*/ 178 w 555"/>
                <a:gd name="T13" fmla="*/ 464 h 554"/>
                <a:gd name="T14" fmla="*/ 89 w 555"/>
                <a:gd name="T15" fmla="*/ 553 h 554"/>
                <a:gd name="T16" fmla="*/ 0 w 555"/>
                <a:gd name="T17" fmla="*/ 464 h 554"/>
                <a:gd name="T18" fmla="*/ 0 w 555"/>
                <a:gd name="T19" fmla="*/ 44 h 554"/>
                <a:gd name="T20" fmla="*/ 44 w 555"/>
                <a:gd name="T21" fmla="*/ 0 h 554"/>
                <a:gd name="T22" fmla="*/ 429 w 555"/>
                <a:gd name="T23" fmla="*/ 0 h 554"/>
                <a:gd name="T24" fmla="*/ 464 w 555"/>
                <a:gd name="T25" fmla="*/ 44 h 554"/>
                <a:gd name="T26" fmla="*/ 464 w 555"/>
                <a:gd name="T27" fmla="*/ 384 h 554"/>
                <a:gd name="T28" fmla="*/ 527 w 555"/>
                <a:gd name="T29" fmla="*/ 384 h 554"/>
                <a:gd name="T30" fmla="*/ 554 w 555"/>
                <a:gd name="T31" fmla="*/ 411 h 554"/>
                <a:gd name="T32" fmla="*/ 554 w 555"/>
                <a:gd name="T33" fmla="*/ 482 h 554"/>
                <a:gd name="T34" fmla="*/ 473 w 555"/>
                <a:gd name="T35" fmla="*/ 553 h 554"/>
                <a:gd name="T36" fmla="*/ 54 w 555"/>
                <a:gd name="T37" fmla="*/ 53 h 554"/>
                <a:gd name="T38" fmla="*/ 54 w 555"/>
                <a:gd name="T39" fmla="*/ 53 h 554"/>
                <a:gd name="T40" fmla="*/ 54 w 555"/>
                <a:gd name="T41" fmla="*/ 464 h 554"/>
                <a:gd name="T42" fmla="*/ 89 w 555"/>
                <a:gd name="T43" fmla="*/ 509 h 554"/>
                <a:gd name="T44" fmla="*/ 134 w 555"/>
                <a:gd name="T45" fmla="*/ 464 h 554"/>
                <a:gd name="T46" fmla="*/ 134 w 555"/>
                <a:gd name="T47" fmla="*/ 411 h 554"/>
                <a:gd name="T48" fmla="*/ 152 w 555"/>
                <a:gd name="T49" fmla="*/ 384 h 554"/>
                <a:gd name="T50" fmla="*/ 420 w 555"/>
                <a:gd name="T51" fmla="*/ 384 h 554"/>
                <a:gd name="T52" fmla="*/ 420 w 555"/>
                <a:gd name="T53" fmla="*/ 53 h 554"/>
                <a:gd name="T54" fmla="*/ 54 w 555"/>
                <a:gd name="T55" fmla="*/ 5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5" h="554">
                  <a:moveTo>
                    <a:pt x="473" y="553"/>
                  </a:moveTo>
                  <a:lnTo>
                    <a:pt x="473" y="553"/>
                  </a:lnTo>
                  <a:cubicBezTo>
                    <a:pt x="473" y="509"/>
                    <a:pt x="473" y="509"/>
                    <a:pt x="473" y="509"/>
                  </a:cubicBezTo>
                  <a:cubicBezTo>
                    <a:pt x="491" y="509"/>
                    <a:pt x="500" y="491"/>
                    <a:pt x="500" y="482"/>
                  </a:cubicBezTo>
                  <a:cubicBezTo>
                    <a:pt x="500" y="437"/>
                    <a:pt x="500" y="437"/>
                    <a:pt x="500" y="437"/>
                  </a:cubicBezTo>
                  <a:cubicBezTo>
                    <a:pt x="178" y="437"/>
                    <a:pt x="178" y="437"/>
                    <a:pt x="178" y="437"/>
                  </a:cubicBezTo>
                  <a:cubicBezTo>
                    <a:pt x="178" y="464"/>
                    <a:pt x="178" y="464"/>
                    <a:pt x="178" y="464"/>
                  </a:cubicBezTo>
                  <a:cubicBezTo>
                    <a:pt x="178" y="518"/>
                    <a:pt x="143" y="553"/>
                    <a:pt x="89" y="553"/>
                  </a:cubicBezTo>
                  <a:cubicBezTo>
                    <a:pt x="44" y="553"/>
                    <a:pt x="0" y="518"/>
                    <a:pt x="0" y="46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8"/>
                    <a:pt x="18" y="0"/>
                    <a:pt x="44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47" y="0"/>
                    <a:pt x="464" y="18"/>
                    <a:pt x="464" y="44"/>
                  </a:cubicBezTo>
                  <a:cubicBezTo>
                    <a:pt x="464" y="384"/>
                    <a:pt x="464" y="384"/>
                    <a:pt x="464" y="384"/>
                  </a:cubicBezTo>
                  <a:cubicBezTo>
                    <a:pt x="527" y="384"/>
                    <a:pt x="527" y="384"/>
                    <a:pt x="527" y="384"/>
                  </a:cubicBezTo>
                  <a:cubicBezTo>
                    <a:pt x="536" y="384"/>
                    <a:pt x="554" y="402"/>
                    <a:pt x="554" y="411"/>
                  </a:cubicBezTo>
                  <a:cubicBezTo>
                    <a:pt x="554" y="482"/>
                    <a:pt x="554" y="482"/>
                    <a:pt x="554" y="482"/>
                  </a:cubicBezTo>
                  <a:cubicBezTo>
                    <a:pt x="554" y="518"/>
                    <a:pt x="518" y="553"/>
                    <a:pt x="473" y="553"/>
                  </a:cubicBezTo>
                  <a:close/>
                  <a:moveTo>
                    <a:pt x="54" y="53"/>
                  </a:moveTo>
                  <a:lnTo>
                    <a:pt x="54" y="53"/>
                  </a:lnTo>
                  <a:cubicBezTo>
                    <a:pt x="54" y="464"/>
                    <a:pt x="54" y="464"/>
                    <a:pt x="54" y="464"/>
                  </a:cubicBezTo>
                  <a:cubicBezTo>
                    <a:pt x="54" y="491"/>
                    <a:pt x="71" y="509"/>
                    <a:pt x="89" y="509"/>
                  </a:cubicBezTo>
                  <a:cubicBezTo>
                    <a:pt x="116" y="509"/>
                    <a:pt x="134" y="491"/>
                    <a:pt x="134" y="464"/>
                  </a:cubicBezTo>
                  <a:cubicBezTo>
                    <a:pt x="134" y="411"/>
                    <a:pt x="134" y="411"/>
                    <a:pt x="134" y="411"/>
                  </a:cubicBezTo>
                  <a:cubicBezTo>
                    <a:pt x="134" y="402"/>
                    <a:pt x="143" y="384"/>
                    <a:pt x="152" y="384"/>
                  </a:cubicBezTo>
                  <a:cubicBezTo>
                    <a:pt x="420" y="384"/>
                    <a:pt x="420" y="384"/>
                    <a:pt x="420" y="384"/>
                  </a:cubicBezTo>
                  <a:cubicBezTo>
                    <a:pt x="420" y="53"/>
                    <a:pt x="420" y="53"/>
                    <a:pt x="420" y="53"/>
                  </a:cubicBezTo>
                  <a:lnTo>
                    <a:pt x="54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  <p:sp>
          <p:nvSpPr>
            <p:cNvPr id="50" name="Freeform 230">
              <a:extLst>
                <a:ext uri="{FF2B5EF4-FFF2-40B4-BE49-F238E27FC236}">
                  <a16:creationId xmlns:a16="http://schemas.microsoft.com/office/drawing/2014/main" id="{12506C06-CBEF-1F42-B168-E470D0D12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9139" y="7054231"/>
              <a:ext cx="259665" cy="39195"/>
            </a:xfrm>
            <a:custGeom>
              <a:avLst/>
              <a:gdLst>
                <a:gd name="T0" fmla="*/ 214 w 233"/>
                <a:gd name="T1" fmla="*/ 35 h 36"/>
                <a:gd name="T2" fmla="*/ 214 w 233"/>
                <a:gd name="T3" fmla="*/ 35 h 36"/>
                <a:gd name="T4" fmla="*/ 18 w 233"/>
                <a:gd name="T5" fmla="*/ 35 h 36"/>
                <a:gd name="T6" fmla="*/ 0 w 233"/>
                <a:gd name="T7" fmla="*/ 18 h 36"/>
                <a:gd name="T8" fmla="*/ 0 w 233"/>
                <a:gd name="T9" fmla="*/ 18 h 36"/>
                <a:gd name="T10" fmla="*/ 18 w 233"/>
                <a:gd name="T11" fmla="*/ 0 h 36"/>
                <a:gd name="T12" fmla="*/ 214 w 233"/>
                <a:gd name="T13" fmla="*/ 0 h 36"/>
                <a:gd name="T14" fmla="*/ 232 w 233"/>
                <a:gd name="T15" fmla="*/ 18 h 36"/>
                <a:gd name="T16" fmla="*/ 232 w 233"/>
                <a:gd name="T17" fmla="*/ 18 h 36"/>
                <a:gd name="T18" fmla="*/ 214 w 233"/>
                <a:gd name="T1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36">
                  <a:moveTo>
                    <a:pt x="214" y="35"/>
                  </a:moveTo>
                  <a:lnTo>
                    <a:pt x="214" y="35"/>
                  </a:lnTo>
                  <a:cubicBezTo>
                    <a:pt x="18" y="35"/>
                    <a:pt x="18" y="35"/>
                    <a:pt x="18" y="35"/>
                  </a:cubicBezTo>
                  <a:cubicBezTo>
                    <a:pt x="9" y="35"/>
                    <a:pt x="0" y="35"/>
                    <a:pt x="0" y="18"/>
                  </a:cubicBezTo>
                  <a:lnTo>
                    <a:pt x="0" y="18"/>
                  </a:lnTo>
                  <a:cubicBezTo>
                    <a:pt x="0" y="8"/>
                    <a:pt x="9" y="0"/>
                    <a:pt x="18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3" y="0"/>
                    <a:pt x="232" y="8"/>
                    <a:pt x="232" y="18"/>
                  </a:cubicBezTo>
                  <a:lnTo>
                    <a:pt x="232" y="18"/>
                  </a:lnTo>
                  <a:cubicBezTo>
                    <a:pt x="232" y="35"/>
                    <a:pt x="223" y="35"/>
                    <a:pt x="214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  <p:sp>
          <p:nvSpPr>
            <p:cNvPr id="51" name="Freeform 231">
              <a:extLst>
                <a:ext uri="{FF2B5EF4-FFF2-40B4-BE49-F238E27FC236}">
                  <a16:creationId xmlns:a16="http://schemas.microsoft.com/office/drawing/2014/main" id="{56043138-FBFB-4646-83DE-04B80E28B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9139" y="7142420"/>
              <a:ext cx="259665" cy="39195"/>
            </a:xfrm>
            <a:custGeom>
              <a:avLst/>
              <a:gdLst>
                <a:gd name="T0" fmla="*/ 214 w 233"/>
                <a:gd name="T1" fmla="*/ 36 h 37"/>
                <a:gd name="T2" fmla="*/ 214 w 233"/>
                <a:gd name="T3" fmla="*/ 36 h 37"/>
                <a:gd name="T4" fmla="*/ 18 w 233"/>
                <a:gd name="T5" fmla="*/ 36 h 37"/>
                <a:gd name="T6" fmla="*/ 0 w 233"/>
                <a:gd name="T7" fmla="*/ 18 h 37"/>
                <a:gd name="T8" fmla="*/ 0 w 233"/>
                <a:gd name="T9" fmla="*/ 18 h 37"/>
                <a:gd name="T10" fmla="*/ 18 w 233"/>
                <a:gd name="T11" fmla="*/ 0 h 37"/>
                <a:gd name="T12" fmla="*/ 214 w 233"/>
                <a:gd name="T13" fmla="*/ 0 h 37"/>
                <a:gd name="T14" fmla="*/ 232 w 233"/>
                <a:gd name="T15" fmla="*/ 18 h 37"/>
                <a:gd name="T16" fmla="*/ 232 w 233"/>
                <a:gd name="T17" fmla="*/ 18 h 37"/>
                <a:gd name="T18" fmla="*/ 214 w 233"/>
                <a:gd name="T1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37">
                  <a:moveTo>
                    <a:pt x="214" y="36"/>
                  </a:moveTo>
                  <a:lnTo>
                    <a:pt x="214" y="36"/>
                  </a:lnTo>
                  <a:cubicBezTo>
                    <a:pt x="18" y="36"/>
                    <a:pt x="18" y="36"/>
                    <a:pt x="18" y="36"/>
                  </a:cubicBezTo>
                  <a:cubicBezTo>
                    <a:pt x="9" y="36"/>
                    <a:pt x="0" y="27"/>
                    <a:pt x="0" y="18"/>
                  </a:cubicBezTo>
                  <a:lnTo>
                    <a:pt x="0" y="18"/>
                  </a:lnTo>
                  <a:cubicBezTo>
                    <a:pt x="0" y="9"/>
                    <a:pt x="9" y="0"/>
                    <a:pt x="18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3" y="0"/>
                    <a:pt x="232" y="9"/>
                    <a:pt x="232" y="18"/>
                  </a:cubicBezTo>
                  <a:lnTo>
                    <a:pt x="232" y="18"/>
                  </a:lnTo>
                  <a:cubicBezTo>
                    <a:pt x="232" y="27"/>
                    <a:pt x="223" y="36"/>
                    <a:pt x="214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  <p:sp>
          <p:nvSpPr>
            <p:cNvPr id="52" name="Freeform 232">
              <a:extLst>
                <a:ext uri="{FF2B5EF4-FFF2-40B4-BE49-F238E27FC236}">
                  <a16:creationId xmlns:a16="http://schemas.microsoft.com/office/drawing/2014/main" id="{856182A5-6767-1C43-878D-472749D8B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9139" y="7220810"/>
              <a:ext cx="171477" cy="39195"/>
            </a:xfrm>
            <a:custGeom>
              <a:avLst/>
              <a:gdLst>
                <a:gd name="T0" fmla="*/ 134 w 153"/>
                <a:gd name="T1" fmla="*/ 36 h 37"/>
                <a:gd name="T2" fmla="*/ 134 w 153"/>
                <a:gd name="T3" fmla="*/ 36 h 37"/>
                <a:gd name="T4" fmla="*/ 18 w 153"/>
                <a:gd name="T5" fmla="*/ 36 h 37"/>
                <a:gd name="T6" fmla="*/ 0 w 153"/>
                <a:gd name="T7" fmla="*/ 18 h 37"/>
                <a:gd name="T8" fmla="*/ 0 w 153"/>
                <a:gd name="T9" fmla="*/ 18 h 37"/>
                <a:gd name="T10" fmla="*/ 18 w 153"/>
                <a:gd name="T11" fmla="*/ 0 h 37"/>
                <a:gd name="T12" fmla="*/ 134 w 153"/>
                <a:gd name="T13" fmla="*/ 0 h 37"/>
                <a:gd name="T14" fmla="*/ 152 w 153"/>
                <a:gd name="T15" fmla="*/ 18 h 37"/>
                <a:gd name="T16" fmla="*/ 152 w 153"/>
                <a:gd name="T17" fmla="*/ 18 h 37"/>
                <a:gd name="T18" fmla="*/ 134 w 153"/>
                <a:gd name="T1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37">
                  <a:moveTo>
                    <a:pt x="134" y="36"/>
                  </a:moveTo>
                  <a:lnTo>
                    <a:pt x="134" y="36"/>
                  </a:lnTo>
                  <a:cubicBezTo>
                    <a:pt x="18" y="36"/>
                    <a:pt x="18" y="36"/>
                    <a:pt x="18" y="36"/>
                  </a:cubicBezTo>
                  <a:cubicBezTo>
                    <a:pt x="9" y="36"/>
                    <a:pt x="0" y="27"/>
                    <a:pt x="0" y="18"/>
                  </a:cubicBezTo>
                  <a:lnTo>
                    <a:pt x="0" y="18"/>
                  </a:lnTo>
                  <a:cubicBezTo>
                    <a:pt x="0" y="10"/>
                    <a:pt x="9" y="0"/>
                    <a:pt x="1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3" y="0"/>
                    <a:pt x="152" y="10"/>
                    <a:pt x="152" y="18"/>
                  </a:cubicBezTo>
                  <a:lnTo>
                    <a:pt x="152" y="18"/>
                  </a:lnTo>
                  <a:cubicBezTo>
                    <a:pt x="152" y="27"/>
                    <a:pt x="143" y="36"/>
                    <a:pt x="134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0C9866A-2494-2E46-9E40-E88570E0F2CC}"/>
              </a:ext>
            </a:extLst>
          </p:cNvPr>
          <p:cNvGrpSpPr/>
          <p:nvPr/>
        </p:nvGrpSpPr>
        <p:grpSpPr>
          <a:xfrm>
            <a:off x="8669119" y="4747139"/>
            <a:ext cx="338057" cy="306212"/>
            <a:chOff x="11852158" y="10054771"/>
            <a:chExt cx="676114" cy="612423"/>
          </a:xfrm>
        </p:grpSpPr>
        <p:sp>
          <p:nvSpPr>
            <p:cNvPr id="54" name="Freeform 233">
              <a:extLst>
                <a:ext uri="{FF2B5EF4-FFF2-40B4-BE49-F238E27FC236}">
                  <a16:creationId xmlns:a16="http://schemas.microsoft.com/office/drawing/2014/main" id="{1AB3C91A-D604-1341-97FB-D4D7DDE9B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8536" y="10054771"/>
              <a:ext cx="171477" cy="181279"/>
            </a:xfrm>
            <a:custGeom>
              <a:avLst/>
              <a:gdLst>
                <a:gd name="T0" fmla="*/ 152 w 153"/>
                <a:gd name="T1" fmla="*/ 161 h 162"/>
                <a:gd name="T2" fmla="*/ 152 w 153"/>
                <a:gd name="T3" fmla="*/ 161 h 162"/>
                <a:gd name="T4" fmla="*/ 71 w 153"/>
                <a:gd name="T5" fmla="*/ 161 h 162"/>
                <a:gd name="T6" fmla="*/ 0 w 153"/>
                <a:gd name="T7" fmla="*/ 89 h 162"/>
                <a:gd name="T8" fmla="*/ 0 w 153"/>
                <a:gd name="T9" fmla="*/ 81 h 162"/>
                <a:gd name="T10" fmla="*/ 80 w 153"/>
                <a:gd name="T11" fmla="*/ 0 h 162"/>
                <a:gd name="T12" fmla="*/ 152 w 153"/>
                <a:gd name="T13" fmla="*/ 72 h 162"/>
                <a:gd name="T14" fmla="*/ 152 w 153"/>
                <a:gd name="T15" fmla="*/ 161 h 162"/>
                <a:gd name="T16" fmla="*/ 80 w 153"/>
                <a:gd name="T17" fmla="*/ 45 h 162"/>
                <a:gd name="T18" fmla="*/ 80 w 153"/>
                <a:gd name="T19" fmla="*/ 45 h 162"/>
                <a:gd name="T20" fmla="*/ 44 w 153"/>
                <a:gd name="T21" fmla="*/ 81 h 162"/>
                <a:gd name="T22" fmla="*/ 44 w 153"/>
                <a:gd name="T23" fmla="*/ 89 h 162"/>
                <a:gd name="T24" fmla="*/ 71 w 153"/>
                <a:gd name="T25" fmla="*/ 116 h 162"/>
                <a:gd name="T26" fmla="*/ 98 w 153"/>
                <a:gd name="T27" fmla="*/ 116 h 162"/>
                <a:gd name="T28" fmla="*/ 98 w 153"/>
                <a:gd name="T29" fmla="*/ 72 h 162"/>
                <a:gd name="T30" fmla="*/ 80 w 153"/>
                <a:gd name="T31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62">
                  <a:moveTo>
                    <a:pt x="152" y="161"/>
                  </a:moveTo>
                  <a:lnTo>
                    <a:pt x="152" y="161"/>
                  </a:lnTo>
                  <a:cubicBezTo>
                    <a:pt x="71" y="161"/>
                    <a:pt x="71" y="161"/>
                    <a:pt x="71" y="161"/>
                  </a:cubicBezTo>
                  <a:cubicBezTo>
                    <a:pt x="35" y="161"/>
                    <a:pt x="0" y="125"/>
                    <a:pt x="0" y="8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36"/>
                    <a:pt x="35" y="0"/>
                    <a:pt x="80" y="0"/>
                  </a:cubicBezTo>
                  <a:cubicBezTo>
                    <a:pt x="116" y="0"/>
                    <a:pt x="152" y="36"/>
                    <a:pt x="152" y="72"/>
                  </a:cubicBezTo>
                  <a:lnTo>
                    <a:pt x="152" y="161"/>
                  </a:lnTo>
                  <a:close/>
                  <a:moveTo>
                    <a:pt x="80" y="45"/>
                  </a:moveTo>
                  <a:lnTo>
                    <a:pt x="80" y="45"/>
                  </a:lnTo>
                  <a:cubicBezTo>
                    <a:pt x="62" y="45"/>
                    <a:pt x="44" y="63"/>
                    <a:pt x="44" y="81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98"/>
                    <a:pt x="62" y="116"/>
                    <a:pt x="71" y="116"/>
                  </a:cubicBezTo>
                  <a:cubicBezTo>
                    <a:pt x="98" y="116"/>
                    <a:pt x="98" y="116"/>
                    <a:pt x="98" y="116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8" y="63"/>
                    <a:pt x="89" y="45"/>
                    <a:pt x="8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  <p:sp>
          <p:nvSpPr>
            <p:cNvPr id="55" name="Freeform 234">
              <a:extLst>
                <a:ext uri="{FF2B5EF4-FFF2-40B4-BE49-F238E27FC236}">
                  <a16:creationId xmlns:a16="http://schemas.microsoft.com/office/drawing/2014/main" id="{0C7499B4-EA68-2B40-9CF8-C99E8F43F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0214" y="10054771"/>
              <a:ext cx="166579" cy="181279"/>
            </a:xfrm>
            <a:custGeom>
              <a:avLst/>
              <a:gdLst>
                <a:gd name="T0" fmla="*/ 71 w 152"/>
                <a:gd name="T1" fmla="*/ 161 h 162"/>
                <a:gd name="T2" fmla="*/ 71 w 152"/>
                <a:gd name="T3" fmla="*/ 161 h 162"/>
                <a:gd name="T4" fmla="*/ 0 w 152"/>
                <a:gd name="T5" fmla="*/ 161 h 162"/>
                <a:gd name="T6" fmla="*/ 0 w 152"/>
                <a:gd name="T7" fmla="*/ 72 h 162"/>
                <a:gd name="T8" fmla="*/ 71 w 152"/>
                <a:gd name="T9" fmla="*/ 0 h 162"/>
                <a:gd name="T10" fmla="*/ 151 w 152"/>
                <a:gd name="T11" fmla="*/ 81 h 162"/>
                <a:gd name="T12" fmla="*/ 151 w 152"/>
                <a:gd name="T13" fmla="*/ 89 h 162"/>
                <a:gd name="T14" fmla="*/ 71 w 152"/>
                <a:gd name="T15" fmla="*/ 161 h 162"/>
                <a:gd name="T16" fmla="*/ 44 w 152"/>
                <a:gd name="T17" fmla="*/ 116 h 162"/>
                <a:gd name="T18" fmla="*/ 44 w 152"/>
                <a:gd name="T19" fmla="*/ 116 h 162"/>
                <a:gd name="T20" fmla="*/ 71 w 152"/>
                <a:gd name="T21" fmla="*/ 116 h 162"/>
                <a:gd name="T22" fmla="*/ 98 w 152"/>
                <a:gd name="T23" fmla="*/ 89 h 162"/>
                <a:gd name="T24" fmla="*/ 98 w 152"/>
                <a:gd name="T25" fmla="*/ 81 h 162"/>
                <a:gd name="T26" fmla="*/ 71 w 152"/>
                <a:gd name="T27" fmla="*/ 45 h 162"/>
                <a:gd name="T28" fmla="*/ 44 w 152"/>
                <a:gd name="T29" fmla="*/ 72 h 162"/>
                <a:gd name="T30" fmla="*/ 44 w 152"/>
                <a:gd name="T31" fmla="*/ 11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62">
                  <a:moveTo>
                    <a:pt x="71" y="161"/>
                  </a:moveTo>
                  <a:lnTo>
                    <a:pt x="71" y="161"/>
                  </a:lnTo>
                  <a:cubicBezTo>
                    <a:pt x="0" y="161"/>
                    <a:pt x="0" y="161"/>
                    <a:pt x="0" y="16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6"/>
                    <a:pt x="35" y="0"/>
                    <a:pt x="71" y="0"/>
                  </a:cubicBezTo>
                  <a:cubicBezTo>
                    <a:pt x="116" y="0"/>
                    <a:pt x="151" y="36"/>
                    <a:pt x="151" y="81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51" y="125"/>
                    <a:pt x="116" y="161"/>
                    <a:pt x="71" y="161"/>
                  </a:cubicBezTo>
                  <a:close/>
                  <a:moveTo>
                    <a:pt x="44" y="116"/>
                  </a:moveTo>
                  <a:lnTo>
                    <a:pt x="44" y="116"/>
                  </a:lnTo>
                  <a:cubicBezTo>
                    <a:pt x="71" y="116"/>
                    <a:pt x="71" y="116"/>
                    <a:pt x="71" y="116"/>
                  </a:cubicBezTo>
                  <a:cubicBezTo>
                    <a:pt x="89" y="116"/>
                    <a:pt x="98" y="98"/>
                    <a:pt x="98" y="89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63"/>
                    <a:pt x="89" y="45"/>
                    <a:pt x="71" y="45"/>
                  </a:cubicBezTo>
                  <a:cubicBezTo>
                    <a:pt x="53" y="45"/>
                    <a:pt x="44" y="63"/>
                    <a:pt x="44" y="72"/>
                  </a:cubicBezTo>
                  <a:lnTo>
                    <a:pt x="44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  <p:sp>
          <p:nvSpPr>
            <p:cNvPr id="56" name="Freeform 235">
              <a:extLst>
                <a:ext uri="{FF2B5EF4-FFF2-40B4-BE49-F238E27FC236}">
                  <a16:creationId xmlns:a16="http://schemas.microsoft.com/office/drawing/2014/main" id="{ED1E7DB0-2C79-A54B-B6C0-20C1F9F5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0817" y="10402628"/>
              <a:ext cx="48994" cy="240068"/>
            </a:xfrm>
            <a:custGeom>
              <a:avLst/>
              <a:gdLst>
                <a:gd name="T0" fmla="*/ 45 w 46"/>
                <a:gd name="T1" fmla="*/ 214 h 215"/>
                <a:gd name="T2" fmla="*/ 45 w 46"/>
                <a:gd name="T3" fmla="*/ 214 h 215"/>
                <a:gd name="T4" fmla="*/ 0 w 46"/>
                <a:gd name="T5" fmla="*/ 214 h 215"/>
                <a:gd name="T6" fmla="*/ 0 w 46"/>
                <a:gd name="T7" fmla="*/ 18 h 215"/>
                <a:gd name="T8" fmla="*/ 18 w 46"/>
                <a:gd name="T9" fmla="*/ 0 h 215"/>
                <a:gd name="T10" fmla="*/ 18 w 46"/>
                <a:gd name="T11" fmla="*/ 0 h 215"/>
                <a:gd name="T12" fmla="*/ 45 w 46"/>
                <a:gd name="T13" fmla="*/ 18 h 215"/>
                <a:gd name="T14" fmla="*/ 45 w 46"/>
                <a:gd name="T15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15">
                  <a:moveTo>
                    <a:pt x="45" y="214"/>
                  </a:moveTo>
                  <a:lnTo>
                    <a:pt x="45" y="214"/>
                  </a:lnTo>
                  <a:cubicBezTo>
                    <a:pt x="0" y="214"/>
                    <a:pt x="0" y="214"/>
                    <a:pt x="0" y="2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9" y="0"/>
                    <a:pt x="18" y="0"/>
                  </a:cubicBezTo>
                  <a:lnTo>
                    <a:pt x="18" y="0"/>
                  </a:lnTo>
                  <a:cubicBezTo>
                    <a:pt x="36" y="0"/>
                    <a:pt x="45" y="9"/>
                    <a:pt x="45" y="18"/>
                  </a:cubicBezTo>
                  <a:lnTo>
                    <a:pt x="45" y="2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  <p:sp>
          <p:nvSpPr>
            <p:cNvPr id="57" name="Freeform 236">
              <a:extLst>
                <a:ext uri="{FF2B5EF4-FFF2-40B4-BE49-F238E27FC236}">
                  <a16:creationId xmlns:a16="http://schemas.microsoft.com/office/drawing/2014/main" id="{6BD1C761-2D5C-0347-8287-0D36E7CC9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0817" y="10201752"/>
              <a:ext cx="48994" cy="142083"/>
            </a:xfrm>
            <a:custGeom>
              <a:avLst/>
              <a:gdLst>
                <a:gd name="T0" fmla="*/ 45 w 46"/>
                <a:gd name="T1" fmla="*/ 125 h 126"/>
                <a:gd name="T2" fmla="*/ 0 w 46"/>
                <a:gd name="T3" fmla="*/ 125 h 126"/>
                <a:gd name="T4" fmla="*/ 0 w 46"/>
                <a:gd name="T5" fmla="*/ 0 h 126"/>
                <a:gd name="T6" fmla="*/ 45 w 46"/>
                <a:gd name="T7" fmla="*/ 0 h 126"/>
                <a:gd name="T8" fmla="*/ 45 w 46"/>
                <a:gd name="T9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6">
                  <a:moveTo>
                    <a:pt x="45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  <p:sp>
          <p:nvSpPr>
            <p:cNvPr id="58" name="Freeform 237">
              <a:extLst>
                <a:ext uri="{FF2B5EF4-FFF2-40B4-BE49-F238E27FC236}">
                  <a16:creationId xmlns:a16="http://schemas.microsoft.com/office/drawing/2014/main" id="{DB3E59DA-6B6E-2C45-9ED5-AE92D6412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0749" y="10319337"/>
              <a:ext cx="548730" cy="347857"/>
            </a:xfrm>
            <a:custGeom>
              <a:avLst/>
              <a:gdLst>
                <a:gd name="T0" fmla="*/ 45 w 493"/>
                <a:gd name="T1" fmla="*/ 0 h 314"/>
                <a:gd name="T2" fmla="*/ 45 w 493"/>
                <a:gd name="T3" fmla="*/ 0 h 314"/>
                <a:gd name="T4" fmla="*/ 45 w 493"/>
                <a:gd name="T5" fmla="*/ 45 h 314"/>
                <a:gd name="T6" fmla="*/ 447 w 493"/>
                <a:gd name="T7" fmla="*/ 45 h 314"/>
                <a:gd name="T8" fmla="*/ 447 w 493"/>
                <a:gd name="T9" fmla="*/ 268 h 314"/>
                <a:gd name="T10" fmla="*/ 447 w 493"/>
                <a:gd name="T11" fmla="*/ 268 h 314"/>
                <a:gd name="T12" fmla="*/ 45 w 493"/>
                <a:gd name="T13" fmla="*/ 268 h 314"/>
                <a:gd name="T14" fmla="*/ 45 w 493"/>
                <a:gd name="T15" fmla="*/ 81 h 314"/>
                <a:gd name="T16" fmla="*/ 18 w 493"/>
                <a:gd name="T17" fmla="*/ 63 h 314"/>
                <a:gd name="T18" fmla="*/ 18 w 493"/>
                <a:gd name="T19" fmla="*/ 63 h 314"/>
                <a:gd name="T20" fmla="*/ 0 w 493"/>
                <a:gd name="T21" fmla="*/ 81 h 314"/>
                <a:gd name="T22" fmla="*/ 0 w 493"/>
                <a:gd name="T23" fmla="*/ 268 h 314"/>
                <a:gd name="T24" fmla="*/ 45 w 493"/>
                <a:gd name="T25" fmla="*/ 313 h 314"/>
                <a:gd name="T26" fmla="*/ 447 w 493"/>
                <a:gd name="T27" fmla="*/ 313 h 314"/>
                <a:gd name="T28" fmla="*/ 492 w 493"/>
                <a:gd name="T29" fmla="*/ 268 h 314"/>
                <a:gd name="T30" fmla="*/ 492 w 493"/>
                <a:gd name="T31" fmla="*/ 0 h 314"/>
                <a:gd name="T32" fmla="*/ 45 w 493"/>
                <a:gd name="T33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314">
                  <a:moveTo>
                    <a:pt x="45" y="0"/>
                  </a:moveTo>
                  <a:lnTo>
                    <a:pt x="45" y="0"/>
                  </a:lnTo>
                  <a:cubicBezTo>
                    <a:pt x="45" y="45"/>
                    <a:pt x="45" y="45"/>
                    <a:pt x="45" y="45"/>
                  </a:cubicBezTo>
                  <a:cubicBezTo>
                    <a:pt x="447" y="45"/>
                    <a:pt x="447" y="45"/>
                    <a:pt x="447" y="45"/>
                  </a:cubicBezTo>
                  <a:cubicBezTo>
                    <a:pt x="447" y="268"/>
                    <a:pt x="447" y="268"/>
                    <a:pt x="447" y="268"/>
                  </a:cubicBezTo>
                  <a:lnTo>
                    <a:pt x="447" y="268"/>
                  </a:lnTo>
                  <a:cubicBezTo>
                    <a:pt x="45" y="268"/>
                    <a:pt x="45" y="268"/>
                    <a:pt x="45" y="268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72"/>
                    <a:pt x="36" y="63"/>
                    <a:pt x="18" y="63"/>
                  </a:cubicBezTo>
                  <a:lnTo>
                    <a:pt x="18" y="63"/>
                  </a:lnTo>
                  <a:cubicBezTo>
                    <a:pt x="10" y="63"/>
                    <a:pt x="0" y="72"/>
                    <a:pt x="0" y="81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95"/>
                    <a:pt x="18" y="313"/>
                    <a:pt x="45" y="313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74" y="313"/>
                    <a:pt x="492" y="295"/>
                    <a:pt x="492" y="268"/>
                  </a:cubicBezTo>
                  <a:cubicBezTo>
                    <a:pt x="492" y="0"/>
                    <a:pt x="492" y="0"/>
                    <a:pt x="492" y="0"/>
                  </a:cubicBezTo>
                  <a:lnTo>
                    <a:pt x="4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  <p:sp>
          <p:nvSpPr>
            <p:cNvPr id="59" name="Freeform 238">
              <a:extLst>
                <a:ext uri="{FF2B5EF4-FFF2-40B4-BE49-F238E27FC236}">
                  <a16:creationId xmlns:a16="http://schemas.microsoft.com/office/drawing/2014/main" id="{0BF0B2E1-DD62-B646-901A-0FAF3A109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2158" y="10182155"/>
              <a:ext cx="676114" cy="191077"/>
            </a:xfrm>
            <a:custGeom>
              <a:avLst/>
              <a:gdLst>
                <a:gd name="T0" fmla="*/ 545 w 609"/>
                <a:gd name="T1" fmla="*/ 170 h 171"/>
                <a:gd name="T2" fmla="*/ 545 w 609"/>
                <a:gd name="T3" fmla="*/ 170 h 171"/>
                <a:gd name="T4" fmla="*/ 72 w 609"/>
                <a:gd name="T5" fmla="*/ 170 h 171"/>
                <a:gd name="T6" fmla="*/ 0 w 609"/>
                <a:gd name="T7" fmla="*/ 99 h 171"/>
                <a:gd name="T8" fmla="*/ 0 w 609"/>
                <a:gd name="T9" fmla="*/ 63 h 171"/>
                <a:gd name="T10" fmla="*/ 72 w 609"/>
                <a:gd name="T11" fmla="*/ 0 h 171"/>
                <a:gd name="T12" fmla="*/ 545 w 609"/>
                <a:gd name="T13" fmla="*/ 0 h 171"/>
                <a:gd name="T14" fmla="*/ 608 w 609"/>
                <a:gd name="T15" fmla="*/ 63 h 171"/>
                <a:gd name="T16" fmla="*/ 608 w 609"/>
                <a:gd name="T17" fmla="*/ 99 h 171"/>
                <a:gd name="T18" fmla="*/ 545 w 609"/>
                <a:gd name="T19" fmla="*/ 170 h 171"/>
                <a:gd name="T20" fmla="*/ 72 w 609"/>
                <a:gd name="T21" fmla="*/ 45 h 171"/>
                <a:gd name="T22" fmla="*/ 72 w 609"/>
                <a:gd name="T23" fmla="*/ 45 h 171"/>
                <a:gd name="T24" fmla="*/ 54 w 609"/>
                <a:gd name="T25" fmla="*/ 63 h 171"/>
                <a:gd name="T26" fmla="*/ 54 w 609"/>
                <a:gd name="T27" fmla="*/ 99 h 171"/>
                <a:gd name="T28" fmla="*/ 72 w 609"/>
                <a:gd name="T29" fmla="*/ 125 h 171"/>
                <a:gd name="T30" fmla="*/ 545 w 609"/>
                <a:gd name="T31" fmla="*/ 125 h 171"/>
                <a:gd name="T32" fmla="*/ 563 w 609"/>
                <a:gd name="T33" fmla="*/ 99 h 171"/>
                <a:gd name="T34" fmla="*/ 563 w 609"/>
                <a:gd name="T35" fmla="*/ 63 h 171"/>
                <a:gd name="T36" fmla="*/ 545 w 609"/>
                <a:gd name="T37" fmla="*/ 45 h 171"/>
                <a:gd name="T38" fmla="*/ 72 w 609"/>
                <a:gd name="T39" fmla="*/ 4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9" h="171">
                  <a:moveTo>
                    <a:pt x="545" y="170"/>
                  </a:moveTo>
                  <a:lnTo>
                    <a:pt x="545" y="170"/>
                  </a:lnTo>
                  <a:cubicBezTo>
                    <a:pt x="72" y="170"/>
                    <a:pt x="72" y="170"/>
                    <a:pt x="72" y="170"/>
                  </a:cubicBezTo>
                  <a:cubicBezTo>
                    <a:pt x="36" y="170"/>
                    <a:pt x="0" y="143"/>
                    <a:pt x="0" y="9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7"/>
                    <a:pt x="36" y="0"/>
                    <a:pt x="72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81" y="0"/>
                    <a:pt x="608" y="27"/>
                    <a:pt x="608" y="63"/>
                  </a:cubicBezTo>
                  <a:cubicBezTo>
                    <a:pt x="608" y="99"/>
                    <a:pt x="608" y="99"/>
                    <a:pt x="608" y="99"/>
                  </a:cubicBezTo>
                  <a:cubicBezTo>
                    <a:pt x="608" y="143"/>
                    <a:pt x="581" y="170"/>
                    <a:pt x="545" y="170"/>
                  </a:cubicBezTo>
                  <a:close/>
                  <a:moveTo>
                    <a:pt x="72" y="45"/>
                  </a:moveTo>
                  <a:lnTo>
                    <a:pt x="72" y="45"/>
                  </a:lnTo>
                  <a:cubicBezTo>
                    <a:pt x="62" y="45"/>
                    <a:pt x="54" y="54"/>
                    <a:pt x="54" y="63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116"/>
                    <a:pt x="62" y="125"/>
                    <a:pt x="72" y="125"/>
                  </a:cubicBezTo>
                  <a:cubicBezTo>
                    <a:pt x="545" y="125"/>
                    <a:pt x="545" y="125"/>
                    <a:pt x="545" y="125"/>
                  </a:cubicBezTo>
                  <a:cubicBezTo>
                    <a:pt x="554" y="125"/>
                    <a:pt x="563" y="116"/>
                    <a:pt x="563" y="99"/>
                  </a:cubicBezTo>
                  <a:cubicBezTo>
                    <a:pt x="563" y="63"/>
                    <a:pt x="563" y="63"/>
                    <a:pt x="563" y="63"/>
                  </a:cubicBezTo>
                  <a:cubicBezTo>
                    <a:pt x="563" y="54"/>
                    <a:pt x="554" y="45"/>
                    <a:pt x="545" y="45"/>
                  </a:cubicBezTo>
                  <a:lnTo>
                    <a:pt x="72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C4B18CB7-3542-4F46-A242-7F0AECE08369}"/>
              </a:ext>
            </a:extLst>
          </p:cNvPr>
          <p:cNvSpPr/>
          <p:nvPr/>
        </p:nvSpPr>
        <p:spPr>
          <a:xfrm flipH="1">
            <a:off x="3019552" y="3558595"/>
            <a:ext cx="674790" cy="6747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>
              <a:latin typeface="Century Gothic" panose="020B0502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7D0776E-8A10-D543-808C-92B4F2CC11BD}"/>
              </a:ext>
            </a:extLst>
          </p:cNvPr>
          <p:cNvSpPr/>
          <p:nvPr/>
        </p:nvSpPr>
        <p:spPr>
          <a:xfrm flipH="1">
            <a:off x="3019552" y="4550658"/>
            <a:ext cx="674790" cy="6747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>
              <a:latin typeface="Century Gothic" panose="020B0502020202020204" pitchFamily="34" charset="0"/>
            </a:endParaRPr>
          </a:p>
        </p:txBody>
      </p:sp>
      <p:grpSp>
        <p:nvGrpSpPr>
          <p:cNvPr id="63" name="Grupo 298">
            <a:extLst>
              <a:ext uri="{FF2B5EF4-FFF2-40B4-BE49-F238E27FC236}">
                <a16:creationId xmlns:a16="http://schemas.microsoft.com/office/drawing/2014/main" id="{B998812E-69F6-774D-B41E-FDB2327104CC}"/>
              </a:ext>
            </a:extLst>
          </p:cNvPr>
          <p:cNvGrpSpPr/>
          <p:nvPr/>
        </p:nvGrpSpPr>
        <p:grpSpPr>
          <a:xfrm flipH="1">
            <a:off x="1110914" y="3558595"/>
            <a:ext cx="1784902" cy="890452"/>
            <a:chOff x="4247967" y="10692157"/>
            <a:chExt cx="4236804" cy="1780904"/>
          </a:xfrm>
        </p:grpSpPr>
        <p:sp>
          <p:nvSpPr>
            <p:cNvPr id="80" name="CuadroTexto 395">
              <a:extLst>
                <a:ext uri="{FF2B5EF4-FFF2-40B4-BE49-F238E27FC236}">
                  <a16:creationId xmlns:a16="http://schemas.microsoft.com/office/drawing/2014/main" id="{1163BF10-3F0E-2E4A-90ED-F96F8CAF92F3}"/>
                </a:ext>
              </a:extLst>
            </p:cNvPr>
            <p:cNvSpPr txBox="1"/>
            <p:nvPr/>
          </p:nvSpPr>
          <p:spPr>
            <a:xfrm flipH="1">
              <a:off x="4263265" y="10692157"/>
              <a:ext cx="2382674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tx2"/>
                  </a:solidFill>
                  <a:latin typeface="Century Gothic" panose="020B0502020202020204" pitchFamily="34" charset="0"/>
                  <a:ea typeface="Lato" charset="0"/>
                  <a:cs typeface="Lato" charset="0"/>
                </a:rPr>
                <a:t>Develop</a:t>
              </a:r>
            </a:p>
          </p:txBody>
        </p:sp>
        <p:sp>
          <p:nvSpPr>
            <p:cNvPr id="81" name="Rectangle 40">
              <a:extLst>
                <a:ext uri="{FF2B5EF4-FFF2-40B4-BE49-F238E27FC236}">
                  <a16:creationId xmlns:a16="http://schemas.microsoft.com/office/drawing/2014/main" id="{EB19E8C7-D92A-2047-84AE-B695A410FC84}"/>
                </a:ext>
              </a:extLst>
            </p:cNvPr>
            <p:cNvSpPr/>
            <p:nvPr/>
          </p:nvSpPr>
          <p:spPr>
            <a:xfrm>
              <a:off x="4247967" y="11180399"/>
              <a:ext cx="4236804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Promotions only work </a:t>
              </a:r>
            </a:p>
            <a:p>
              <a:pPr algn="r"/>
              <a:r>
                <a:rPr lang="en-US" sz="1200" dirty="0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as well as the marketing.</a:t>
              </a:r>
            </a:p>
          </p:txBody>
        </p:sp>
      </p:grpSp>
      <p:grpSp>
        <p:nvGrpSpPr>
          <p:cNvPr id="64" name="Grupo 304">
            <a:extLst>
              <a:ext uri="{FF2B5EF4-FFF2-40B4-BE49-F238E27FC236}">
                <a16:creationId xmlns:a16="http://schemas.microsoft.com/office/drawing/2014/main" id="{6687C7C7-AD72-9D4B-BEE1-C5432BC9E272}"/>
              </a:ext>
            </a:extLst>
          </p:cNvPr>
          <p:cNvGrpSpPr/>
          <p:nvPr/>
        </p:nvGrpSpPr>
        <p:grpSpPr>
          <a:xfrm flipH="1">
            <a:off x="1112886" y="4558243"/>
            <a:ext cx="1784902" cy="890452"/>
            <a:chOff x="4247967" y="10692157"/>
            <a:chExt cx="4236804" cy="1780904"/>
          </a:xfrm>
        </p:grpSpPr>
        <p:sp>
          <p:nvSpPr>
            <p:cNvPr id="78" name="CuadroTexto 395">
              <a:extLst>
                <a:ext uri="{FF2B5EF4-FFF2-40B4-BE49-F238E27FC236}">
                  <a16:creationId xmlns:a16="http://schemas.microsoft.com/office/drawing/2014/main" id="{D037FEA2-525C-484B-AF77-15248FE04E75}"/>
                </a:ext>
              </a:extLst>
            </p:cNvPr>
            <p:cNvSpPr txBox="1"/>
            <p:nvPr/>
          </p:nvSpPr>
          <p:spPr>
            <a:xfrm flipH="1">
              <a:off x="4263265" y="10692157"/>
              <a:ext cx="2382674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tx2"/>
                  </a:solidFill>
                  <a:latin typeface="Century Gothic" panose="020B0502020202020204" pitchFamily="34" charset="0"/>
                  <a:ea typeface="Lato" charset="0"/>
                  <a:cs typeface="Lato" charset="0"/>
                </a:rPr>
                <a:t>Identify</a:t>
              </a:r>
            </a:p>
          </p:txBody>
        </p:sp>
        <p:sp>
          <p:nvSpPr>
            <p:cNvPr id="79" name="Rectangle 40">
              <a:extLst>
                <a:ext uri="{FF2B5EF4-FFF2-40B4-BE49-F238E27FC236}">
                  <a16:creationId xmlns:a16="http://schemas.microsoft.com/office/drawing/2014/main" id="{578E2D2A-7CE9-CD4D-99CE-0A7578BF3DE1}"/>
                </a:ext>
              </a:extLst>
            </p:cNvPr>
            <p:cNvSpPr/>
            <p:nvPr/>
          </p:nvSpPr>
          <p:spPr>
            <a:xfrm>
              <a:off x="4247967" y="11180399"/>
              <a:ext cx="4236804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Promotions only work </a:t>
              </a:r>
            </a:p>
            <a:p>
              <a:pPr algn="r"/>
              <a:r>
                <a:rPr lang="en-US" sz="1200" dirty="0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as well as the marketing.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5ABDC2A-1A46-8F40-8383-C70B46CAAAE9}"/>
              </a:ext>
            </a:extLst>
          </p:cNvPr>
          <p:cNvGrpSpPr/>
          <p:nvPr/>
        </p:nvGrpSpPr>
        <p:grpSpPr>
          <a:xfrm>
            <a:off x="3196690" y="4764124"/>
            <a:ext cx="335972" cy="255740"/>
            <a:chOff x="25280541" y="11768738"/>
            <a:chExt cx="828574" cy="630705"/>
          </a:xfrm>
          <a:solidFill>
            <a:schemeClr val="bg1"/>
          </a:solidFill>
        </p:grpSpPr>
        <p:sp>
          <p:nvSpPr>
            <p:cNvPr id="83" name="Freeform 200">
              <a:extLst>
                <a:ext uri="{FF2B5EF4-FFF2-40B4-BE49-F238E27FC236}">
                  <a16:creationId xmlns:a16="http://schemas.microsoft.com/office/drawing/2014/main" id="{D4782C1E-1E3B-9544-AC91-D42A0C9D6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0008" y="11991340"/>
              <a:ext cx="742007" cy="74200"/>
            </a:xfrm>
            <a:custGeom>
              <a:avLst/>
              <a:gdLst>
                <a:gd name="T0" fmla="*/ 526 w 527"/>
                <a:gd name="T1" fmla="*/ 53 h 54"/>
                <a:gd name="T2" fmla="*/ 0 w 527"/>
                <a:gd name="T3" fmla="*/ 53 h 54"/>
                <a:gd name="T4" fmla="*/ 0 w 527"/>
                <a:gd name="T5" fmla="*/ 0 h 54"/>
                <a:gd name="T6" fmla="*/ 526 w 527"/>
                <a:gd name="T7" fmla="*/ 0 h 54"/>
                <a:gd name="T8" fmla="*/ 526 w 527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4">
                  <a:moveTo>
                    <a:pt x="526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526" y="0"/>
                  </a:lnTo>
                  <a:lnTo>
                    <a:pt x="526" y="5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  <p:sp>
          <p:nvSpPr>
            <p:cNvPr id="84" name="Freeform 201">
              <a:extLst>
                <a:ext uri="{FF2B5EF4-FFF2-40B4-BE49-F238E27FC236}">
                  <a16:creationId xmlns:a16="http://schemas.microsoft.com/office/drawing/2014/main" id="{0B36EFC3-76F6-1441-9563-189E5379A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4208" y="12195390"/>
              <a:ext cx="160768" cy="61834"/>
            </a:xfrm>
            <a:custGeom>
              <a:avLst/>
              <a:gdLst>
                <a:gd name="T0" fmla="*/ 87 w 115"/>
                <a:gd name="T1" fmla="*/ 44 h 45"/>
                <a:gd name="T2" fmla="*/ 87 w 115"/>
                <a:gd name="T3" fmla="*/ 44 h 45"/>
                <a:gd name="T4" fmla="*/ 26 w 115"/>
                <a:gd name="T5" fmla="*/ 44 h 45"/>
                <a:gd name="T6" fmla="*/ 0 w 115"/>
                <a:gd name="T7" fmla="*/ 27 h 45"/>
                <a:gd name="T8" fmla="*/ 0 w 115"/>
                <a:gd name="T9" fmla="*/ 27 h 45"/>
                <a:gd name="T10" fmla="*/ 26 w 115"/>
                <a:gd name="T11" fmla="*/ 0 h 45"/>
                <a:gd name="T12" fmla="*/ 87 w 115"/>
                <a:gd name="T13" fmla="*/ 0 h 45"/>
                <a:gd name="T14" fmla="*/ 114 w 115"/>
                <a:gd name="T15" fmla="*/ 27 h 45"/>
                <a:gd name="T16" fmla="*/ 114 w 115"/>
                <a:gd name="T17" fmla="*/ 27 h 45"/>
                <a:gd name="T18" fmla="*/ 87 w 115"/>
                <a:gd name="T1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45">
                  <a:moveTo>
                    <a:pt x="87" y="44"/>
                  </a:moveTo>
                  <a:lnTo>
                    <a:pt x="87" y="44"/>
                  </a:lnTo>
                  <a:cubicBezTo>
                    <a:pt x="26" y="44"/>
                    <a:pt x="26" y="44"/>
                    <a:pt x="26" y="44"/>
                  </a:cubicBezTo>
                  <a:cubicBezTo>
                    <a:pt x="8" y="44"/>
                    <a:pt x="0" y="36"/>
                    <a:pt x="0" y="27"/>
                  </a:cubicBezTo>
                  <a:lnTo>
                    <a:pt x="0" y="27"/>
                  </a:lnTo>
                  <a:cubicBezTo>
                    <a:pt x="0" y="9"/>
                    <a:pt x="8" y="0"/>
                    <a:pt x="2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5" y="0"/>
                    <a:pt x="114" y="9"/>
                    <a:pt x="114" y="27"/>
                  </a:cubicBezTo>
                  <a:lnTo>
                    <a:pt x="114" y="27"/>
                  </a:lnTo>
                  <a:cubicBezTo>
                    <a:pt x="114" y="36"/>
                    <a:pt x="105" y="44"/>
                    <a:pt x="87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 202">
              <a:extLst>
                <a:ext uri="{FF2B5EF4-FFF2-40B4-BE49-F238E27FC236}">
                  <a16:creationId xmlns:a16="http://schemas.microsoft.com/office/drawing/2014/main" id="{329DE022-4795-1943-8BBB-DED37C158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0541" y="11768738"/>
              <a:ext cx="828574" cy="630705"/>
            </a:xfrm>
            <a:custGeom>
              <a:avLst/>
              <a:gdLst>
                <a:gd name="T0" fmla="*/ 500 w 589"/>
                <a:gd name="T1" fmla="*/ 448 h 449"/>
                <a:gd name="T2" fmla="*/ 500 w 589"/>
                <a:gd name="T3" fmla="*/ 448 h 449"/>
                <a:gd name="T4" fmla="*/ 88 w 589"/>
                <a:gd name="T5" fmla="*/ 448 h 449"/>
                <a:gd name="T6" fmla="*/ 0 w 589"/>
                <a:gd name="T7" fmla="*/ 360 h 449"/>
                <a:gd name="T8" fmla="*/ 0 w 589"/>
                <a:gd name="T9" fmla="*/ 88 h 449"/>
                <a:gd name="T10" fmla="*/ 88 w 589"/>
                <a:gd name="T11" fmla="*/ 0 h 449"/>
                <a:gd name="T12" fmla="*/ 500 w 589"/>
                <a:gd name="T13" fmla="*/ 0 h 449"/>
                <a:gd name="T14" fmla="*/ 588 w 589"/>
                <a:gd name="T15" fmla="*/ 88 h 449"/>
                <a:gd name="T16" fmla="*/ 588 w 589"/>
                <a:gd name="T17" fmla="*/ 360 h 449"/>
                <a:gd name="T18" fmla="*/ 500 w 589"/>
                <a:gd name="T19" fmla="*/ 448 h 449"/>
                <a:gd name="T20" fmla="*/ 88 w 589"/>
                <a:gd name="T21" fmla="*/ 44 h 449"/>
                <a:gd name="T22" fmla="*/ 88 w 589"/>
                <a:gd name="T23" fmla="*/ 44 h 449"/>
                <a:gd name="T24" fmla="*/ 44 w 589"/>
                <a:gd name="T25" fmla="*/ 88 h 449"/>
                <a:gd name="T26" fmla="*/ 44 w 589"/>
                <a:gd name="T27" fmla="*/ 360 h 449"/>
                <a:gd name="T28" fmla="*/ 88 w 589"/>
                <a:gd name="T29" fmla="*/ 395 h 449"/>
                <a:gd name="T30" fmla="*/ 500 w 589"/>
                <a:gd name="T31" fmla="*/ 395 h 449"/>
                <a:gd name="T32" fmla="*/ 535 w 589"/>
                <a:gd name="T33" fmla="*/ 360 h 449"/>
                <a:gd name="T34" fmla="*/ 535 w 589"/>
                <a:gd name="T35" fmla="*/ 88 h 449"/>
                <a:gd name="T36" fmla="*/ 500 w 589"/>
                <a:gd name="T37" fmla="*/ 44 h 449"/>
                <a:gd name="T38" fmla="*/ 88 w 589"/>
                <a:gd name="T39" fmla="*/ 4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9" h="449">
                  <a:moveTo>
                    <a:pt x="500" y="448"/>
                  </a:moveTo>
                  <a:lnTo>
                    <a:pt x="500" y="448"/>
                  </a:lnTo>
                  <a:cubicBezTo>
                    <a:pt x="88" y="448"/>
                    <a:pt x="88" y="448"/>
                    <a:pt x="88" y="448"/>
                  </a:cubicBezTo>
                  <a:cubicBezTo>
                    <a:pt x="44" y="448"/>
                    <a:pt x="0" y="404"/>
                    <a:pt x="0" y="36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5"/>
                    <a:pt x="44" y="0"/>
                    <a:pt x="88" y="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544" y="0"/>
                    <a:pt x="588" y="35"/>
                    <a:pt x="588" y="88"/>
                  </a:cubicBezTo>
                  <a:cubicBezTo>
                    <a:pt x="588" y="360"/>
                    <a:pt x="588" y="360"/>
                    <a:pt x="588" y="360"/>
                  </a:cubicBezTo>
                  <a:cubicBezTo>
                    <a:pt x="588" y="404"/>
                    <a:pt x="544" y="448"/>
                    <a:pt x="500" y="448"/>
                  </a:cubicBezTo>
                  <a:close/>
                  <a:moveTo>
                    <a:pt x="88" y="44"/>
                  </a:moveTo>
                  <a:lnTo>
                    <a:pt x="88" y="44"/>
                  </a:lnTo>
                  <a:cubicBezTo>
                    <a:pt x="70" y="44"/>
                    <a:pt x="44" y="62"/>
                    <a:pt x="44" y="88"/>
                  </a:cubicBezTo>
                  <a:cubicBezTo>
                    <a:pt x="44" y="360"/>
                    <a:pt x="44" y="360"/>
                    <a:pt x="44" y="360"/>
                  </a:cubicBezTo>
                  <a:cubicBezTo>
                    <a:pt x="44" y="378"/>
                    <a:pt x="70" y="395"/>
                    <a:pt x="88" y="395"/>
                  </a:cubicBezTo>
                  <a:cubicBezTo>
                    <a:pt x="500" y="395"/>
                    <a:pt x="500" y="395"/>
                    <a:pt x="500" y="395"/>
                  </a:cubicBezTo>
                  <a:cubicBezTo>
                    <a:pt x="518" y="395"/>
                    <a:pt x="535" y="378"/>
                    <a:pt x="535" y="360"/>
                  </a:cubicBezTo>
                  <a:cubicBezTo>
                    <a:pt x="535" y="88"/>
                    <a:pt x="535" y="88"/>
                    <a:pt x="535" y="88"/>
                  </a:cubicBezTo>
                  <a:cubicBezTo>
                    <a:pt x="535" y="62"/>
                    <a:pt x="518" y="44"/>
                    <a:pt x="500" y="44"/>
                  </a:cubicBezTo>
                  <a:lnTo>
                    <a:pt x="88" y="4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AF9F532-8CB1-4F40-A80A-A778D2F41F8B}"/>
              </a:ext>
            </a:extLst>
          </p:cNvPr>
          <p:cNvGrpSpPr/>
          <p:nvPr/>
        </p:nvGrpSpPr>
        <p:grpSpPr>
          <a:xfrm>
            <a:off x="3228939" y="3679657"/>
            <a:ext cx="259535" cy="360172"/>
            <a:chOff x="25416575" y="7032265"/>
            <a:chExt cx="605971" cy="840941"/>
          </a:xfrm>
          <a:solidFill>
            <a:schemeClr val="bg1"/>
          </a:solidFill>
        </p:grpSpPr>
        <p:sp>
          <p:nvSpPr>
            <p:cNvPr id="87" name="Freeform 203">
              <a:extLst>
                <a:ext uri="{FF2B5EF4-FFF2-40B4-BE49-F238E27FC236}">
                  <a16:creationId xmlns:a16="http://schemas.microsoft.com/office/drawing/2014/main" id="{454A226E-41BC-BA48-90B3-5EC3DA5E2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5510" y="7681519"/>
              <a:ext cx="457570" cy="49467"/>
            </a:xfrm>
            <a:custGeom>
              <a:avLst/>
              <a:gdLst>
                <a:gd name="T0" fmla="*/ 325 w 326"/>
                <a:gd name="T1" fmla="*/ 35 h 36"/>
                <a:gd name="T2" fmla="*/ 325 w 326"/>
                <a:gd name="T3" fmla="*/ 35 h 36"/>
                <a:gd name="T4" fmla="*/ 18 w 326"/>
                <a:gd name="T5" fmla="*/ 35 h 36"/>
                <a:gd name="T6" fmla="*/ 0 w 326"/>
                <a:gd name="T7" fmla="*/ 18 h 36"/>
                <a:gd name="T8" fmla="*/ 0 w 326"/>
                <a:gd name="T9" fmla="*/ 18 h 36"/>
                <a:gd name="T10" fmla="*/ 18 w 326"/>
                <a:gd name="T11" fmla="*/ 0 h 36"/>
                <a:gd name="T12" fmla="*/ 325 w 326"/>
                <a:gd name="T13" fmla="*/ 0 h 36"/>
                <a:gd name="T14" fmla="*/ 325 w 326"/>
                <a:gd name="T15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6">
                  <a:moveTo>
                    <a:pt x="325" y="35"/>
                  </a:moveTo>
                  <a:lnTo>
                    <a:pt x="325" y="35"/>
                  </a:lnTo>
                  <a:cubicBezTo>
                    <a:pt x="18" y="35"/>
                    <a:pt x="18" y="35"/>
                    <a:pt x="18" y="35"/>
                  </a:cubicBezTo>
                  <a:cubicBezTo>
                    <a:pt x="9" y="35"/>
                    <a:pt x="0" y="27"/>
                    <a:pt x="0" y="18"/>
                  </a:cubicBezTo>
                  <a:lnTo>
                    <a:pt x="0" y="18"/>
                  </a:lnTo>
                  <a:cubicBezTo>
                    <a:pt x="0" y="9"/>
                    <a:pt x="9" y="0"/>
                    <a:pt x="18" y="0"/>
                  </a:cubicBezTo>
                  <a:cubicBezTo>
                    <a:pt x="325" y="0"/>
                    <a:pt x="325" y="0"/>
                    <a:pt x="325" y="0"/>
                  </a:cubicBezTo>
                  <a:lnTo>
                    <a:pt x="325" y="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  <p:sp>
          <p:nvSpPr>
            <p:cNvPr id="88" name="Freeform 204">
              <a:extLst>
                <a:ext uri="{FF2B5EF4-FFF2-40B4-BE49-F238E27FC236}">
                  <a16:creationId xmlns:a16="http://schemas.microsoft.com/office/drawing/2014/main" id="{EBB83194-EBC2-5C4D-84C2-2FCACC1D1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6575" y="7193033"/>
              <a:ext cx="605971" cy="680173"/>
            </a:xfrm>
            <a:custGeom>
              <a:avLst/>
              <a:gdLst>
                <a:gd name="T0" fmla="*/ 325 w 431"/>
                <a:gd name="T1" fmla="*/ 483 h 484"/>
                <a:gd name="T2" fmla="*/ 325 w 431"/>
                <a:gd name="T3" fmla="*/ 483 h 484"/>
                <a:gd name="T4" fmla="*/ 97 w 431"/>
                <a:gd name="T5" fmla="*/ 483 h 484"/>
                <a:gd name="T6" fmla="*/ 27 w 431"/>
                <a:gd name="T7" fmla="*/ 457 h 484"/>
                <a:gd name="T8" fmla="*/ 0 w 431"/>
                <a:gd name="T9" fmla="*/ 378 h 484"/>
                <a:gd name="T10" fmla="*/ 18 w 431"/>
                <a:gd name="T11" fmla="*/ 70 h 484"/>
                <a:gd name="T12" fmla="*/ 97 w 431"/>
                <a:gd name="T13" fmla="*/ 0 h 484"/>
                <a:gd name="T14" fmla="*/ 334 w 431"/>
                <a:gd name="T15" fmla="*/ 0 h 484"/>
                <a:gd name="T16" fmla="*/ 404 w 431"/>
                <a:gd name="T17" fmla="*/ 70 h 484"/>
                <a:gd name="T18" fmla="*/ 430 w 431"/>
                <a:gd name="T19" fmla="*/ 378 h 484"/>
                <a:gd name="T20" fmla="*/ 404 w 431"/>
                <a:gd name="T21" fmla="*/ 457 h 484"/>
                <a:gd name="T22" fmla="*/ 325 w 431"/>
                <a:gd name="T23" fmla="*/ 483 h 484"/>
                <a:gd name="T24" fmla="*/ 97 w 431"/>
                <a:gd name="T25" fmla="*/ 44 h 484"/>
                <a:gd name="T26" fmla="*/ 97 w 431"/>
                <a:gd name="T27" fmla="*/ 44 h 484"/>
                <a:gd name="T28" fmla="*/ 70 w 431"/>
                <a:gd name="T29" fmla="*/ 70 h 484"/>
                <a:gd name="T30" fmla="*/ 53 w 431"/>
                <a:gd name="T31" fmla="*/ 386 h 484"/>
                <a:gd name="T32" fmla="*/ 62 w 431"/>
                <a:gd name="T33" fmla="*/ 422 h 484"/>
                <a:gd name="T34" fmla="*/ 97 w 431"/>
                <a:gd name="T35" fmla="*/ 439 h 484"/>
                <a:gd name="T36" fmla="*/ 325 w 431"/>
                <a:gd name="T37" fmla="*/ 439 h 484"/>
                <a:gd name="T38" fmla="*/ 369 w 431"/>
                <a:gd name="T39" fmla="*/ 422 h 484"/>
                <a:gd name="T40" fmla="*/ 378 w 431"/>
                <a:gd name="T41" fmla="*/ 386 h 484"/>
                <a:gd name="T42" fmla="*/ 360 w 431"/>
                <a:gd name="T43" fmla="*/ 70 h 484"/>
                <a:gd name="T44" fmla="*/ 334 w 431"/>
                <a:gd name="T45" fmla="*/ 44 h 484"/>
                <a:gd name="T46" fmla="*/ 97 w 431"/>
                <a:gd name="T47" fmla="*/ 4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1" h="484">
                  <a:moveTo>
                    <a:pt x="325" y="483"/>
                  </a:moveTo>
                  <a:lnTo>
                    <a:pt x="325" y="483"/>
                  </a:lnTo>
                  <a:cubicBezTo>
                    <a:pt x="97" y="483"/>
                    <a:pt x="97" y="483"/>
                    <a:pt x="97" y="483"/>
                  </a:cubicBezTo>
                  <a:cubicBezTo>
                    <a:pt x="70" y="483"/>
                    <a:pt x="44" y="474"/>
                    <a:pt x="27" y="457"/>
                  </a:cubicBezTo>
                  <a:cubicBezTo>
                    <a:pt x="9" y="430"/>
                    <a:pt x="0" y="404"/>
                    <a:pt x="0" y="37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7" y="27"/>
                    <a:pt x="53" y="0"/>
                    <a:pt x="97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78" y="0"/>
                    <a:pt x="404" y="27"/>
                    <a:pt x="404" y="70"/>
                  </a:cubicBezTo>
                  <a:cubicBezTo>
                    <a:pt x="430" y="378"/>
                    <a:pt x="430" y="378"/>
                    <a:pt x="430" y="378"/>
                  </a:cubicBezTo>
                  <a:cubicBezTo>
                    <a:pt x="430" y="404"/>
                    <a:pt x="422" y="430"/>
                    <a:pt x="404" y="457"/>
                  </a:cubicBezTo>
                  <a:cubicBezTo>
                    <a:pt x="378" y="474"/>
                    <a:pt x="360" y="483"/>
                    <a:pt x="325" y="483"/>
                  </a:cubicBezTo>
                  <a:close/>
                  <a:moveTo>
                    <a:pt x="97" y="44"/>
                  </a:moveTo>
                  <a:lnTo>
                    <a:pt x="97" y="44"/>
                  </a:lnTo>
                  <a:cubicBezTo>
                    <a:pt x="79" y="44"/>
                    <a:pt x="70" y="62"/>
                    <a:pt x="70" y="70"/>
                  </a:cubicBezTo>
                  <a:cubicBezTo>
                    <a:pt x="53" y="386"/>
                    <a:pt x="53" y="386"/>
                    <a:pt x="53" y="386"/>
                  </a:cubicBezTo>
                  <a:cubicBezTo>
                    <a:pt x="53" y="395"/>
                    <a:pt x="53" y="413"/>
                    <a:pt x="62" y="422"/>
                  </a:cubicBezTo>
                  <a:cubicBezTo>
                    <a:pt x="70" y="430"/>
                    <a:pt x="88" y="439"/>
                    <a:pt x="97" y="439"/>
                  </a:cubicBezTo>
                  <a:cubicBezTo>
                    <a:pt x="325" y="439"/>
                    <a:pt x="325" y="439"/>
                    <a:pt x="325" y="439"/>
                  </a:cubicBezTo>
                  <a:cubicBezTo>
                    <a:pt x="343" y="439"/>
                    <a:pt x="360" y="430"/>
                    <a:pt x="369" y="422"/>
                  </a:cubicBezTo>
                  <a:cubicBezTo>
                    <a:pt x="378" y="413"/>
                    <a:pt x="378" y="395"/>
                    <a:pt x="378" y="386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62"/>
                    <a:pt x="351" y="44"/>
                    <a:pt x="334" y="44"/>
                  </a:cubicBezTo>
                  <a:lnTo>
                    <a:pt x="97" y="4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  <p:sp>
          <p:nvSpPr>
            <p:cNvPr id="89" name="Freeform 205">
              <a:extLst>
                <a:ext uri="{FF2B5EF4-FFF2-40B4-BE49-F238E27FC236}">
                  <a16:creationId xmlns:a16="http://schemas.microsoft.com/office/drawing/2014/main" id="{E7A65EE4-AA9D-0A47-AAFC-79E6207AE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7344" y="7032265"/>
              <a:ext cx="296803" cy="321536"/>
            </a:xfrm>
            <a:custGeom>
              <a:avLst/>
              <a:gdLst>
                <a:gd name="T0" fmla="*/ 185 w 212"/>
                <a:gd name="T1" fmla="*/ 229 h 230"/>
                <a:gd name="T2" fmla="*/ 185 w 212"/>
                <a:gd name="T3" fmla="*/ 229 h 230"/>
                <a:gd name="T4" fmla="*/ 185 w 212"/>
                <a:gd name="T5" fmla="*/ 229 h 230"/>
                <a:gd name="T6" fmla="*/ 158 w 212"/>
                <a:gd name="T7" fmla="*/ 202 h 230"/>
                <a:gd name="T8" fmla="*/ 158 w 212"/>
                <a:gd name="T9" fmla="*/ 114 h 230"/>
                <a:gd name="T10" fmla="*/ 106 w 212"/>
                <a:gd name="T11" fmla="*/ 53 h 230"/>
                <a:gd name="T12" fmla="*/ 44 w 212"/>
                <a:gd name="T13" fmla="*/ 114 h 230"/>
                <a:gd name="T14" fmla="*/ 44 w 212"/>
                <a:gd name="T15" fmla="*/ 202 h 230"/>
                <a:gd name="T16" fmla="*/ 18 w 212"/>
                <a:gd name="T17" fmla="*/ 229 h 230"/>
                <a:gd name="T18" fmla="*/ 18 w 212"/>
                <a:gd name="T19" fmla="*/ 229 h 230"/>
                <a:gd name="T20" fmla="*/ 0 w 212"/>
                <a:gd name="T21" fmla="*/ 202 h 230"/>
                <a:gd name="T22" fmla="*/ 0 w 212"/>
                <a:gd name="T23" fmla="*/ 114 h 230"/>
                <a:gd name="T24" fmla="*/ 97 w 212"/>
                <a:gd name="T25" fmla="*/ 9 h 230"/>
                <a:gd name="T26" fmla="*/ 211 w 212"/>
                <a:gd name="T27" fmla="*/ 114 h 230"/>
                <a:gd name="T28" fmla="*/ 211 w 212"/>
                <a:gd name="T29" fmla="*/ 202 h 230"/>
                <a:gd name="T30" fmla="*/ 185 w 212"/>
                <a:gd name="T31" fmla="*/ 22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" h="230">
                  <a:moveTo>
                    <a:pt x="185" y="229"/>
                  </a:moveTo>
                  <a:lnTo>
                    <a:pt x="185" y="229"/>
                  </a:lnTo>
                  <a:lnTo>
                    <a:pt x="185" y="229"/>
                  </a:lnTo>
                  <a:cubicBezTo>
                    <a:pt x="176" y="229"/>
                    <a:pt x="158" y="220"/>
                    <a:pt x="158" y="20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79"/>
                    <a:pt x="141" y="53"/>
                    <a:pt x="106" y="53"/>
                  </a:cubicBezTo>
                  <a:cubicBezTo>
                    <a:pt x="71" y="53"/>
                    <a:pt x="44" y="79"/>
                    <a:pt x="44" y="114"/>
                  </a:cubicBezTo>
                  <a:cubicBezTo>
                    <a:pt x="44" y="202"/>
                    <a:pt x="44" y="202"/>
                    <a:pt x="44" y="202"/>
                  </a:cubicBezTo>
                  <a:cubicBezTo>
                    <a:pt x="44" y="220"/>
                    <a:pt x="35" y="229"/>
                    <a:pt x="18" y="229"/>
                  </a:cubicBezTo>
                  <a:lnTo>
                    <a:pt x="18" y="229"/>
                  </a:lnTo>
                  <a:cubicBezTo>
                    <a:pt x="9" y="229"/>
                    <a:pt x="0" y="220"/>
                    <a:pt x="0" y="20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62"/>
                    <a:pt x="35" y="9"/>
                    <a:pt x="97" y="9"/>
                  </a:cubicBezTo>
                  <a:cubicBezTo>
                    <a:pt x="158" y="0"/>
                    <a:pt x="211" y="53"/>
                    <a:pt x="211" y="114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11" y="220"/>
                    <a:pt x="194" y="229"/>
                    <a:pt x="185" y="22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 sz="90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713B822-3D2F-3071-4E71-4EC782659BCF}"/>
              </a:ext>
            </a:extLst>
          </p:cNvPr>
          <p:cNvSpPr/>
          <p:nvPr/>
        </p:nvSpPr>
        <p:spPr>
          <a:xfrm rot="2689605">
            <a:off x="783187" y="-606872"/>
            <a:ext cx="409330" cy="3235446"/>
          </a:xfrm>
          <a:custGeom>
            <a:avLst/>
            <a:gdLst>
              <a:gd name="connsiteX0" fmla="*/ 0 w 410817"/>
              <a:gd name="connsiteY0" fmla="*/ 0 h 3316288"/>
              <a:gd name="connsiteX1" fmla="*/ 410817 w 410817"/>
              <a:gd name="connsiteY1" fmla="*/ 0 h 3316288"/>
              <a:gd name="connsiteX2" fmla="*/ 410817 w 410817"/>
              <a:gd name="connsiteY2" fmla="*/ 3316288 h 3316288"/>
              <a:gd name="connsiteX3" fmla="*/ 0 w 410817"/>
              <a:gd name="connsiteY3" fmla="*/ 3316288 h 3316288"/>
              <a:gd name="connsiteX4" fmla="*/ 0 w 410817"/>
              <a:gd name="connsiteY4" fmla="*/ 0 h 3316288"/>
              <a:gd name="connsiteX0" fmla="*/ 2299 w 410817"/>
              <a:gd name="connsiteY0" fmla="*/ 353607 h 3316288"/>
              <a:gd name="connsiteX1" fmla="*/ 410817 w 410817"/>
              <a:gd name="connsiteY1" fmla="*/ 0 h 3316288"/>
              <a:gd name="connsiteX2" fmla="*/ 410817 w 410817"/>
              <a:gd name="connsiteY2" fmla="*/ 3316288 h 3316288"/>
              <a:gd name="connsiteX3" fmla="*/ 0 w 410817"/>
              <a:gd name="connsiteY3" fmla="*/ 3316288 h 3316288"/>
              <a:gd name="connsiteX4" fmla="*/ 2299 w 410817"/>
              <a:gd name="connsiteY4" fmla="*/ 353607 h 3316288"/>
              <a:gd name="connsiteX0" fmla="*/ 67 w 415402"/>
              <a:gd name="connsiteY0" fmla="*/ 380528 h 3316288"/>
              <a:gd name="connsiteX1" fmla="*/ 415402 w 415402"/>
              <a:gd name="connsiteY1" fmla="*/ 0 h 3316288"/>
              <a:gd name="connsiteX2" fmla="*/ 415402 w 415402"/>
              <a:gd name="connsiteY2" fmla="*/ 3316288 h 3316288"/>
              <a:gd name="connsiteX3" fmla="*/ 4585 w 415402"/>
              <a:gd name="connsiteY3" fmla="*/ 3316288 h 3316288"/>
              <a:gd name="connsiteX4" fmla="*/ 67 w 415402"/>
              <a:gd name="connsiteY4" fmla="*/ 380528 h 3316288"/>
              <a:gd name="connsiteX0" fmla="*/ 2156 w 410817"/>
              <a:gd name="connsiteY0" fmla="*/ 400753 h 3316288"/>
              <a:gd name="connsiteX1" fmla="*/ 410817 w 410817"/>
              <a:gd name="connsiteY1" fmla="*/ 0 h 3316288"/>
              <a:gd name="connsiteX2" fmla="*/ 410817 w 410817"/>
              <a:gd name="connsiteY2" fmla="*/ 3316288 h 3316288"/>
              <a:gd name="connsiteX3" fmla="*/ 0 w 410817"/>
              <a:gd name="connsiteY3" fmla="*/ 3316288 h 3316288"/>
              <a:gd name="connsiteX4" fmla="*/ 2156 w 410817"/>
              <a:gd name="connsiteY4" fmla="*/ 400753 h 3316288"/>
              <a:gd name="connsiteX0" fmla="*/ 2156 w 410817"/>
              <a:gd name="connsiteY0" fmla="*/ 400753 h 3316288"/>
              <a:gd name="connsiteX1" fmla="*/ 410817 w 410817"/>
              <a:gd name="connsiteY1" fmla="*/ 0 h 3316288"/>
              <a:gd name="connsiteX2" fmla="*/ 410817 w 410817"/>
              <a:gd name="connsiteY2" fmla="*/ 3316288 h 3316288"/>
              <a:gd name="connsiteX3" fmla="*/ 0 w 410817"/>
              <a:gd name="connsiteY3" fmla="*/ 3316288 h 3316288"/>
              <a:gd name="connsiteX4" fmla="*/ 2156 w 410817"/>
              <a:gd name="connsiteY4" fmla="*/ 400753 h 3316288"/>
              <a:gd name="connsiteX0" fmla="*/ 2156 w 410817"/>
              <a:gd name="connsiteY0" fmla="*/ 400753 h 3316288"/>
              <a:gd name="connsiteX1" fmla="*/ 410817 w 410817"/>
              <a:gd name="connsiteY1" fmla="*/ 0 h 3316288"/>
              <a:gd name="connsiteX2" fmla="*/ 404326 w 410817"/>
              <a:gd name="connsiteY2" fmla="*/ 3235446 h 3316288"/>
              <a:gd name="connsiteX3" fmla="*/ 0 w 410817"/>
              <a:gd name="connsiteY3" fmla="*/ 3316288 h 3316288"/>
              <a:gd name="connsiteX4" fmla="*/ 2156 w 410817"/>
              <a:gd name="connsiteY4" fmla="*/ 400753 h 3316288"/>
              <a:gd name="connsiteX0" fmla="*/ 669 w 409330"/>
              <a:gd name="connsiteY0" fmla="*/ 400753 h 3235446"/>
              <a:gd name="connsiteX1" fmla="*/ 409330 w 409330"/>
              <a:gd name="connsiteY1" fmla="*/ 0 h 3235446"/>
              <a:gd name="connsiteX2" fmla="*/ 402839 w 409330"/>
              <a:gd name="connsiteY2" fmla="*/ 3235446 h 3235446"/>
              <a:gd name="connsiteX3" fmla="*/ 0 w 409330"/>
              <a:gd name="connsiteY3" fmla="*/ 2824622 h 3235446"/>
              <a:gd name="connsiteX4" fmla="*/ 669 w 409330"/>
              <a:gd name="connsiteY4" fmla="*/ 400753 h 323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30" h="3235446">
                <a:moveTo>
                  <a:pt x="669" y="400753"/>
                </a:moveTo>
                <a:lnTo>
                  <a:pt x="409330" y="0"/>
                </a:lnTo>
                <a:cubicBezTo>
                  <a:pt x="407166" y="1078482"/>
                  <a:pt x="405003" y="2156964"/>
                  <a:pt x="402839" y="3235446"/>
                </a:cubicBezTo>
                <a:lnTo>
                  <a:pt x="0" y="2824622"/>
                </a:lnTo>
                <a:cubicBezTo>
                  <a:pt x="766" y="1837062"/>
                  <a:pt x="-97" y="1388313"/>
                  <a:pt x="669" y="4007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3C8873-DBEE-DBF0-5379-7A119D7610F9}"/>
              </a:ext>
            </a:extLst>
          </p:cNvPr>
          <p:cNvSpPr/>
          <p:nvPr/>
        </p:nvSpPr>
        <p:spPr>
          <a:xfrm rot="2689605">
            <a:off x="10962239" y="4204187"/>
            <a:ext cx="462766" cy="3292704"/>
          </a:xfrm>
          <a:custGeom>
            <a:avLst/>
            <a:gdLst>
              <a:gd name="connsiteX0" fmla="*/ 0 w 410817"/>
              <a:gd name="connsiteY0" fmla="*/ 0 h 3316288"/>
              <a:gd name="connsiteX1" fmla="*/ 410817 w 410817"/>
              <a:gd name="connsiteY1" fmla="*/ 0 h 3316288"/>
              <a:gd name="connsiteX2" fmla="*/ 410817 w 410817"/>
              <a:gd name="connsiteY2" fmla="*/ 3316288 h 3316288"/>
              <a:gd name="connsiteX3" fmla="*/ 0 w 410817"/>
              <a:gd name="connsiteY3" fmla="*/ 3316288 h 3316288"/>
              <a:gd name="connsiteX4" fmla="*/ 0 w 410817"/>
              <a:gd name="connsiteY4" fmla="*/ 0 h 3316288"/>
              <a:gd name="connsiteX0" fmla="*/ 0 w 410817"/>
              <a:gd name="connsiteY0" fmla="*/ 0 h 3316288"/>
              <a:gd name="connsiteX1" fmla="*/ 400000 w 410817"/>
              <a:gd name="connsiteY1" fmla="*/ 477876 h 3316288"/>
              <a:gd name="connsiteX2" fmla="*/ 410817 w 410817"/>
              <a:gd name="connsiteY2" fmla="*/ 3316288 h 3316288"/>
              <a:gd name="connsiteX3" fmla="*/ 0 w 410817"/>
              <a:gd name="connsiteY3" fmla="*/ 3316288 h 3316288"/>
              <a:gd name="connsiteX4" fmla="*/ 0 w 410817"/>
              <a:gd name="connsiteY4" fmla="*/ 0 h 3316288"/>
              <a:gd name="connsiteX0" fmla="*/ 0 w 412303"/>
              <a:gd name="connsiteY0" fmla="*/ 0 h 3316288"/>
              <a:gd name="connsiteX1" fmla="*/ 400000 w 412303"/>
              <a:gd name="connsiteY1" fmla="*/ 477876 h 3316288"/>
              <a:gd name="connsiteX2" fmla="*/ 412303 w 412303"/>
              <a:gd name="connsiteY2" fmla="*/ 2824622 h 3316288"/>
              <a:gd name="connsiteX3" fmla="*/ 0 w 412303"/>
              <a:gd name="connsiteY3" fmla="*/ 3316288 h 3316288"/>
              <a:gd name="connsiteX4" fmla="*/ 0 w 412303"/>
              <a:gd name="connsiteY4" fmla="*/ 0 h 3316288"/>
              <a:gd name="connsiteX0" fmla="*/ 50463 w 462766"/>
              <a:gd name="connsiteY0" fmla="*/ 0 h 3299297"/>
              <a:gd name="connsiteX1" fmla="*/ 450463 w 462766"/>
              <a:gd name="connsiteY1" fmla="*/ 477876 h 3299297"/>
              <a:gd name="connsiteX2" fmla="*/ 462766 w 462766"/>
              <a:gd name="connsiteY2" fmla="*/ 2824622 h 3299297"/>
              <a:gd name="connsiteX3" fmla="*/ 0 w 462766"/>
              <a:gd name="connsiteY3" fmla="*/ 3299297 h 3299297"/>
              <a:gd name="connsiteX4" fmla="*/ 50463 w 462766"/>
              <a:gd name="connsiteY4" fmla="*/ 0 h 3299297"/>
              <a:gd name="connsiteX0" fmla="*/ 3297 w 462766"/>
              <a:gd name="connsiteY0" fmla="*/ 0 h 3292704"/>
              <a:gd name="connsiteX1" fmla="*/ 450463 w 462766"/>
              <a:gd name="connsiteY1" fmla="*/ 471283 h 3292704"/>
              <a:gd name="connsiteX2" fmla="*/ 462766 w 462766"/>
              <a:gd name="connsiteY2" fmla="*/ 2818029 h 3292704"/>
              <a:gd name="connsiteX3" fmla="*/ 0 w 462766"/>
              <a:gd name="connsiteY3" fmla="*/ 3292704 h 3292704"/>
              <a:gd name="connsiteX4" fmla="*/ 3297 w 462766"/>
              <a:gd name="connsiteY4" fmla="*/ 0 h 329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6" h="3292704">
                <a:moveTo>
                  <a:pt x="3297" y="0"/>
                </a:moveTo>
                <a:lnTo>
                  <a:pt x="450463" y="471283"/>
                </a:lnTo>
                <a:cubicBezTo>
                  <a:pt x="454069" y="1417420"/>
                  <a:pt x="459160" y="1871892"/>
                  <a:pt x="462766" y="2818029"/>
                </a:cubicBezTo>
                <a:lnTo>
                  <a:pt x="0" y="3292704"/>
                </a:lnTo>
                <a:lnTo>
                  <a:pt x="329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3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</TotalTime>
  <Words>65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Garamond</vt:lpstr>
      <vt:lpstr>Organic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Qasim</dc:creator>
  <cp:lastModifiedBy>Connect</cp:lastModifiedBy>
  <cp:revision>3</cp:revision>
  <dcterms:created xsi:type="dcterms:W3CDTF">2022-09-02T20:33:33Z</dcterms:created>
  <dcterms:modified xsi:type="dcterms:W3CDTF">2022-09-13T12:47:12Z</dcterms:modified>
</cp:coreProperties>
</file>