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F0C2A-13C2-431D-9EFA-FD5CC4284D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4DD40-D5DE-4065-BD36-BBE0A0F99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8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C657-173D-2427-13BF-0DF96AB06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4BA0-7219-C45C-6D0C-C22553961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B53FF-6800-EB16-328F-32C975AF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EC902-1386-798A-F990-C75C4668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4B28-BF25-7E84-800C-183B76E2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9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B0C8-7B24-8C33-A418-DD7290FE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47C55-AF8B-28FA-305D-F109BDEDB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622C7-B7B8-7207-76D6-6E616702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AF8AE-D461-0845-A941-7FF46B34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7DF33-E38B-296D-7F79-4AB9AE3F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7D6F1-7353-B4F7-3EF9-FE4E3858A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99A17-7937-421C-BDED-A43C1D8E2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6C205-26EF-85DF-07B6-DDF8624B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F611A-52EB-E402-0B4C-EB7522A5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71CFF-742E-8D32-62FF-CEE6C71B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2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FECA-85CF-280B-0FE2-4C4163E7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861C2-1F45-EB92-5901-E9BD6D18F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D83A-6DDF-F455-B77E-663F27B4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CCDAF-6AE4-63F0-4687-F3A122C2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01D24-1E80-E143-217C-BC3B87D9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3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9BE8-55E3-A86F-6E4D-738787C8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D13CC-2423-EC1D-2F8B-068AA590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44800-87BF-338D-F0A0-A283F926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9EF4-F63F-C933-DB6B-EF0D76BA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1F52E-095D-6239-7758-F2C798B6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A579D-E33C-DA43-F15E-BB7F7557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55516-DB9E-6E28-7A1B-BAED7E203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F53F8-C05F-4630-184A-70FE3FF6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2DD8-8B08-2D22-8592-72074529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3C28C-3ECB-9B47-D960-BB55210E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0A871-B7C6-EABB-AEEF-ED0AD861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12033-B72C-EA11-8AD8-2D8BBE7B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AC5FF-9060-5504-4436-A67EADA86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E3B0D-C0C6-1E3C-2B1B-E0D62CCF2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B6E12-8A4E-03C3-95FC-909835129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D0AD6-BD11-960D-F5F5-0BF4CEA04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48688A-5573-9131-1269-D2A385D9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B596B-BA6A-2407-9A5B-2C62F742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A4889D-0470-6C6A-FD8A-A45FC21C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DB9B-1AA1-8092-9B66-A9F6D0A0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140EE-6EAA-7E9A-DE5B-FB416088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AA37B-D5D5-F725-1ECA-18F21D9F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AB01D-72C5-60DC-9B26-ED43F685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5E21A-49EA-1EAF-AEEA-A6872B0F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B829E-D9CB-0867-D18E-871FA3A0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C82FF-6789-9DA3-0C4B-4029F3B4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2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9409-F5DD-A5AC-C5E7-7609CFEC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E7735-0650-F791-959B-A4A56F809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F1774-C3A4-ED85-0B4F-30F9C6865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F2377-A7B2-5CC3-959F-4DF878A7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08E26-C865-65E4-9617-A3F93D2D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26025-C78F-415C-F5EB-4D1CC751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F787-2772-36D8-0316-CCE003FB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36575-FDBA-4D4A-2E2C-7A2A4515C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FB752-039D-4390-9E0C-AB96E5AFE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6C660-AC26-F2D2-3F24-3C7E85AA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9D80B-00F7-7EE6-CD25-7A44E0EE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A94C8-2684-F33E-22AA-96429009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993C3-89B0-3745-C503-132D3DF0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C6D5E-2B44-7984-5030-B5A6CE7A3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94DD7-5723-67A2-749D-DB1CB4853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02F4-D0AC-4293-84A4-FD36A53F2635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9D88B-6F77-65F7-E8BB-579B12220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4D997-B37F-0205-8DCF-163ECD323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6A71-92F2-4C61-ACF0-58DFB7C5A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D26D6DC4-4AF4-5541-9C8C-3EB120ADE9B9}"/>
              </a:ext>
            </a:extLst>
          </p:cNvPr>
          <p:cNvSpPr/>
          <p:nvPr/>
        </p:nvSpPr>
        <p:spPr>
          <a:xfrm>
            <a:off x="4884264" y="1272385"/>
            <a:ext cx="2423470" cy="59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9E862E-B256-E349-B23A-E593FD15576E}"/>
              </a:ext>
            </a:extLst>
          </p:cNvPr>
          <p:cNvSpPr txBox="1"/>
          <p:nvPr/>
        </p:nvSpPr>
        <p:spPr>
          <a:xfrm>
            <a:off x="3598206" y="492277"/>
            <a:ext cx="4995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Century Gothic" panose="020B0502020202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P.E.S.T ANALYSIS</a:t>
            </a:r>
          </a:p>
        </p:txBody>
      </p:sp>
      <p:sp>
        <p:nvSpPr>
          <p:cNvPr id="44" name="Freeform: Shape 5309">
            <a:extLst>
              <a:ext uri="{FF2B5EF4-FFF2-40B4-BE49-F238E27FC236}">
                <a16:creationId xmlns:a16="http://schemas.microsoft.com/office/drawing/2014/main" id="{D37BBF70-EDFE-4147-9352-C70AD9DE3DC8}"/>
              </a:ext>
            </a:extLst>
          </p:cNvPr>
          <p:cNvSpPr/>
          <p:nvPr/>
        </p:nvSpPr>
        <p:spPr>
          <a:xfrm>
            <a:off x="4486408" y="2516570"/>
            <a:ext cx="3149283" cy="31459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05" h="1903">
                <a:moveTo>
                  <a:pt x="141" y="711"/>
                </a:moveTo>
                <a:cubicBezTo>
                  <a:pt x="7" y="844"/>
                  <a:pt x="7" y="1060"/>
                  <a:pt x="141" y="1193"/>
                </a:cubicBezTo>
                <a:lnTo>
                  <a:pt x="710" y="1762"/>
                </a:lnTo>
                <a:cubicBezTo>
                  <a:pt x="843" y="1896"/>
                  <a:pt x="1060" y="1896"/>
                  <a:pt x="1194" y="1762"/>
                </a:cubicBezTo>
                <a:lnTo>
                  <a:pt x="1763" y="1193"/>
                </a:lnTo>
                <a:cubicBezTo>
                  <a:pt x="1896" y="1060"/>
                  <a:pt x="1896" y="844"/>
                  <a:pt x="1763" y="711"/>
                </a:cubicBezTo>
                <a:lnTo>
                  <a:pt x="1194" y="142"/>
                </a:lnTo>
                <a:cubicBezTo>
                  <a:pt x="1060" y="9"/>
                  <a:pt x="843" y="9"/>
                  <a:pt x="710" y="142"/>
                </a:cubicBezTo>
                <a:close/>
                <a:moveTo>
                  <a:pt x="1792" y="1223"/>
                </a:moveTo>
                <a:lnTo>
                  <a:pt x="1223" y="1792"/>
                </a:lnTo>
                <a:cubicBezTo>
                  <a:pt x="1074" y="1941"/>
                  <a:pt x="830" y="1941"/>
                  <a:pt x="680" y="1792"/>
                </a:cubicBezTo>
                <a:lnTo>
                  <a:pt x="112" y="1223"/>
                </a:lnTo>
                <a:cubicBezTo>
                  <a:pt x="-37" y="1074"/>
                  <a:pt x="-37" y="831"/>
                  <a:pt x="112" y="681"/>
                </a:cubicBezTo>
                <a:lnTo>
                  <a:pt x="680" y="112"/>
                </a:lnTo>
                <a:cubicBezTo>
                  <a:pt x="830" y="-37"/>
                  <a:pt x="1074" y="-37"/>
                  <a:pt x="1223" y="112"/>
                </a:cubicBezTo>
                <a:lnTo>
                  <a:pt x="1792" y="681"/>
                </a:lnTo>
                <a:cubicBezTo>
                  <a:pt x="1942" y="831"/>
                  <a:pt x="1942" y="1074"/>
                  <a:pt x="1792" y="1223"/>
                </a:cubicBezTo>
                <a:close/>
              </a:path>
            </a:pathLst>
          </a:custGeom>
          <a:solidFill>
            <a:schemeClr val="tx2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5310">
            <a:extLst>
              <a:ext uri="{FF2B5EF4-FFF2-40B4-BE49-F238E27FC236}">
                <a16:creationId xmlns:a16="http://schemas.microsoft.com/office/drawing/2014/main" id="{1AADC997-7B6B-D943-90CE-A10C604A2653}"/>
              </a:ext>
            </a:extLst>
          </p:cNvPr>
          <p:cNvSpPr/>
          <p:nvPr/>
        </p:nvSpPr>
        <p:spPr>
          <a:xfrm>
            <a:off x="6234728" y="3073980"/>
            <a:ext cx="841904" cy="84025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0" h="509">
                <a:moveTo>
                  <a:pt x="49" y="225"/>
                </a:moveTo>
                <a:cubicBezTo>
                  <a:pt x="-16" y="290"/>
                  <a:pt x="-16" y="395"/>
                  <a:pt x="49" y="460"/>
                </a:cubicBezTo>
                <a:cubicBezTo>
                  <a:pt x="114" y="525"/>
                  <a:pt x="219" y="525"/>
                  <a:pt x="284" y="460"/>
                </a:cubicBezTo>
                <a:lnTo>
                  <a:pt x="510" y="236"/>
                </a:lnTo>
                <a:lnTo>
                  <a:pt x="275" y="0"/>
                </a:lnTo>
                <a:close/>
              </a:path>
            </a:pathLst>
          </a:custGeom>
          <a:solidFill>
            <a:srgbClr val="1755B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5311">
            <a:extLst>
              <a:ext uri="{FF2B5EF4-FFF2-40B4-BE49-F238E27FC236}">
                <a16:creationId xmlns:a16="http://schemas.microsoft.com/office/drawing/2014/main" id="{0A3FE740-4C90-9A43-9A95-E2C5A1455122}"/>
              </a:ext>
            </a:extLst>
          </p:cNvPr>
          <p:cNvSpPr/>
          <p:nvPr/>
        </p:nvSpPr>
        <p:spPr>
          <a:xfrm>
            <a:off x="5045477" y="4264885"/>
            <a:ext cx="841904" cy="8419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0" h="510">
                <a:moveTo>
                  <a:pt x="461" y="49"/>
                </a:moveTo>
                <a:cubicBezTo>
                  <a:pt x="396" y="-16"/>
                  <a:pt x="290" y="-16"/>
                  <a:pt x="225" y="49"/>
                </a:cubicBezTo>
                <a:lnTo>
                  <a:pt x="0" y="274"/>
                </a:lnTo>
                <a:lnTo>
                  <a:pt x="235" y="510"/>
                </a:lnTo>
                <a:lnTo>
                  <a:pt x="461" y="285"/>
                </a:lnTo>
                <a:cubicBezTo>
                  <a:pt x="526" y="220"/>
                  <a:pt x="526" y="114"/>
                  <a:pt x="461" y="49"/>
                </a:cubicBezTo>
                <a:close/>
              </a:path>
            </a:pathLst>
          </a:custGeom>
          <a:solidFill>
            <a:srgbClr val="F94A2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7" name="Freeform: Shape 5312">
            <a:extLst>
              <a:ext uri="{FF2B5EF4-FFF2-40B4-BE49-F238E27FC236}">
                <a16:creationId xmlns:a16="http://schemas.microsoft.com/office/drawing/2014/main" id="{E8755A8C-10EF-6949-8095-394ADF75FD14}"/>
              </a:ext>
            </a:extLst>
          </p:cNvPr>
          <p:cNvSpPr/>
          <p:nvPr/>
        </p:nvSpPr>
        <p:spPr>
          <a:xfrm>
            <a:off x="6234728" y="4264885"/>
            <a:ext cx="841904" cy="8419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0" h="510">
                <a:moveTo>
                  <a:pt x="49" y="49"/>
                </a:moveTo>
                <a:cubicBezTo>
                  <a:pt x="-16" y="114"/>
                  <a:pt x="-16" y="220"/>
                  <a:pt x="49" y="285"/>
                </a:cubicBezTo>
                <a:lnTo>
                  <a:pt x="275" y="510"/>
                </a:lnTo>
                <a:lnTo>
                  <a:pt x="510" y="274"/>
                </a:lnTo>
                <a:lnTo>
                  <a:pt x="284" y="49"/>
                </a:lnTo>
                <a:cubicBezTo>
                  <a:pt x="219" y="-16"/>
                  <a:pt x="114" y="-16"/>
                  <a:pt x="49" y="49"/>
                </a:cubicBezTo>
                <a:close/>
              </a:path>
            </a:pathLst>
          </a:custGeom>
          <a:solidFill>
            <a:srgbClr val="34D1B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8" name="Freeform: Shape 5313">
            <a:extLst>
              <a:ext uri="{FF2B5EF4-FFF2-40B4-BE49-F238E27FC236}">
                <a16:creationId xmlns:a16="http://schemas.microsoft.com/office/drawing/2014/main" id="{F2A075B8-53E4-8D49-9976-7F8CCC6A7E0E}"/>
              </a:ext>
            </a:extLst>
          </p:cNvPr>
          <p:cNvSpPr/>
          <p:nvPr/>
        </p:nvSpPr>
        <p:spPr>
          <a:xfrm>
            <a:off x="5045477" y="3073980"/>
            <a:ext cx="841904" cy="84025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0" h="509">
                <a:moveTo>
                  <a:pt x="461" y="460"/>
                </a:moveTo>
                <a:cubicBezTo>
                  <a:pt x="526" y="395"/>
                  <a:pt x="526" y="290"/>
                  <a:pt x="461" y="225"/>
                </a:cubicBezTo>
                <a:lnTo>
                  <a:pt x="235" y="0"/>
                </a:lnTo>
                <a:lnTo>
                  <a:pt x="0" y="236"/>
                </a:lnTo>
                <a:lnTo>
                  <a:pt x="225" y="460"/>
                </a:lnTo>
                <a:cubicBezTo>
                  <a:pt x="290" y="525"/>
                  <a:pt x="396" y="525"/>
                  <a:pt x="461" y="460"/>
                </a:cubicBez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9" name="Freeform: Shape 5314">
            <a:extLst>
              <a:ext uri="{FF2B5EF4-FFF2-40B4-BE49-F238E27FC236}">
                <a16:creationId xmlns:a16="http://schemas.microsoft.com/office/drawing/2014/main" id="{71F88AB1-822B-CF48-BF77-E68B8CEB6D99}"/>
              </a:ext>
            </a:extLst>
          </p:cNvPr>
          <p:cNvSpPr/>
          <p:nvPr/>
        </p:nvSpPr>
        <p:spPr>
          <a:xfrm>
            <a:off x="6628388" y="3813333"/>
            <a:ext cx="865061" cy="5507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24" h="334">
                <a:moveTo>
                  <a:pt x="0" y="167"/>
                </a:moveTo>
                <a:cubicBezTo>
                  <a:pt x="0" y="259"/>
                  <a:pt x="74" y="334"/>
                  <a:pt x="167" y="334"/>
                </a:cubicBezTo>
                <a:lnTo>
                  <a:pt x="475" y="334"/>
                </a:lnTo>
                <a:cubicBezTo>
                  <a:pt x="541" y="233"/>
                  <a:pt x="541" y="101"/>
                  <a:pt x="475" y="0"/>
                </a:cubicBezTo>
                <a:lnTo>
                  <a:pt x="167" y="0"/>
                </a:lnTo>
                <a:cubicBezTo>
                  <a:pt x="74" y="0"/>
                  <a:pt x="0" y="75"/>
                  <a:pt x="0" y="167"/>
                </a:cubicBezTo>
                <a:close/>
              </a:path>
            </a:pathLst>
          </a:custGeom>
          <a:solidFill>
            <a:srgbClr val="C4D8F8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Freeform: Shape 5315">
            <a:extLst>
              <a:ext uri="{FF2B5EF4-FFF2-40B4-BE49-F238E27FC236}">
                <a16:creationId xmlns:a16="http://schemas.microsoft.com/office/drawing/2014/main" id="{B8D0B7DB-B1C0-D340-A631-E529328CAE20}"/>
              </a:ext>
            </a:extLst>
          </p:cNvPr>
          <p:cNvSpPr/>
          <p:nvPr/>
        </p:nvSpPr>
        <p:spPr>
          <a:xfrm>
            <a:off x="4625352" y="3813333"/>
            <a:ext cx="866715" cy="5507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25" h="334">
                <a:moveTo>
                  <a:pt x="525" y="167"/>
                </a:moveTo>
                <a:cubicBezTo>
                  <a:pt x="525" y="75"/>
                  <a:pt x="450" y="0"/>
                  <a:pt x="358" y="0"/>
                </a:cubicBezTo>
                <a:lnTo>
                  <a:pt x="49" y="0"/>
                </a:lnTo>
                <a:cubicBezTo>
                  <a:pt x="-16" y="101"/>
                  <a:pt x="-16" y="233"/>
                  <a:pt x="49" y="334"/>
                </a:cubicBezTo>
                <a:lnTo>
                  <a:pt x="358" y="334"/>
                </a:lnTo>
                <a:cubicBezTo>
                  <a:pt x="450" y="334"/>
                  <a:pt x="525" y="259"/>
                  <a:pt x="525" y="167"/>
                </a:cubicBezTo>
                <a:close/>
              </a:path>
            </a:pathLst>
          </a:custGeom>
          <a:solidFill>
            <a:srgbClr val="FDCDC3"/>
          </a:solidFill>
          <a:ln cap="flat">
            <a:solidFill>
              <a:srgbClr val="FDCDC3"/>
            </a:solidFill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1" name="Freeform: Shape 5316">
            <a:extLst>
              <a:ext uri="{FF2B5EF4-FFF2-40B4-BE49-F238E27FC236}">
                <a16:creationId xmlns:a16="http://schemas.microsoft.com/office/drawing/2014/main" id="{7E6312E1-F003-624D-8382-11B3DDD85A09}"/>
              </a:ext>
            </a:extLst>
          </p:cNvPr>
          <p:cNvSpPr/>
          <p:nvPr/>
        </p:nvSpPr>
        <p:spPr>
          <a:xfrm>
            <a:off x="5784830" y="4658545"/>
            <a:ext cx="550794" cy="86671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" h="525">
                <a:moveTo>
                  <a:pt x="166" y="0"/>
                </a:moveTo>
                <a:cubicBezTo>
                  <a:pt x="74" y="0"/>
                  <a:pt x="0" y="74"/>
                  <a:pt x="0" y="165"/>
                </a:cubicBezTo>
                <a:lnTo>
                  <a:pt x="0" y="474"/>
                </a:lnTo>
                <a:cubicBezTo>
                  <a:pt x="101" y="542"/>
                  <a:pt x="233" y="542"/>
                  <a:pt x="334" y="474"/>
                </a:cubicBezTo>
                <a:lnTo>
                  <a:pt x="334" y="165"/>
                </a:lnTo>
                <a:cubicBezTo>
                  <a:pt x="334" y="74"/>
                  <a:pt x="259" y="0"/>
                  <a:pt x="166" y="0"/>
                </a:cubicBezTo>
                <a:close/>
              </a:path>
            </a:pathLst>
          </a:custGeom>
          <a:solidFill>
            <a:srgbClr val="E0F8F5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2" name="Freeform: Shape 5317">
            <a:extLst>
              <a:ext uri="{FF2B5EF4-FFF2-40B4-BE49-F238E27FC236}">
                <a16:creationId xmlns:a16="http://schemas.microsoft.com/office/drawing/2014/main" id="{92ECDDE2-E129-3D45-B433-C1D4FA705D3A}"/>
              </a:ext>
            </a:extLst>
          </p:cNvPr>
          <p:cNvSpPr/>
          <p:nvPr/>
        </p:nvSpPr>
        <p:spPr>
          <a:xfrm>
            <a:off x="5784830" y="2653855"/>
            <a:ext cx="550794" cy="86671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" h="525">
                <a:moveTo>
                  <a:pt x="166" y="525"/>
                </a:moveTo>
                <a:cubicBezTo>
                  <a:pt x="259" y="525"/>
                  <a:pt x="334" y="451"/>
                  <a:pt x="334" y="360"/>
                </a:cubicBezTo>
                <a:lnTo>
                  <a:pt x="334" y="52"/>
                </a:lnTo>
                <a:cubicBezTo>
                  <a:pt x="233" y="-17"/>
                  <a:pt x="101" y="-17"/>
                  <a:pt x="0" y="52"/>
                </a:cubicBezTo>
                <a:lnTo>
                  <a:pt x="0" y="360"/>
                </a:lnTo>
                <a:cubicBezTo>
                  <a:pt x="0" y="451"/>
                  <a:pt x="74" y="525"/>
                  <a:pt x="166" y="525"/>
                </a:cubicBezTo>
                <a:close/>
              </a:path>
            </a:pathLst>
          </a:custGeom>
          <a:solidFill>
            <a:srgbClr val="FFD7B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3" name="Freeform: Shape 5318">
            <a:extLst>
              <a:ext uri="{FF2B5EF4-FFF2-40B4-BE49-F238E27FC236}">
                <a16:creationId xmlns:a16="http://schemas.microsoft.com/office/drawing/2014/main" id="{DACD3E48-C82E-BC4B-B471-A40B48BCAFA4}"/>
              </a:ext>
            </a:extLst>
          </p:cNvPr>
          <p:cNvSpPr/>
          <p:nvPr/>
        </p:nvSpPr>
        <p:spPr>
          <a:xfrm>
            <a:off x="7093172" y="2493413"/>
            <a:ext cx="562372" cy="560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1" h="340">
                <a:moveTo>
                  <a:pt x="341" y="14"/>
                </a:moveTo>
                <a:lnTo>
                  <a:pt x="15" y="340"/>
                </a:lnTo>
                <a:lnTo>
                  <a:pt x="0" y="327"/>
                </a:lnTo>
                <a:lnTo>
                  <a:pt x="328" y="0"/>
                </a:lnTo>
                <a:close/>
              </a:path>
            </a:pathLst>
          </a:custGeom>
          <a:solidFill>
            <a:srgbClr val="33333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5" name="Freeform: Shape 5320">
            <a:extLst>
              <a:ext uri="{FF2B5EF4-FFF2-40B4-BE49-F238E27FC236}">
                <a16:creationId xmlns:a16="http://schemas.microsoft.com/office/drawing/2014/main" id="{B49DB856-846A-224D-AD70-C40B3D061119}"/>
              </a:ext>
            </a:extLst>
          </p:cNvPr>
          <p:cNvSpPr/>
          <p:nvPr/>
        </p:nvSpPr>
        <p:spPr>
          <a:xfrm>
            <a:off x="7589382" y="2450408"/>
            <a:ext cx="112475" cy="1124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" h="69">
                <a:moveTo>
                  <a:pt x="59" y="10"/>
                </a:moveTo>
                <a:cubicBezTo>
                  <a:pt x="73" y="24"/>
                  <a:pt x="73" y="45"/>
                  <a:pt x="59" y="59"/>
                </a:cubicBezTo>
                <a:cubicBezTo>
                  <a:pt x="46" y="73"/>
                  <a:pt x="24" y="73"/>
                  <a:pt x="10" y="59"/>
                </a:cubicBezTo>
                <a:cubicBezTo>
                  <a:pt x="-3" y="45"/>
                  <a:pt x="-3" y="24"/>
                  <a:pt x="10" y="10"/>
                </a:cubicBezTo>
                <a:cubicBezTo>
                  <a:pt x="24" y="-3"/>
                  <a:pt x="46" y="-3"/>
                  <a:pt x="59" y="10"/>
                </a:cubicBezTo>
                <a:close/>
              </a:path>
            </a:pathLst>
          </a:custGeom>
          <a:solidFill>
            <a:srgbClr val="1755B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8" name="Freeform: Shape 5323">
            <a:extLst>
              <a:ext uri="{FF2B5EF4-FFF2-40B4-BE49-F238E27FC236}">
                <a16:creationId xmlns:a16="http://schemas.microsoft.com/office/drawing/2014/main" id="{3871713D-C6D9-974A-BA71-568C2BDC6290}"/>
              </a:ext>
            </a:extLst>
          </p:cNvPr>
          <p:cNvSpPr/>
          <p:nvPr/>
        </p:nvSpPr>
        <p:spPr>
          <a:xfrm>
            <a:off x="4464910" y="5123324"/>
            <a:ext cx="562372" cy="560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1" h="340">
                <a:moveTo>
                  <a:pt x="341" y="14"/>
                </a:moveTo>
                <a:lnTo>
                  <a:pt x="13" y="340"/>
                </a:lnTo>
                <a:lnTo>
                  <a:pt x="0" y="326"/>
                </a:lnTo>
                <a:lnTo>
                  <a:pt x="326" y="0"/>
                </a:lnTo>
                <a:close/>
              </a:path>
            </a:pathLst>
          </a:custGeom>
          <a:solidFill>
            <a:srgbClr val="33333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98" name="Freeform: Shape 5327">
            <a:extLst>
              <a:ext uri="{FF2B5EF4-FFF2-40B4-BE49-F238E27FC236}">
                <a16:creationId xmlns:a16="http://schemas.microsoft.com/office/drawing/2014/main" id="{E3DAC77B-861A-3D4C-87A7-3562B43BB906}"/>
              </a:ext>
            </a:extLst>
          </p:cNvPr>
          <p:cNvSpPr/>
          <p:nvPr/>
        </p:nvSpPr>
        <p:spPr>
          <a:xfrm>
            <a:off x="4420247" y="5617885"/>
            <a:ext cx="110821" cy="1124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8" h="69">
                <a:moveTo>
                  <a:pt x="59" y="10"/>
                </a:moveTo>
                <a:cubicBezTo>
                  <a:pt x="72" y="25"/>
                  <a:pt x="72" y="46"/>
                  <a:pt x="59" y="59"/>
                </a:cubicBezTo>
                <a:cubicBezTo>
                  <a:pt x="46" y="73"/>
                  <a:pt x="23" y="73"/>
                  <a:pt x="10" y="59"/>
                </a:cubicBezTo>
                <a:cubicBezTo>
                  <a:pt x="-3" y="46"/>
                  <a:pt x="-3" y="25"/>
                  <a:pt x="10" y="10"/>
                </a:cubicBezTo>
                <a:cubicBezTo>
                  <a:pt x="23" y="-3"/>
                  <a:pt x="46" y="-3"/>
                  <a:pt x="59" y="10"/>
                </a:cubicBezTo>
                <a:close/>
              </a:path>
            </a:pathLst>
          </a:custGeom>
          <a:solidFill>
            <a:srgbClr val="F94A2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99" name="Freeform: Shape 5328">
            <a:extLst>
              <a:ext uri="{FF2B5EF4-FFF2-40B4-BE49-F238E27FC236}">
                <a16:creationId xmlns:a16="http://schemas.microsoft.com/office/drawing/2014/main" id="{1987A4B1-8D08-B74A-8DD2-0B6147E5C8E6}"/>
              </a:ext>
            </a:extLst>
          </p:cNvPr>
          <p:cNvSpPr/>
          <p:nvPr/>
        </p:nvSpPr>
        <p:spPr>
          <a:xfrm>
            <a:off x="4464910" y="2493413"/>
            <a:ext cx="562372" cy="560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1" h="340">
                <a:moveTo>
                  <a:pt x="13" y="0"/>
                </a:moveTo>
                <a:lnTo>
                  <a:pt x="341" y="327"/>
                </a:lnTo>
                <a:lnTo>
                  <a:pt x="326" y="340"/>
                </a:lnTo>
                <a:lnTo>
                  <a:pt x="0" y="14"/>
                </a:lnTo>
                <a:close/>
              </a:path>
            </a:pathLst>
          </a:custGeom>
          <a:solidFill>
            <a:srgbClr val="33333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01" name="Freeform: Shape 5330">
            <a:extLst>
              <a:ext uri="{FF2B5EF4-FFF2-40B4-BE49-F238E27FC236}">
                <a16:creationId xmlns:a16="http://schemas.microsoft.com/office/drawing/2014/main" id="{5F197081-E5C8-8444-828D-E45623EA20F2}"/>
              </a:ext>
            </a:extLst>
          </p:cNvPr>
          <p:cNvSpPr/>
          <p:nvPr/>
        </p:nvSpPr>
        <p:spPr>
          <a:xfrm>
            <a:off x="4420247" y="2450408"/>
            <a:ext cx="110821" cy="1124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8" h="69">
                <a:moveTo>
                  <a:pt x="10" y="10"/>
                </a:moveTo>
                <a:cubicBezTo>
                  <a:pt x="23" y="-3"/>
                  <a:pt x="46" y="-3"/>
                  <a:pt x="59" y="10"/>
                </a:cubicBezTo>
                <a:cubicBezTo>
                  <a:pt x="72" y="24"/>
                  <a:pt x="72" y="45"/>
                  <a:pt x="59" y="59"/>
                </a:cubicBezTo>
                <a:cubicBezTo>
                  <a:pt x="46" y="73"/>
                  <a:pt x="23" y="73"/>
                  <a:pt x="10" y="59"/>
                </a:cubicBezTo>
                <a:cubicBezTo>
                  <a:pt x="-3" y="46"/>
                  <a:pt x="-3" y="24"/>
                  <a:pt x="10" y="10"/>
                </a:cubicBez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04" name="Freeform: Shape 5333">
            <a:extLst>
              <a:ext uri="{FF2B5EF4-FFF2-40B4-BE49-F238E27FC236}">
                <a16:creationId xmlns:a16="http://schemas.microsoft.com/office/drawing/2014/main" id="{33D9454F-DE45-BB4D-9A45-BE01F0DF012C}"/>
              </a:ext>
            </a:extLst>
          </p:cNvPr>
          <p:cNvSpPr/>
          <p:nvPr/>
        </p:nvSpPr>
        <p:spPr>
          <a:xfrm>
            <a:off x="7093172" y="5123324"/>
            <a:ext cx="562372" cy="560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1" h="340">
                <a:moveTo>
                  <a:pt x="15" y="0"/>
                </a:moveTo>
                <a:lnTo>
                  <a:pt x="341" y="326"/>
                </a:lnTo>
                <a:lnTo>
                  <a:pt x="328" y="340"/>
                </a:lnTo>
                <a:lnTo>
                  <a:pt x="0" y="14"/>
                </a:lnTo>
                <a:close/>
              </a:path>
            </a:pathLst>
          </a:custGeom>
          <a:solidFill>
            <a:srgbClr val="33333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08" name="Freeform: Shape 5337">
            <a:extLst>
              <a:ext uri="{FF2B5EF4-FFF2-40B4-BE49-F238E27FC236}">
                <a16:creationId xmlns:a16="http://schemas.microsoft.com/office/drawing/2014/main" id="{AECCA2AA-F035-684A-84C4-2D7930F60570}"/>
              </a:ext>
            </a:extLst>
          </p:cNvPr>
          <p:cNvSpPr/>
          <p:nvPr/>
        </p:nvSpPr>
        <p:spPr>
          <a:xfrm>
            <a:off x="7589382" y="5617885"/>
            <a:ext cx="112475" cy="1124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" h="69">
                <a:moveTo>
                  <a:pt x="10" y="10"/>
                </a:moveTo>
                <a:cubicBezTo>
                  <a:pt x="24" y="-3"/>
                  <a:pt x="46" y="-3"/>
                  <a:pt x="59" y="10"/>
                </a:cubicBezTo>
                <a:cubicBezTo>
                  <a:pt x="73" y="25"/>
                  <a:pt x="73" y="46"/>
                  <a:pt x="59" y="59"/>
                </a:cubicBezTo>
                <a:cubicBezTo>
                  <a:pt x="46" y="73"/>
                  <a:pt x="24" y="73"/>
                  <a:pt x="10" y="59"/>
                </a:cubicBezTo>
                <a:cubicBezTo>
                  <a:pt x="-3" y="46"/>
                  <a:pt x="-3" y="25"/>
                  <a:pt x="10" y="10"/>
                </a:cubicBezTo>
                <a:close/>
              </a:path>
            </a:pathLst>
          </a:custGeom>
          <a:solidFill>
            <a:srgbClr val="34D1B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11B3569-EF39-584E-AECF-289808762AF4}"/>
              </a:ext>
            </a:extLst>
          </p:cNvPr>
          <p:cNvSpPr/>
          <p:nvPr/>
        </p:nvSpPr>
        <p:spPr>
          <a:xfrm>
            <a:off x="5231297" y="3375113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A74F7F0-953A-2941-A2C3-767EC07D74A8}"/>
              </a:ext>
            </a:extLst>
          </p:cNvPr>
          <p:cNvSpPr/>
          <p:nvPr/>
        </p:nvSpPr>
        <p:spPr>
          <a:xfrm>
            <a:off x="6161687" y="3375113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20840B8-968C-2C4E-9E0A-2B78351065C0}"/>
              </a:ext>
            </a:extLst>
          </p:cNvPr>
          <p:cNvSpPr/>
          <p:nvPr/>
        </p:nvSpPr>
        <p:spPr>
          <a:xfrm>
            <a:off x="5231297" y="4276987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3EBA101-5E56-234E-928E-792338BE7B13}"/>
              </a:ext>
            </a:extLst>
          </p:cNvPr>
          <p:cNvSpPr/>
          <p:nvPr/>
        </p:nvSpPr>
        <p:spPr>
          <a:xfrm>
            <a:off x="6145598" y="4307890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1C67B92-D8EE-654A-A2F6-6B795345CAB1}"/>
              </a:ext>
            </a:extLst>
          </p:cNvPr>
          <p:cNvSpPr txBox="1"/>
          <p:nvPr/>
        </p:nvSpPr>
        <p:spPr>
          <a:xfrm>
            <a:off x="2909689" y="194017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FF983B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Political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E1CD8B4-E2C9-0D4B-B0AB-BA6D987D7AB9}"/>
              </a:ext>
            </a:extLst>
          </p:cNvPr>
          <p:cNvSpPr txBox="1"/>
          <p:nvPr/>
        </p:nvSpPr>
        <p:spPr>
          <a:xfrm>
            <a:off x="1236769" y="2273082"/>
            <a:ext cx="2707343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  <a:p>
            <a:pPr algn="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B94BD84-E445-D341-AB1B-F2E48917A330}"/>
              </a:ext>
            </a:extLst>
          </p:cNvPr>
          <p:cNvSpPr txBox="1"/>
          <p:nvPr/>
        </p:nvSpPr>
        <p:spPr>
          <a:xfrm>
            <a:off x="2344704" y="5078997"/>
            <a:ext cx="159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94A29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Social</a:t>
            </a:r>
            <a:endParaRPr lang="en-US" sz="900" b="1" dirty="0">
              <a:solidFill>
                <a:srgbClr val="F94A29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6D4097A-CC9A-2048-866E-350D0162B083}"/>
              </a:ext>
            </a:extLst>
          </p:cNvPr>
          <p:cNvSpPr txBox="1"/>
          <p:nvPr/>
        </p:nvSpPr>
        <p:spPr>
          <a:xfrm>
            <a:off x="1218533" y="5402162"/>
            <a:ext cx="2707343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014021D-0598-8842-B9CE-9FF0FF2FB6F2}"/>
              </a:ext>
            </a:extLst>
          </p:cNvPr>
          <p:cNvSpPr txBox="1"/>
          <p:nvPr/>
        </p:nvSpPr>
        <p:spPr>
          <a:xfrm>
            <a:off x="8187362" y="1940175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755B9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</a:t>
            </a:r>
            <a:endParaRPr lang="en-US" sz="900" b="1" dirty="0">
              <a:solidFill>
                <a:srgbClr val="1755B9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6ED6BBA-1DA9-C54D-89DD-0EF7C195B657}"/>
              </a:ext>
            </a:extLst>
          </p:cNvPr>
          <p:cNvSpPr txBox="1"/>
          <p:nvPr/>
        </p:nvSpPr>
        <p:spPr>
          <a:xfrm>
            <a:off x="8176477" y="2273082"/>
            <a:ext cx="2657227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CB1364D-6C02-9945-A129-9EBE17E19983}"/>
              </a:ext>
            </a:extLst>
          </p:cNvPr>
          <p:cNvSpPr txBox="1"/>
          <p:nvPr/>
        </p:nvSpPr>
        <p:spPr>
          <a:xfrm>
            <a:off x="7387463" y="5078997"/>
            <a:ext cx="245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34D1BF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Technological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F139ECE-4FFD-794F-B9D7-C1293B5F78DB}"/>
              </a:ext>
            </a:extLst>
          </p:cNvPr>
          <p:cNvSpPr txBox="1"/>
          <p:nvPr/>
        </p:nvSpPr>
        <p:spPr>
          <a:xfrm>
            <a:off x="8176477" y="5402162"/>
            <a:ext cx="2684090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7307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zaidiaiman507@gmail.com</dc:creator>
  <cp:lastModifiedBy>zaidiaiman507@gmail.com</cp:lastModifiedBy>
  <cp:revision>1</cp:revision>
  <dcterms:created xsi:type="dcterms:W3CDTF">2023-09-08T06:07:09Z</dcterms:created>
  <dcterms:modified xsi:type="dcterms:W3CDTF">2023-09-08T06:13:25Z</dcterms:modified>
</cp:coreProperties>
</file>