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24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7EDDB"/>
    <a:srgbClr val="DFE8CC"/>
    <a:srgbClr val="DAE2B6"/>
    <a:srgbClr val="CCD6A6"/>
    <a:srgbClr val="FFCD99"/>
    <a:srgbClr val="947154"/>
    <a:srgbClr val="FABB85"/>
    <a:srgbClr val="F5F8F9"/>
    <a:srgbClr val="FFD39E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>
        <p:scale>
          <a:sx n="20" d="100"/>
          <a:sy n="20" d="100"/>
        </p:scale>
        <p:origin x="952" y="8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61E01B10-68D2-5245-88BB-D5AF7D4714CD}"/>
              </a:ext>
            </a:extLst>
          </p:cNvPr>
          <p:cNvSpPr/>
          <p:nvPr/>
        </p:nvSpPr>
        <p:spPr>
          <a:xfrm>
            <a:off x="8301893" y="4382952"/>
            <a:ext cx="7864700" cy="1182484"/>
          </a:xfrm>
          <a:prstGeom prst="rect">
            <a:avLst/>
          </a:prstGeom>
          <a:solidFill>
            <a:srgbClr val="CCD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</a:p>
        </p:txBody>
      </p:sp>
      <p:cxnSp>
        <p:nvCxnSpPr>
          <p:cNvPr id="85" name="Connector: Elbow 24">
            <a:extLst>
              <a:ext uri="{FF2B5EF4-FFF2-40B4-BE49-F238E27FC236}">
                <a16:creationId xmlns:a16="http://schemas.microsoft.com/office/drawing/2014/main" id="{C55B5A3E-DC35-404D-9A62-1784C988D882}"/>
              </a:ext>
            </a:extLst>
          </p:cNvPr>
          <p:cNvCxnSpPr>
            <a:cxnSpLocks/>
            <a:stCxn id="147" idx="3"/>
            <a:endCxn id="144" idx="0"/>
          </p:cNvCxnSpPr>
          <p:nvPr/>
        </p:nvCxnSpPr>
        <p:spPr>
          <a:xfrm>
            <a:off x="12937262" y="6640592"/>
            <a:ext cx="4317701" cy="4494578"/>
          </a:xfrm>
          <a:prstGeom prst="bentConnector2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4F8E496-F0CE-D84A-AE54-67E446BA645B}"/>
              </a:ext>
            </a:extLst>
          </p:cNvPr>
          <p:cNvSpPr/>
          <p:nvPr/>
        </p:nvSpPr>
        <p:spPr>
          <a:xfrm>
            <a:off x="12491173" y="7622723"/>
            <a:ext cx="9527579" cy="1541083"/>
          </a:xfrm>
          <a:prstGeom prst="rect">
            <a:avLst/>
          </a:prstGeom>
          <a:solidFill>
            <a:srgbClr val="F7E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FB2E391-393F-D948-93AC-744DE6F90443}"/>
              </a:ext>
            </a:extLst>
          </p:cNvPr>
          <p:cNvSpPr/>
          <p:nvPr/>
        </p:nvSpPr>
        <p:spPr>
          <a:xfrm>
            <a:off x="12491173" y="9378947"/>
            <a:ext cx="9527579" cy="1541083"/>
          </a:xfrm>
          <a:prstGeom prst="rect">
            <a:avLst/>
          </a:prstGeom>
          <a:solidFill>
            <a:srgbClr val="F7E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A3E8740-B8BA-284C-8514-60114EDE18D1}"/>
              </a:ext>
            </a:extLst>
          </p:cNvPr>
          <p:cNvSpPr/>
          <p:nvPr/>
        </p:nvSpPr>
        <p:spPr>
          <a:xfrm>
            <a:off x="12491173" y="11135170"/>
            <a:ext cx="9527579" cy="1541083"/>
          </a:xfrm>
          <a:prstGeom prst="rect">
            <a:avLst/>
          </a:prstGeom>
          <a:solidFill>
            <a:srgbClr val="F7E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Century Gothic" panose="020B0502020202020204" pitchFamily="34" charset="0"/>
            </a:endParaRPr>
          </a:p>
        </p:txBody>
      </p:sp>
      <p:cxnSp>
        <p:nvCxnSpPr>
          <p:cNvPr id="106" name="Connector: Elbow 15">
            <a:extLst>
              <a:ext uri="{FF2B5EF4-FFF2-40B4-BE49-F238E27FC236}">
                <a16:creationId xmlns:a16="http://schemas.microsoft.com/office/drawing/2014/main" id="{C04B4618-BE5D-154A-9995-CA10B32E4AFB}"/>
              </a:ext>
            </a:extLst>
          </p:cNvPr>
          <p:cNvCxnSpPr>
            <a:cxnSpLocks/>
            <a:stCxn id="147" idx="1"/>
            <a:endCxn id="141" idx="0"/>
          </p:cNvCxnSpPr>
          <p:nvPr/>
        </p:nvCxnSpPr>
        <p:spPr>
          <a:xfrm rot="10800000" flipV="1">
            <a:off x="7122689" y="6640592"/>
            <a:ext cx="4374151" cy="4494578"/>
          </a:xfrm>
          <a:prstGeom prst="bentConnector2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1595A32-F070-1E43-B2C4-50BF5235975B}"/>
              </a:ext>
            </a:extLst>
          </p:cNvPr>
          <p:cNvSpPr/>
          <p:nvPr/>
        </p:nvSpPr>
        <p:spPr>
          <a:xfrm>
            <a:off x="2358898" y="7622723"/>
            <a:ext cx="9527579" cy="1541083"/>
          </a:xfrm>
          <a:prstGeom prst="rect">
            <a:avLst/>
          </a:prstGeom>
          <a:solidFill>
            <a:srgbClr val="DAE2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325DFD2-BA6F-A842-8704-B1C257F7A133}"/>
              </a:ext>
            </a:extLst>
          </p:cNvPr>
          <p:cNvSpPr/>
          <p:nvPr/>
        </p:nvSpPr>
        <p:spPr>
          <a:xfrm>
            <a:off x="2358898" y="9378947"/>
            <a:ext cx="9527579" cy="1541083"/>
          </a:xfrm>
          <a:prstGeom prst="rect">
            <a:avLst/>
          </a:prstGeom>
          <a:solidFill>
            <a:srgbClr val="DAE2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F13BD5C-CA74-3041-A1D7-7233DC2E4D06}"/>
              </a:ext>
            </a:extLst>
          </p:cNvPr>
          <p:cNvSpPr/>
          <p:nvPr/>
        </p:nvSpPr>
        <p:spPr>
          <a:xfrm>
            <a:off x="2358898" y="11135170"/>
            <a:ext cx="9527579" cy="1541083"/>
          </a:xfrm>
          <a:prstGeom prst="rect">
            <a:avLst/>
          </a:prstGeom>
          <a:solidFill>
            <a:srgbClr val="DAE2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u="sng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DCBC9E6-E3A3-524C-87E4-610D61C0A5C1}"/>
              </a:ext>
            </a:extLst>
          </p:cNvPr>
          <p:cNvCxnSpPr>
            <a:cxnSpLocks/>
            <a:stCxn id="148" idx="2"/>
          </p:cNvCxnSpPr>
          <p:nvPr/>
        </p:nvCxnSpPr>
        <p:spPr>
          <a:xfrm>
            <a:off x="12234243" y="5565436"/>
            <a:ext cx="0" cy="869970"/>
          </a:xfrm>
          <a:prstGeom prst="line">
            <a:avLst/>
          </a:prstGeom>
          <a:noFill/>
          <a:ln w="25400">
            <a:solidFill>
              <a:schemeClr val="bg1">
                <a:lumMod val="85000"/>
              </a:schemeClr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6" name="Diamond 145">
            <a:extLst>
              <a:ext uri="{FF2B5EF4-FFF2-40B4-BE49-F238E27FC236}">
                <a16:creationId xmlns:a16="http://schemas.microsoft.com/office/drawing/2014/main" id="{A1AD35F0-5E85-9044-87DF-894AB2793DC5}"/>
              </a:ext>
            </a:extLst>
          </p:cNvPr>
          <p:cNvSpPr/>
          <p:nvPr/>
        </p:nvSpPr>
        <p:spPr>
          <a:xfrm>
            <a:off x="11496839" y="6146924"/>
            <a:ext cx="1440423" cy="987335"/>
          </a:xfrm>
          <a:prstGeom prst="diamond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7" name="Diamond 146">
            <a:extLst>
              <a:ext uri="{FF2B5EF4-FFF2-40B4-BE49-F238E27FC236}">
                <a16:creationId xmlns:a16="http://schemas.microsoft.com/office/drawing/2014/main" id="{FDD16C2D-1C34-BA43-B336-4493BB149E23}"/>
              </a:ext>
            </a:extLst>
          </p:cNvPr>
          <p:cNvSpPr/>
          <p:nvPr/>
        </p:nvSpPr>
        <p:spPr>
          <a:xfrm>
            <a:off x="11496839" y="6146924"/>
            <a:ext cx="1440423" cy="987335"/>
          </a:xfrm>
          <a:prstGeom prst="diamond">
            <a:avLst/>
          </a:prstGeom>
          <a:solidFill>
            <a:srgbClr val="DFE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2FEB60A-21BE-3A48-AB71-BC5F6381BB92}"/>
              </a:ext>
            </a:extLst>
          </p:cNvPr>
          <p:cNvSpPr txBox="1"/>
          <p:nvPr/>
        </p:nvSpPr>
        <p:spPr>
          <a:xfrm>
            <a:off x="3222143" y="8142235"/>
            <a:ext cx="7801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EB118EA4-246D-4F47-ACB2-E540B53B72A2}"/>
              </a:ext>
            </a:extLst>
          </p:cNvPr>
          <p:cNvSpPr txBox="1"/>
          <p:nvPr/>
        </p:nvSpPr>
        <p:spPr>
          <a:xfrm>
            <a:off x="4897636" y="7695773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Desire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E48562B-5350-6047-89A4-E94A9645FA6B}"/>
              </a:ext>
            </a:extLst>
          </p:cNvPr>
          <p:cNvSpPr txBox="1"/>
          <p:nvPr/>
        </p:nvSpPr>
        <p:spPr>
          <a:xfrm>
            <a:off x="3222143" y="9890825"/>
            <a:ext cx="7801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1DDA48D-7952-2248-95F9-2C4893C9B598}"/>
              </a:ext>
            </a:extLst>
          </p:cNvPr>
          <p:cNvSpPr txBox="1"/>
          <p:nvPr/>
        </p:nvSpPr>
        <p:spPr>
          <a:xfrm>
            <a:off x="4897636" y="9444363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Awareness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A9B62A1-EFCD-364E-9FDD-867BF28B4501}"/>
              </a:ext>
            </a:extLst>
          </p:cNvPr>
          <p:cNvSpPr txBox="1"/>
          <p:nvPr/>
        </p:nvSpPr>
        <p:spPr>
          <a:xfrm>
            <a:off x="3222143" y="11671499"/>
            <a:ext cx="7801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EF99AB41-7684-4C45-863C-619F5F7B9339}"/>
              </a:ext>
            </a:extLst>
          </p:cNvPr>
          <p:cNvSpPr txBox="1"/>
          <p:nvPr/>
        </p:nvSpPr>
        <p:spPr>
          <a:xfrm>
            <a:off x="4897636" y="11225037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Knowledge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715A480-6D7B-D84A-B0DC-00D906918C2C}"/>
              </a:ext>
            </a:extLst>
          </p:cNvPr>
          <p:cNvSpPr txBox="1"/>
          <p:nvPr/>
        </p:nvSpPr>
        <p:spPr>
          <a:xfrm>
            <a:off x="13371989" y="8142235"/>
            <a:ext cx="7801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EDCCC9BB-BEF1-EB48-8648-FC31A4394A70}"/>
              </a:ext>
            </a:extLst>
          </p:cNvPr>
          <p:cNvSpPr txBox="1"/>
          <p:nvPr/>
        </p:nvSpPr>
        <p:spPr>
          <a:xfrm>
            <a:off x="15047482" y="7695773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Desire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BB7765E-BFB6-5F45-9544-93FB1B84274A}"/>
              </a:ext>
            </a:extLst>
          </p:cNvPr>
          <p:cNvSpPr txBox="1"/>
          <p:nvPr/>
        </p:nvSpPr>
        <p:spPr>
          <a:xfrm>
            <a:off x="13371989" y="9890825"/>
            <a:ext cx="7801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6B297B9-4C98-B349-A06F-24A09670B365}"/>
              </a:ext>
            </a:extLst>
          </p:cNvPr>
          <p:cNvSpPr txBox="1"/>
          <p:nvPr/>
        </p:nvSpPr>
        <p:spPr>
          <a:xfrm>
            <a:off x="15047482" y="9444363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Awareness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4A7726FA-8DDE-284C-83AB-A5A9ED85E1E1}"/>
              </a:ext>
            </a:extLst>
          </p:cNvPr>
          <p:cNvSpPr txBox="1"/>
          <p:nvPr/>
        </p:nvSpPr>
        <p:spPr>
          <a:xfrm>
            <a:off x="13371989" y="11671499"/>
            <a:ext cx="7801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22612425-8E8E-5847-9E68-B8DAC0913C10}"/>
              </a:ext>
            </a:extLst>
          </p:cNvPr>
          <p:cNvSpPr txBox="1"/>
          <p:nvPr/>
        </p:nvSpPr>
        <p:spPr>
          <a:xfrm>
            <a:off x="15047482" y="11225037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Knowledge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14EDE320-6486-BA4A-A55F-8867014777AB}"/>
              </a:ext>
            </a:extLst>
          </p:cNvPr>
          <p:cNvSpPr/>
          <p:nvPr/>
        </p:nvSpPr>
        <p:spPr>
          <a:xfrm>
            <a:off x="9308765" y="6267818"/>
            <a:ext cx="747652" cy="747650"/>
          </a:xfrm>
          <a:prstGeom prst="ellipse">
            <a:avLst/>
          </a:prstGeom>
          <a:solidFill>
            <a:srgbClr val="F7E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81" name="Freeform 180">
            <a:extLst>
              <a:ext uri="{FF2B5EF4-FFF2-40B4-BE49-F238E27FC236}">
                <a16:creationId xmlns:a16="http://schemas.microsoft.com/office/drawing/2014/main" id="{D6FD4AB2-C3FB-0041-84E8-D31CEDB7F2EB}"/>
              </a:ext>
            </a:extLst>
          </p:cNvPr>
          <p:cNvSpPr/>
          <p:nvPr/>
        </p:nvSpPr>
        <p:spPr>
          <a:xfrm rot="18641522">
            <a:off x="9477663" y="6508105"/>
            <a:ext cx="409855" cy="205495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C6388157-BF10-D649-803C-954ADF2EB411}"/>
              </a:ext>
            </a:extLst>
          </p:cNvPr>
          <p:cNvSpPr/>
          <p:nvPr/>
        </p:nvSpPr>
        <p:spPr>
          <a:xfrm>
            <a:off x="14377684" y="6267818"/>
            <a:ext cx="747652" cy="747650"/>
          </a:xfrm>
          <a:prstGeom prst="ellipse">
            <a:avLst/>
          </a:prstGeom>
          <a:solidFill>
            <a:srgbClr val="DFE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7EDDB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87B9E1-72DF-8544-8D5E-3FE2BEFE1048}"/>
              </a:ext>
            </a:extLst>
          </p:cNvPr>
          <p:cNvSpPr/>
          <p:nvPr/>
        </p:nvSpPr>
        <p:spPr>
          <a:xfrm rot="18900000">
            <a:off x="14511099" y="6604210"/>
            <a:ext cx="480821" cy="57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48A74E98-5291-9641-889E-8A06E7394DC1}"/>
              </a:ext>
            </a:extLst>
          </p:cNvPr>
          <p:cNvSpPr/>
          <p:nvPr/>
        </p:nvSpPr>
        <p:spPr>
          <a:xfrm rot="2700000">
            <a:off x="14511100" y="6613130"/>
            <a:ext cx="480821" cy="57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1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129345</TotalTime>
  <Words>86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20782</cp:revision>
  <cp:lastPrinted>2022-08-16T12:32:53Z</cp:lastPrinted>
  <dcterms:created xsi:type="dcterms:W3CDTF">2014-11-12T21:47:38Z</dcterms:created>
  <dcterms:modified xsi:type="dcterms:W3CDTF">2022-08-16T12:35:24Z</dcterms:modified>
  <cp:category/>
</cp:coreProperties>
</file>