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"/>
  </p:notesMasterIdLst>
  <p:sldIdLst>
    <p:sldId id="299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6AECF-D1A2-4A13-A926-F88FDA4AC314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7C2E30-5FCF-47DB-946F-1E8528A70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389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9pPr>
          </a:lstStyle>
          <a:p>
            <a:fld id="{B10E75A7-B0F9-5642-96AB-06237E68FE07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/>
              <a:t>1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4099" name="Text Box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533400" y="763588"/>
            <a:ext cx="67056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 alt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824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F93A2-515D-41BF-9497-9F568AB6A582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87462-174F-49B2-A5F9-0C5C0CACB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218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F93A2-515D-41BF-9497-9F568AB6A582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87462-174F-49B2-A5F9-0C5C0CACB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056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F93A2-515D-41BF-9497-9F568AB6A582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87462-174F-49B2-A5F9-0C5C0CACB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1350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0144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F93A2-515D-41BF-9497-9F568AB6A582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87462-174F-49B2-A5F9-0C5C0CACB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407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F93A2-515D-41BF-9497-9F568AB6A582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87462-174F-49B2-A5F9-0C5C0CACB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734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F93A2-515D-41BF-9497-9F568AB6A582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87462-174F-49B2-A5F9-0C5C0CACB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301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F93A2-515D-41BF-9497-9F568AB6A582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87462-174F-49B2-A5F9-0C5C0CACB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230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F93A2-515D-41BF-9497-9F568AB6A582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87462-174F-49B2-A5F9-0C5C0CACB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234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F93A2-515D-41BF-9497-9F568AB6A582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87462-174F-49B2-A5F9-0C5C0CACB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059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F93A2-515D-41BF-9497-9F568AB6A582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87462-174F-49B2-A5F9-0C5C0CACB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630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F93A2-515D-41BF-9497-9F568AB6A582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87462-174F-49B2-A5F9-0C5C0CACB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047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F93A2-515D-41BF-9497-9F568AB6A582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87462-174F-49B2-A5F9-0C5C0CACB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248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Line 1">
            <a:extLst>
              <a:ext uri="{FF2B5EF4-FFF2-40B4-BE49-F238E27FC236}">
                <a16:creationId xmlns:a16="http://schemas.microsoft.com/office/drawing/2014/main" id="{E3B78E8A-A5F2-D147-998C-BBE65B27A1F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036221" y="1081399"/>
            <a:ext cx="1473276" cy="1967"/>
          </a:xfrm>
          <a:prstGeom prst="line">
            <a:avLst/>
          </a:prstGeom>
          <a:noFill/>
          <a:ln w="38100" cap="flat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900" dirty="0"/>
          </a:p>
        </p:txBody>
      </p:sp>
      <p:sp>
        <p:nvSpPr>
          <p:cNvPr id="175" name="Freeform 2">
            <a:extLst>
              <a:ext uri="{FF2B5EF4-FFF2-40B4-BE49-F238E27FC236}">
                <a16:creationId xmlns:a16="http://schemas.microsoft.com/office/drawing/2014/main" id="{6BD6F791-EB9E-7E48-B58B-72DEFAB82F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07529" y="701769"/>
            <a:ext cx="452408" cy="778928"/>
          </a:xfrm>
          <a:custGeom>
            <a:avLst/>
            <a:gdLst>
              <a:gd name="T0" fmla="*/ 1014 w 1015"/>
              <a:gd name="T1" fmla="*/ 0 h 1745"/>
              <a:gd name="T2" fmla="*/ 0 w 1015"/>
              <a:gd name="T3" fmla="*/ 0 h 1745"/>
              <a:gd name="T4" fmla="*/ 0 w 1015"/>
              <a:gd name="T5" fmla="*/ 1744 h 1745"/>
              <a:gd name="T6" fmla="*/ 1014 w 1015"/>
              <a:gd name="T7" fmla="*/ 1744 h 17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15" h="1745">
                <a:moveTo>
                  <a:pt x="1014" y="0"/>
                </a:moveTo>
                <a:lnTo>
                  <a:pt x="0" y="0"/>
                </a:lnTo>
                <a:lnTo>
                  <a:pt x="0" y="1744"/>
                </a:lnTo>
                <a:lnTo>
                  <a:pt x="1014" y="1744"/>
                </a:lnTo>
              </a:path>
            </a:pathLst>
          </a:custGeom>
          <a:noFill/>
          <a:ln w="38100" cap="flat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900"/>
          </a:p>
        </p:txBody>
      </p:sp>
      <p:sp>
        <p:nvSpPr>
          <p:cNvPr id="176" name="Line 3">
            <a:extLst>
              <a:ext uri="{FF2B5EF4-FFF2-40B4-BE49-F238E27FC236}">
                <a16:creationId xmlns:a16="http://schemas.microsoft.com/office/drawing/2014/main" id="{9DE4974B-B2AF-6944-8952-125E1B225AB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036221" y="2637287"/>
            <a:ext cx="1473276" cy="1968"/>
          </a:xfrm>
          <a:prstGeom prst="line">
            <a:avLst/>
          </a:prstGeom>
          <a:noFill/>
          <a:ln w="38100" cap="flat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900"/>
          </a:p>
        </p:txBody>
      </p:sp>
      <p:sp>
        <p:nvSpPr>
          <p:cNvPr id="177" name="Freeform 4">
            <a:extLst>
              <a:ext uri="{FF2B5EF4-FFF2-40B4-BE49-F238E27FC236}">
                <a16:creationId xmlns:a16="http://schemas.microsoft.com/office/drawing/2014/main" id="{020BD82E-9E9B-8049-83FA-10FBB69CC3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07529" y="2261593"/>
            <a:ext cx="452408" cy="773026"/>
          </a:xfrm>
          <a:custGeom>
            <a:avLst/>
            <a:gdLst>
              <a:gd name="T0" fmla="*/ 1014 w 1015"/>
              <a:gd name="T1" fmla="*/ 0 h 1734"/>
              <a:gd name="T2" fmla="*/ 0 w 1015"/>
              <a:gd name="T3" fmla="*/ 0 h 1734"/>
              <a:gd name="T4" fmla="*/ 0 w 1015"/>
              <a:gd name="T5" fmla="*/ 1733 h 1734"/>
              <a:gd name="T6" fmla="*/ 1014 w 1015"/>
              <a:gd name="T7" fmla="*/ 1733 h 17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15" h="1734">
                <a:moveTo>
                  <a:pt x="1014" y="0"/>
                </a:moveTo>
                <a:lnTo>
                  <a:pt x="0" y="0"/>
                </a:lnTo>
                <a:lnTo>
                  <a:pt x="0" y="1733"/>
                </a:lnTo>
                <a:lnTo>
                  <a:pt x="1014" y="1733"/>
                </a:lnTo>
              </a:path>
            </a:pathLst>
          </a:custGeom>
          <a:noFill/>
          <a:ln w="38100" cap="flat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900"/>
          </a:p>
        </p:txBody>
      </p:sp>
      <p:sp>
        <p:nvSpPr>
          <p:cNvPr id="178" name="Line 5">
            <a:extLst>
              <a:ext uri="{FF2B5EF4-FFF2-40B4-BE49-F238E27FC236}">
                <a16:creationId xmlns:a16="http://schemas.microsoft.com/office/drawing/2014/main" id="{2223CCF7-68EB-694C-A203-97844CB84CA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036221" y="4193176"/>
            <a:ext cx="1473276" cy="1967"/>
          </a:xfrm>
          <a:prstGeom prst="line">
            <a:avLst/>
          </a:prstGeom>
          <a:noFill/>
          <a:ln w="38100" cap="flat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900"/>
          </a:p>
        </p:txBody>
      </p:sp>
      <p:sp>
        <p:nvSpPr>
          <p:cNvPr id="179" name="Freeform 6">
            <a:extLst>
              <a:ext uri="{FF2B5EF4-FFF2-40B4-BE49-F238E27FC236}">
                <a16:creationId xmlns:a16="http://schemas.microsoft.com/office/drawing/2014/main" id="{5130447B-6DAA-6342-96FF-B37E0E4601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07529" y="3817481"/>
            <a:ext cx="452408" cy="778928"/>
          </a:xfrm>
          <a:custGeom>
            <a:avLst/>
            <a:gdLst>
              <a:gd name="T0" fmla="*/ 1014 w 1015"/>
              <a:gd name="T1" fmla="*/ 0 h 1745"/>
              <a:gd name="T2" fmla="*/ 0 w 1015"/>
              <a:gd name="T3" fmla="*/ 0 h 1745"/>
              <a:gd name="T4" fmla="*/ 0 w 1015"/>
              <a:gd name="T5" fmla="*/ 1744 h 1745"/>
              <a:gd name="T6" fmla="*/ 1014 w 1015"/>
              <a:gd name="T7" fmla="*/ 1744 h 17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15" h="1745">
                <a:moveTo>
                  <a:pt x="1014" y="0"/>
                </a:moveTo>
                <a:lnTo>
                  <a:pt x="0" y="0"/>
                </a:lnTo>
                <a:lnTo>
                  <a:pt x="0" y="1744"/>
                </a:lnTo>
                <a:lnTo>
                  <a:pt x="1014" y="1744"/>
                </a:lnTo>
              </a:path>
            </a:pathLst>
          </a:custGeom>
          <a:noFill/>
          <a:ln w="38100" cap="flat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900"/>
          </a:p>
        </p:txBody>
      </p:sp>
      <p:sp>
        <p:nvSpPr>
          <p:cNvPr id="180" name="Line 7">
            <a:extLst>
              <a:ext uri="{FF2B5EF4-FFF2-40B4-BE49-F238E27FC236}">
                <a16:creationId xmlns:a16="http://schemas.microsoft.com/office/drawing/2014/main" id="{783DF7B0-99C5-0948-AD68-8B2F8243349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036221" y="5752998"/>
            <a:ext cx="1473276" cy="1968"/>
          </a:xfrm>
          <a:prstGeom prst="line">
            <a:avLst/>
          </a:prstGeom>
          <a:noFill/>
          <a:ln w="38100" cap="flat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900"/>
          </a:p>
        </p:txBody>
      </p:sp>
      <p:sp>
        <p:nvSpPr>
          <p:cNvPr id="181" name="Freeform 8">
            <a:extLst>
              <a:ext uri="{FF2B5EF4-FFF2-40B4-BE49-F238E27FC236}">
                <a16:creationId xmlns:a16="http://schemas.microsoft.com/office/drawing/2014/main" id="{915A4E8A-7450-F148-A242-333A83BF9F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07529" y="5373370"/>
            <a:ext cx="452408" cy="776960"/>
          </a:xfrm>
          <a:custGeom>
            <a:avLst/>
            <a:gdLst>
              <a:gd name="T0" fmla="*/ 1014 w 1015"/>
              <a:gd name="T1" fmla="*/ 0 h 1744"/>
              <a:gd name="T2" fmla="*/ 0 w 1015"/>
              <a:gd name="T3" fmla="*/ 0 h 1744"/>
              <a:gd name="T4" fmla="*/ 0 w 1015"/>
              <a:gd name="T5" fmla="*/ 1743 h 1744"/>
              <a:gd name="T6" fmla="*/ 1014 w 1015"/>
              <a:gd name="T7" fmla="*/ 1743 h 17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15" h="1744">
                <a:moveTo>
                  <a:pt x="1014" y="0"/>
                </a:moveTo>
                <a:lnTo>
                  <a:pt x="0" y="0"/>
                </a:lnTo>
                <a:lnTo>
                  <a:pt x="0" y="1743"/>
                </a:lnTo>
                <a:lnTo>
                  <a:pt x="1014" y="1743"/>
                </a:lnTo>
              </a:path>
            </a:pathLst>
          </a:custGeom>
          <a:noFill/>
          <a:ln w="38100" cap="flat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900"/>
          </a:p>
        </p:txBody>
      </p:sp>
      <p:sp>
        <p:nvSpPr>
          <p:cNvPr id="182" name="Line 9">
            <a:extLst>
              <a:ext uri="{FF2B5EF4-FFF2-40B4-BE49-F238E27FC236}">
                <a16:creationId xmlns:a16="http://schemas.microsoft.com/office/drawing/2014/main" id="{9E891E2A-934F-D74E-8CD8-4FF325BD24B4}"/>
              </a:ext>
            </a:extLst>
          </p:cNvPr>
          <p:cNvSpPr>
            <a:spLocks noChangeShapeType="1"/>
          </p:cNvSpPr>
          <p:nvPr/>
        </p:nvSpPr>
        <p:spPr bwMode="auto">
          <a:xfrm>
            <a:off x="2879973" y="3406380"/>
            <a:ext cx="950055" cy="1967"/>
          </a:xfrm>
          <a:prstGeom prst="line">
            <a:avLst/>
          </a:prstGeom>
          <a:noFill/>
          <a:ln w="38100" cap="flat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900"/>
          </a:p>
        </p:txBody>
      </p:sp>
      <p:sp>
        <p:nvSpPr>
          <p:cNvPr id="185" name="Freeform 12">
            <a:extLst>
              <a:ext uri="{FF2B5EF4-FFF2-40B4-BE49-F238E27FC236}">
                <a16:creationId xmlns:a16="http://schemas.microsoft.com/office/drawing/2014/main" id="{586B790D-C140-FE49-A62B-67EFCCD547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30028" y="1081399"/>
            <a:ext cx="845806" cy="4644062"/>
          </a:xfrm>
          <a:custGeom>
            <a:avLst/>
            <a:gdLst>
              <a:gd name="T0" fmla="*/ 1897 w 1898"/>
              <a:gd name="T1" fmla="*/ 0 h 10413"/>
              <a:gd name="T2" fmla="*/ 0 w 1898"/>
              <a:gd name="T3" fmla="*/ 0 h 10413"/>
              <a:gd name="T4" fmla="*/ 0 w 1898"/>
              <a:gd name="T5" fmla="*/ 10412 h 10413"/>
              <a:gd name="T6" fmla="*/ 1897 w 1898"/>
              <a:gd name="T7" fmla="*/ 10412 h 104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98" h="10413">
                <a:moveTo>
                  <a:pt x="1897" y="0"/>
                </a:moveTo>
                <a:lnTo>
                  <a:pt x="0" y="0"/>
                </a:lnTo>
                <a:lnTo>
                  <a:pt x="0" y="10412"/>
                </a:lnTo>
                <a:lnTo>
                  <a:pt x="1897" y="10412"/>
                </a:lnTo>
              </a:path>
            </a:pathLst>
          </a:custGeom>
          <a:noFill/>
          <a:ln w="38100" cap="flat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900"/>
          </a:p>
        </p:txBody>
      </p:sp>
      <p:sp>
        <p:nvSpPr>
          <p:cNvPr id="543" name="Freeform 361">
            <a:extLst>
              <a:ext uri="{FF2B5EF4-FFF2-40B4-BE49-F238E27FC236}">
                <a16:creationId xmlns:a16="http://schemas.microsoft.com/office/drawing/2014/main" id="{BD826EFF-9E99-EF49-A655-32A1BFC992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7317" y="2759240"/>
            <a:ext cx="1510648" cy="1353289"/>
          </a:xfrm>
          <a:custGeom>
            <a:avLst/>
            <a:gdLst>
              <a:gd name="T0" fmla="*/ 2261 w 3387"/>
              <a:gd name="T1" fmla="*/ 0 h 3032"/>
              <a:gd name="T2" fmla="*/ 2261 w 3387"/>
              <a:gd name="T3" fmla="*/ 0 h 3032"/>
              <a:gd name="T4" fmla="*/ 1125 w 3387"/>
              <a:gd name="T5" fmla="*/ 0 h 3032"/>
              <a:gd name="T6" fmla="*/ 669 w 3387"/>
              <a:gd name="T7" fmla="*/ 264 h 3032"/>
              <a:gd name="T8" fmla="*/ 101 w 3387"/>
              <a:gd name="T9" fmla="*/ 1247 h 3032"/>
              <a:gd name="T10" fmla="*/ 101 w 3387"/>
              <a:gd name="T11" fmla="*/ 1783 h 3032"/>
              <a:gd name="T12" fmla="*/ 669 w 3387"/>
              <a:gd name="T13" fmla="*/ 2767 h 3032"/>
              <a:gd name="T14" fmla="*/ 1125 w 3387"/>
              <a:gd name="T15" fmla="*/ 3031 h 3032"/>
              <a:gd name="T16" fmla="*/ 2261 w 3387"/>
              <a:gd name="T17" fmla="*/ 3031 h 3032"/>
              <a:gd name="T18" fmla="*/ 2727 w 3387"/>
              <a:gd name="T19" fmla="*/ 2767 h 3032"/>
              <a:gd name="T20" fmla="*/ 3295 w 3387"/>
              <a:gd name="T21" fmla="*/ 1783 h 3032"/>
              <a:gd name="T22" fmla="*/ 3295 w 3387"/>
              <a:gd name="T23" fmla="*/ 1247 h 3032"/>
              <a:gd name="T24" fmla="*/ 2727 w 3387"/>
              <a:gd name="T25" fmla="*/ 264 h 3032"/>
              <a:gd name="T26" fmla="*/ 2261 w 3387"/>
              <a:gd name="T27" fmla="*/ 0 h 30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387" h="3032">
                <a:moveTo>
                  <a:pt x="2261" y="0"/>
                </a:moveTo>
                <a:lnTo>
                  <a:pt x="2261" y="0"/>
                </a:lnTo>
                <a:cubicBezTo>
                  <a:pt x="1125" y="0"/>
                  <a:pt x="1125" y="0"/>
                  <a:pt x="1125" y="0"/>
                </a:cubicBezTo>
                <a:cubicBezTo>
                  <a:pt x="932" y="0"/>
                  <a:pt x="760" y="102"/>
                  <a:pt x="669" y="264"/>
                </a:cubicBezTo>
                <a:cubicBezTo>
                  <a:pt x="101" y="1247"/>
                  <a:pt x="101" y="1247"/>
                  <a:pt x="101" y="1247"/>
                </a:cubicBezTo>
                <a:cubicBezTo>
                  <a:pt x="0" y="1409"/>
                  <a:pt x="0" y="1621"/>
                  <a:pt x="101" y="1783"/>
                </a:cubicBezTo>
                <a:cubicBezTo>
                  <a:pt x="669" y="2767"/>
                  <a:pt x="669" y="2767"/>
                  <a:pt x="669" y="2767"/>
                </a:cubicBezTo>
                <a:cubicBezTo>
                  <a:pt x="760" y="2929"/>
                  <a:pt x="932" y="3031"/>
                  <a:pt x="1125" y="3031"/>
                </a:cubicBezTo>
                <a:cubicBezTo>
                  <a:pt x="2261" y="3031"/>
                  <a:pt x="2261" y="3031"/>
                  <a:pt x="2261" y="3031"/>
                </a:cubicBezTo>
                <a:cubicBezTo>
                  <a:pt x="2453" y="3031"/>
                  <a:pt x="2626" y="2929"/>
                  <a:pt x="2727" y="2767"/>
                </a:cubicBezTo>
                <a:cubicBezTo>
                  <a:pt x="3295" y="1783"/>
                  <a:pt x="3295" y="1783"/>
                  <a:pt x="3295" y="1783"/>
                </a:cubicBezTo>
                <a:cubicBezTo>
                  <a:pt x="3386" y="1621"/>
                  <a:pt x="3386" y="1409"/>
                  <a:pt x="3295" y="1247"/>
                </a:cubicBezTo>
                <a:cubicBezTo>
                  <a:pt x="2727" y="264"/>
                  <a:pt x="2727" y="264"/>
                  <a:pt x="2727" y="264"/>
                </a:cubicBezTo>
                <a:cubicBezTo>
                  <a:pt x="2626" y="102"/>
                  <a:pt x="2453" y="0"/>
                  <a:pt x="2261" y="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87" name="Freeform 405">
            <a:extLst>
              <a:ext uri="{FF2B5EF4-FFF2-40B4-BE49-F238E27FC236}">
                <a16:creationId xmlns:a16="http://schemas.microsoft.com/office/drawing/2014/main" id="{657014BD-06FB-7B4C-B776-4A6D8E9952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3123" y="420491"/>
            <a:ext cx="1465408" cy="1315916"/>
          </a:xfrm>
          <a:custGeom>
            <a:avLst/>
            <a:gdLst>
              <a:gd name="T0" fmla="*/ 2190 w 3286"/>
              <a:gd name="T1" fmla="*/ 0 h 2952"/>
              <a:gd name="T2" fmla="*/ 2190 w 3286"/>
              <a:gd name="T3" fmla="*/ 0 h 2952"/>
              <a:gd name="T4" fmla="*/ 1105 w 3286"/>
              <a:gd name="T5" fmla="*/ 0 h 2952"/>
              <a:gd name="T6" fmla="*/ 638 w 3286"/>
              <a:gd name="T7" fmla="*/ 274 h 2952"/>
              <a:gd name="T8" fmla="*/ 91 w 3286"/>
              <a:gd name="T9" fmla="*/ 1207 h 2952"/>
              <a:gd name="T10" fmla="*/ 91 w 3286"/>
              <a:gd name="T11" fmla="*/ 1744 h 2952"/>
              <a:gd name="T12" fmla="*/ 638 w 3286"/>
              <a:gd name="T13" fmla="*/ 2687 h 2952"/>
              <a:gd name="T14" fmla="*/ 1105 w 3286"/>
              <a:gd name="T15" fmla="*/ 2951 h 2952"/>
              <a:gd name="T16" fmla="*/ 2190 w 3286"/>
              <a:gd name="T17" fmla="*/ 2951 h 2952"/>
              <a:gd name="T18" fmla="*/ 2646 w 3286"/>
              <a:gd name="T19" fmla="*/ 2687 h 2952"/>
              <a:gd name="T20" fmla="*/ 3194 w 3286"/>
              <a:gd name="T21" fmla="*/ 1744 h 2952"/>
              <a:gd name="T22" fmla="*/ 3194 w 3286"/>
              <a:gd name="T23" fmla="*/ 1207 h 2952"/>
              <a:gd name="T24" fmla="*/ 2646 w 3286"/>
              <a:gd name="T25" fmla="*/ 274 h 2952"/>
              <a:gd name="T26" fmla="*/ 2190 w 3286"/>
              <a:gd name="T27" fmla="*/ 0 h 29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286" h="2952">
                <a:moveTo>
                  <a:pt x="2190" y="0"/>
                </a:moveTo>
                <a:lnTo>
                  <a:pt x="2190" y="0"/>
                </a:lnTo>
                <a:cubicBezTo>
                  <a:pt x="1105" y="0"/>
                  <a:pt x="1105" y="0"/>
                  <a:pt x="1105" y="0"/>
                </a:cubicBezTo>
                <a:cubicBezTo>
                  <a:pt x="912" y="0"/>
                  <a:pt x="730" y="101"/>
                  <a:pt x="638" y="274"/>
                </a:cubicBezTo>
                <a:cubicBezTo>
                  <a:pt x="91" y="1207"/>
                  <a:pt x="91" y="1207"/>
                  <a:pt x="91" y="1207"/>
                </a:cubicBezTo>
                <a:cubicBezTo>
                  <a:pt x="0" y="1379"/>
                  <a:pt x="0" y="1582"/>
                  <a:pt x="91" y="1744"/>
                </a:cubicBezTo>
                <a:cubicBezTo>
                  <a:pt x="638" y="2687"/>
                  <a:pt x="638" y="2687"/>
                  <a:pt x="638" y="2687"/>
                </a:cubicBezTo>
                <a:cubicBezTo>
                  <a:pt x="730" y="2849"/>
                  <a:pt x="912" y="2951"/>
                  <a:pt x="1105" y="2951"/>
                </a:cubicBezTo>
                <a:cubicBezTo>
                  <a:pt x="2190" y="2951"/>
                  <a:pt x="2190" y="2951"/>
                  <a:pt x="2190" y="2951"/>
                </a:cubicBezTo>
                <a:cubicBezTo>
                  <a:pt x="2372" y="2951"/>
                  <a:pt x="2555" y="2849"/>
                  <a:pt x="2646" y="2687"/>
                </a:cubicBezTo>
                <a:cubicBezTo>
                  <a:pt x="3194" y="1744"/>
                  <a:pt x="3194" y="1744"/>
                  <a:pt x="3194" y="1744"/>
                </a:cubicBezTo>
                <a:cubicBezTo>
                  <a:pt x="3285" y="1582"/>
                  <a:pt x="3285" y="1379"/>
                  <a:pt x="3194" y="1207"/>
                </a:cubicBezTo>
                <a:cubicBezTo>
                  <a:pt x="2646" y="274"/>
                  <a:pt x="2646" y="274"/>
                  <a:pt x="2646" y="274"/>
                </a:cubicBezTo>
                <a:cubicBezTo>
                  <a:pt x="2555" y="101"/>
                  <a:pt x="2372" y="0"/>
                  <a:pt x="2190" y="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30" name="Freeform 448">
            <a:extLst>
              <a:ext uri="{FF2B5EF4-FFF2-40B4-BE49-F238E27FC236}">
                <a16:creationId xmlns:a16="http://schemas.microsoft.com/office/drawing/2014/main" id="{C2D10CB4-589B-CD43-A6A6-A690291127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3123" y="1990148"/>
            <a:ext cx="1465408" cy="1315916"/>
          </a:xfrm>
          <a:custGeom>
            <a:avLst/>
            <a:gdLst>
              <a:gd name="T0" fmla="*/ 2190 w 3286"/>
              <a:gd name="T1" fmla="*/ 0 h 2952"/>
              <a:gd name="T2" fmla="*/ 2190 w 3286"/>
              <a:gd name="T3" fmla="*/ 0 h 2952"/>
              <a:gd name="T4" fmla="*/ 1105 w 3286"/>
              <a:gd name="T5" fmla="*/ 0 h 2952"/>
              <a:gd name="T6" fmla="*/ 638 w 3286"/>
              <a:gd name="T7" fmla="*/ 274 h 2952"/>
              <a:gd name="T8" fmla="*/ 91 w 3286"/>
              <a:gd name="T9" fmla="*/ 1207 h 2952"/>
              <a:gd name="T10" fmla="*/ 91 w 3286"/>
              <a:gd name="T11" fmla="*/ 1744 h 2952"/>
              <a:gd name="T12" fmla="*/ 638 w 3286"/>
              <a:gd name="T13" fmla="*/ 2687 h 2952"/>
              <a:gd name="T14" fmla="*/ 1105 w 3286"/>
              <a:gd name="T15" fmla="*/ 2951 h 2952"/>
              <a:gd name="T16" fmla="*/ 2190 w 3286"/>
              <a:gd name="T17" fmla="*/ 2951 h 2952"/>
              <a:gd name="T18" fmla="*/ 2646 w 3286"/>
              <a:gd name="T19" fmla="*/ 2687 h 2952"/>
              <a:gd name="T20" fmla="*/ 3194 w 3286"/>
              <a:gd name="T21" fmla="*/ 1744 h 2952"/>
              <a:gd name="T22" fmla="*/ 3194 w 3286"/>
              <a:gd name="T23" fmla="*/ 1207 h 2952"/>
              <a:gd name="T24" fmla="*/ 2646 w 3286"/>
              <a:gd name="T25" fmla="*/ 274 h 2952"/>
              <a:gd name="T26" fmla="*/ 2190 w 3286"/>
              <a:gd name="T27" fmla="*/ 0 h 29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286" h="2952">
                <a:moveTo>
                  <a:pt x="2190" y="0"/>
                </a:moveTo>
                <a:lnTo>
                  <a:pt x="2190" y="0"/>
                </a:lnTo>
                <a:cubicBezTo>
                  <a:pt x="1105" y="0"/>
                  <a:pt x="1105" y="0"/>
                  <a:pt x="1105" y="0"/>
                </a:cubicBezTo>
                <a:cubicBezTo>
                  <a:pt x="912" y="0"/>
                  <a:pt x="730" y="102"/>
                  <a:pt x="638" y="274"/>
                </a:cubicBezTo>
                <a:cubicBezTo>
                  <a:pt x="91" y="1207"/>
                  <a:pt x="91" y="1207"/>
                  <a:pt x="91" y="1207"/>
                </a:cubicBezTo>
                <a:cubicBezTo>
                  <a:pt x="0" y="1369"/>
                  <a:pt x="0" y="1582"/>
                  <a:pt x="91" y="1744"/>
                </a:cubicBezTo>
                <a:cubicBezTo>
                  <a:pt x="638" y="2687"/>
                  <a:pt x="638" y="2687"/>
                  <a:pt x="638" y="2687"/>
                </a:cubicBezTo>
                <a:cubicBezTo>
                  <a:pt x="730" y="2849"/>
                  <a:pt x="912" y="2951"/>
                  <a:pt x="1105" y="2951"/>
                </a:cubicBezTo>
                <a:cubicBezTo>
                  <a:pt x="2190" y="2951"/>
                  <a:pt x="2190" y="2951"/>
                  <a:pt x="2190" y="2951"/>
                </a:cubicBezTo>
                <a:cubicBezTo>
                  <a:pt x="2372" y="2951"/>
                  <a:pt x="2555" y="2849"/>
                  <a:pt x="2646" y="2687"/>
                </a:cubicBezTo>
                <a:cubicBezTo>
                  <a:pt x="3194" y="1744"/>
                  <a:pt x="3194" y="1744"/>
                  <a:pt x="3194" y="1744"/>
                </a:cubicBezTo>
                <a:cubicBezTo>
                  <a:pt x="3285" y="1582"/>
                  <a:pt x="3285" y="1369"/>
                  <a:pt x="3194" y="1207"/>
                </a:cubicBezTo>
                <a:cubicBezTo>
                  <a:pt x="2646" y="274"/>
                  <a:pt x="2646" y="274"/>
                  <a:pt x="2646" y="274"/>
                </a:cubicBezTo>
                <a:cubicBezTo>
                  <a:pt x="2555" y="102"/>
                  <a:pt x="2372" y="0"/>
                  <a:pt x="2190" y="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73" name="Freeform 491">
            <a:extLst>
              <a:ext uri="{FF2B5EF4-FFF2-40B4-BE49-F238E27FC236}">
                <a16:creationId xmlns:a16="http://schemas.microsoft.com/office/drawing/2014/main" id="{AE0E18AE-1B57-2E4E-827D-E19D80DB14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3123" y="3500796"/>
            <a:ext cx="1465408" cy="1315916"/>
          </a:xfrm>
          <a:custGeom>
            <a:avLst/>
            <a:gdLst>
              <a:gd name="T0" fmla="*/ 2190 w 3286"/>
              <a:gd name="T1" fmla="*/ 0 h 2951"/>
              <a:gd name="T2" fmla="*/ 2190 w 3286"/>
              <a:gd name="T3" fmla="*/ 0 h 2951"/>
              <a:gd name="T4" fmla="*/ 1105 w 3286"/>
              <a:gd name="T5" fmla="*/ 0 h 2951"/>
              <a:gd name="T6" fmla="*/ 638 w 3286"/>
              <a:gd name="T7" fmla="*/ 263 h 2951"/>
              <a:gd name="T8" fmla="*/ 91 w 3286"/>
              <a:gd name="T9" fmla="*/ 1206 h 2951"/>
              <a:gd name="T10" fmla="*/ 91 w 3286"/>
              <a:gd name="T11" fmla="*/ 1744 h 2951"/>
              <a:gd name="T12" fmla="*/ 638 w 3286"/>
              <a:gd name="T13" fmla="*/ 2677 h 2951"/>
              <a:gd name="T14" fmla="*/ 1105 w 3286"/>
              <a:gd name="T15" fmla="*/ 2950 h 2951"/>
              <a:gd name="T16" fmla="*/ 2190 w 3286"/>
              <a:gd name="T17" fmla="*/ 2950 h 2951"/>
              <a:gd name="T18" fmla="*/ 2646 w 3286"/>
              <a:gd name="T19" fmla="*/ 2677 h 2951"/>
              <a:gd name="T20" fmla="*/ 3194 w 3286"/>
              <a:gd name="T21" fmla="*/ 1744 h 2951"/>
              <a:gd name="T22" fmla="*/ 3194 w 3286"/>
              <a:gd name="T23" fmla="*/ 1206 h 2951"/>
              <a:gd name="T24" fmla="*/ 2646 w 3286"/>
              <a:gd name="T25" fmla="*/ 263 h 2951"/>
              <a:gd name="T26" fmla="*/ 2190 w 3286"/>
              <a:gd name="T27" fmla="*/ 0 h 29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286" h="2951">
                <a:moveTo>
                  <a:pt x="2190" y="0"/>
                </a:moveTo>
                <a:lnTo>
                  <a:pt x="2190" y="0"/>
                </a:lnTo>
                <a:cubicBezTo>
                  <a:pt x="1105" y="0"/>
                  <a:pt x="1105" y="0"/>
                  <a:pt x="1105" y="0"/>
                </a:cubicBezTo>
                <a:cubicBezTo>
                  <a:pt x="912" y="0"/>
                  <a:pt x="730" y="101"/>
                  <a:pt x="638" y="263"/>
                </a:cubicBezTo>
                <a:cubicBezTo>
                  <a:pt x="91" y="1206"/>
                  <a:pt x="91" y="1206"/>
                  <a:pt x="91" y="1206"/>
                </a:cubicBezTo>
                <a:cubicBezTo>
                  <a:pt x="0" y="1369"/>
                  <a:pt x="0" y="1581"/>
                  <a:pt x="91" y="1744"/>
                </a:cubicBezTo>
                <a:cubicBezTo>
                  <a:pt x="638" y="2677"/>
                  <a:pt x="638" y="2677"/>
                  <a:pt x="638" y="2677"/>
                </a:cubicBezTo>
                <a:cubicBezTo>
                  <a:pt x="730" y="2849"/>
                  <a:pt x="912" y="2950"/>
                  <a:pt x="1105" y="2950"/>
                </a:cubicBezTo>
                <a:cubicBezTo>
                  <a:pt x="2190" y="2950"/>
                  <a:pt x="2190" y="2950"/>
                  <a:pt x="2190" y="2950"/>
                </a:cubicBezTo>
                <a:cubicBezTo>
                  <a:pt x="2372" y="2950"/>
                  <a:pt x="2555" y="2849"/>
                  <a:pt x="2646" y="2677"/>
                </a:cubicBezTo>
                <a:cubicBezTo>
                  <a:pt x="3194" y="1744"/>
                  <a:pt x="3194" y="1744"/>
                  <a:pt x="3194" y="1744"/>
                </a:cubicBezTo>
                <a:cubicBezTo>
                  <a:pt x="3285" y="1581"/>
                  <a:pt x="3285" y="1369"/>
                  <a:pt x="3194" y="1206"/>
                </a:cubicBezTo>
                <a:cubicBezTo>
                  <a:pt x="2646" y="263"/>
                  <a:pt x="2646" y="263"/>
                  <a:pt x="2646" y="263"/>
                </a:cubicBezTo>
                <a:cubicBezTo>
                  <a:pt x="2555" y="101"/>
                  <a:pt x="2372" y="0"/>
                  <a:pt x="2190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18" name="Freeform 536">
            <a:extLst>
              <a:ext uri="{FF2B5EF4-FFF2-40B4-BE49-F238E27FC236}">
                <a16:creationId xmlns:a16="http://schemas.microsoft.com/office/drawing/2014/main" id="{26C314B2-CE98-F84E-AF12-D4D8EB9318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3123" y="5070453"/>
            <a:ext cx="1465408" cy="1315916"/>
          </a:xfrm>
          <a:custGeom>
            <a:avLst/>
            <a:gdLst>
              <a:gd name="T0" fmla="*/ 2190 w 3286"/>
              <a:gd name="T1" fmla="*/ 0 h 2952"/>
              <a:gd name="T2" fmla="*/ 2190 w 3286"/>
              <a:gd name="T3" fmla="*/ 0 h 2952"/>
              <a:gd name="T4" fmla="*/ 1105 w 3286"/>
              <a:gd name="T5" fmla="*/ 0 h 2952"/>
              <a:gd name="T6" fmla="*/ 638 w 3286"/>
              <a:gd name="T7" fmla="*/ 264 h 2952"/>
              <a:gd name="T8" fmla="*/ 91 w 3286"/>
              <a:gd name="T9" fmla="*/ 1207 h 2952"/>
              <a:gd name="T10" fmla="*/ 91 w 3286"/>
              <a:gd name="T11" fmla="*/ 1744 h 2952"/>
              <a:gd name="T12" fmla="*/ 638 w 3286"/>
              <a:gd name="T13" fmla="*/ 2677 h 2952"/>
              <a:gd name="T14" fmla="*/ 1105 w 3286"/>
              <a:gd name="T15" fmla="*/ 2951 h 2952"/>
              <a:gd name="T16" fmla="*/ 2190 w 3286"/>
              <a:gd name="T17" fmla="*/ 2951 h 2952"/>
              <a:gd name="T18" fmla="*/ 2646 w 3286"/>
              <a:gd name="T19" fmla="*/ 2677 h 2952"/>
              <a:gd name="T20" fmla="*/ 3194 w 3286"/>
              <a:gd name="T21" fmla="*/ 1744 h 2952"/>
              <a:gd name="T22" fmla="*/ 3194 w 3286"/>
              <a:gd name="T23" fmla="*/ 1207 h 2952"/>
              <a:gd name="T24" fmla="*/ 2646 w 3286"/>
              <a:gd name="T25" fmla="*/ 264 h 2952"/>
              <a:gd name="T26" fmla="*/ 2190 w 3286"/>
              <a:gd name="T27" fmla="*/ 0 h 29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286" h="2952">
                <a:moveTo>
                  <a:pt x="2190" y="0"/>
                </a:moveTo>
                <a:lnTo>
                  <a:pt x="2190" y="0"/>
                </a:lnTo>
                <a:cubicBezTo>
                  <a:pt x="1105" y="0"/>
                  <a:pt x="1105" y="0"/>
                  <a:pt x="1105" y="0"/>
                </a:cubicBezTo>
                <a:cubicBezTo>
                  <a:pt x="912" y="0"/>
                  <a:pt x="730" y="101"/>
                  <a:pt x="638" y="264"/>
                </a:cubicBezTo>
                <a:cubicBezTo>
                  <a:pt x="91" y="1207"/>
                  <a:pt x="91" y="1207"/>
                  <a:pt x="91" y="1207"/>
                </a:cubicBezTo>
                <a:cubicBezTo>
                  <a:pt x="0" y="1369"/>
                  <a:pt x="0" y="1572"/>
                  <a:pt x="91" y="1744"/>
                </a:cubicBezTo>
                <a:cubicBezTo>
                  <a:pt x="638" y="2677"/>
                  <a:pt x="638" y="2677"/>
                  <a:pt x="638" y="2677"/>
                </a:cubicBezTo>
                <a:cubicBezTo>
                  <a:pt x="730" y="2849"/>
                  <a:pt x="912" y="2951"/>
                  <a:pt x="1105" y="2951"/>
                </a:cubicBezTo>
                <a:cubicBezTo>
                  <a:pt x="2190" y="2951"/>
                  <a:pt x="2190" y="2951"/>
                  <a:pt x="2190" y="2951"/>
                </a:cubicBezTo>
                <a:cubicBezTo>
                  <a:pt x="2372" y="2951"/>
                  <a:pt x="2555" y="2849"/>
                  <a:pt x="2646" y="2677"/>
                </a:cubicBezTo>
                <a:cubicBezTo>
                  <a:pt x="3194" y="1744"/>
                  <a:pt x="3194" y="1744"/>
                  <a:pt x="3194" y="1744"/>
                </a:cubicBezTo>
                <a:cubicBezTo>
                  <a:pt x="3285" y="1572"/>
                  <a:pt x="3285" y="1369"/>
                  <a:pt x="3194" y="1207"/>
                </a:cubicBezTo>
                <a:cubicBezTo>
                  <a:pt x="2646" y="264"/>
                  <a:pt x="2646" y="264"/>
                  <a:pt x="2646" y="264"/>
                </a:cubicBezTo>
                <a:cubicBezTo>
                  <a:pt x="2555" y="101"/>
                  <a:pt x="2372" y="0"/>
                  <a:pt x="2190" y="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09" name="Freeform 579">
            <a:extLst>
              <a:ext uri="{FF2B5EF4-FFF2-40B4-BE49-F238E27FC236}">
                <a16:creationId xmlns:a16="http://schemas.microsoft.com/office/drawing/2014/main" id="{54083F89-37D3-EE48-A531-70E250AAC0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4501" y="420491"/>
            <a:ext cx="1465408" cy="1315916"/>
          </a:xfrm>
          <a:custGeom>
            <a:avLst/>
            <a:gdLst>
              <a:gd name="T0" fmla="*/ 2180 w 3286"/>
              <a:gd name="T1" fmla="*/ 0 h 2952"/>
              <a:gd name="T2" fmla="*/ 2180 w 3286"/>
              <a:gd name="T3" fmla="*/ 0 h 2952"/>
              <a:gd name="T4" fmla="*/ 1095 w 3286"/>
              <a:gd name="T5" fmla="*/ 0 h 2952"/>
              <a:gd name="T6" fmla="*/ 639 w 3286"/>
              <a:gd name="T7" fmla="*/ 274 h 2952"/>
              <a:gd name="T8" fmla="*/ 91 w 3286"/>
              <a:gd name="T9" fmla="*/ 1207 h 2952"/>
              <a:gd name="T10" fmla="*/ 91 w 3286"/>
              <a:gd name="T11" fmla="*/ 1744 h 2952"/>
              <a:gd name="T12" fmla="*/ 639 w 3286"/>
              <a:gd name="T13" fmla="*/ 2687 h 2952"/>
              <a:gd name="T14" fmla="*/ 1095 w 3286"/>
              <a:gd name="T15" fmla="*/ 2951 h 2952"/>
              <a:gd name="T16" fmla="*/ 2180 w 3286"/>
              <a:gd name="T17" fmla="*/ 2951 h 2952"/>
              <a:gd name="T18" fmla="*/ 2646 w 3286"/>
              <a:gd name="T19" fmla="*/ 2687 h 2952"/>
              <a:gd name="T20" fmla="*/ 3183 w 3286"/>
              <a:gd name="T21" fmla="*/ 1744 h 2952"/>
              <a:gd name="T22" fmla="*/ 3183 w 3286"/>
              <a:gd name="T23" fmla="*/ 1207 h 2952"/>
              <a:gd name="T24" fmla="*/ 2646 w 3286"/>
              <a:gd name="T25" fmla="*/ 274 h 2952"/>
              <a:gd name="T26" fmla="*/ 2180 w 3286"/>
              <a:gd name="T27" fmla="*/ 0 h 29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286" h="2952">
                <a:moveTo>
                  <a:pt x="2180" y="0"/>
                </a:moveTo>
                <a:lnTo>
                  <a:pt x="2180" y="0"/>
                </a:lnTo>
                <a:cubicBezTo>
                  <a:pt x="1095" y="0"/>
                  <a:pt x="1095" y="0"/>
                  <a:pt x="1095" y="0"/>
                </a:cubicBezTo>
                <a:cubicBezTo>
                  <a:pt x="912" y="0"/>
                  <a:pt x="730" y="101"/>
                  <a:pt x="639" y="274"/>
                </a:cubicBezTo>
                <a:cubicBezTo>
                  <a:pt x="91" y="1207"/>
                  <a:pt x="91" y="1207"/>
                  <a:pt x="91" y="1207"/>
                </a:cubicBezTo>
                <a:cubicBezTo>
                  <a:pt x="0" y="1379"/>
                  <a:pt x="0" y="1582"/>
                  <a:pt x="91" y="1744"/>
                </a:cubicBezTo>
                <a:cubicBezTo>
                  <a:pt x="639" y="2687"/>
                  <a:pt x="639" y="2687"/>
                  <a:pt x="639" y="2687"/>
                </a:cubicBezTo>
                <a:cubicBezTo>
                  <a:pt x="730" y="2849"/>
                  <a:pt x="912" y="2951"/>
                  <a:pt x="1095" y="2951"/>
                </a:cubicBezTo>
                <a:cubicBezTo>
                  <a:pt x="2180" y="2951"/>
                  <a:pt x="2180" y="2951"/>
                  <a:pt x="2180" y="2951"/>
                </a:cubicBezTo>
                <a:cubicBezTo>
                  <a:pt x="2372" y="2951"/>
                  <a:pt x="2555" y="2849"/>
                  <a:pt x="2646" y="2687"/>
                </a:cubicBezTo>
                <a:cubicBezTo>
                  <a:pt x="3183" y="1744"/>
                  <a:pt x="3183" y="1744"/>
                  <a:pt x="3183" y="1744"/>
                </a:cubicBezTo>
                <a:cubicBezTo>
                  <a:pt x="3285" y="1582"/>
                  <a:pt x="3285" y="1379"/>
                  <a:pt x="3183" y="1207"/>
                </a:cubicBezTo>
                <a:cubicBezTo>
                  <a:pt x="2646" y="274"/>
                  <a:pt x="2646" y="274"/>
                  <a:pt x="2646" y="274"/>
                </a:cubicBezTo>
                <a:cubicBezTo>
                  <a:pt x="2555" y="101"/>
                  <a:pt x="2372" y="0"/>
                  <a:pt x="2180" y="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10" name="Freeform 580">
            <a:extLst>
              <a:ext uri="{FF2B5EF4-FFF2-40B4-BE49-F238E27FC236}">
                <a16:creationId xmlns:a16="http://schemas.microsoft.com/office/drawing/2014/main" id="{B559D9E2-D42B-E647-87E9-DC87AD43CB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9648" y="385085"/>
            <a:ext cx="678611" cy="623535"/>
          </a:xfrm>
          <a:custGeom>
            <a:avLst/>
            <a:gdLst>
              <a:gd name="T0" fmla="*/ 943 w 1522"/>
              <a:gd name="T1" fmla="*/ 0 h 1400"/>
              <a:gd name="T2" fmla="*/ 943 w 1522"/>
              <a:gd name="T3" fmla="*/ 0 h 1400"/>
              <a:gd name="T4" fmla="*/ 578 w 1522"/>
              <a:gd name="T5" fmla="*/ 0 h 1400"/>
              <a:gd name="T6" fmla="*/ 244 w 1522"/>
              <a:gd name="T7" fmla="*/ 193 h 1400"/>
              <a:gd name="T8" fmla="*/ 61 w 1522"/>
              <a:gd name="T9" fmla="*/ 507 h 1400"/>
              <a:gd name="T10" fmla="*/ 61 w 1522"/>
              <a:gd name="T11" fmla="*/ 892 h 1400"/>
              <a:gd name="T12" fmla="*/ 244 w 1522"/>
              <a:gd name="T13" fmla="*/ 1206 h 1400"/>
              <a:gd name="T14" fmla="*/ 578 w 1522"/>
              <a:gd name="T15" fmla="*/ 1399 h 1400"/>
              <a:gd name="T16" fmla="*/ 943 w 1522"/>
              <a:gd name="T17" fmla="*/ 1399 h 1400"/>
              <a:gd name="T18" fmla="*/ 1268 w 1522"/>
              <a:gd name="T19" fmla="*/ 1206 h 1400"/>
              <a:gd name="T20" fmla="*/ 1450 w 1522"/>
              <a:gd name="T21" fmla="*/ 892 h 1400"/>
              <a:gd name="T22" fmla="*/ 1450 w 1522"/>
              <a:gd name="T23" fmla="*/ 507 h 1400"/>
              <a:gd name="T24" fmla="*/ 1268 w 1522"/>
              <a:gd name="T25" fmla="*/ 193 h 1400"/>
              <a:gd name="T26" fmla="*/ 943 w 1522"/>
              <a:gd name="T27" fmla="*/ 0 h 1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522" h="1400">
                <a:moveTo>
                  <a:pt x="943" y="0"/>
                </a:moveTo>
                <a:lnTo>
                  <a:pt x="943" y="0"/>
                </a:lnTo>
                <a:cubicBezTo>
                  <a:pt x="578" y="0"/>
                  <a:pt x="578" y="0"/>
                  <a:pt x="578" y="0"/>
                </a:cubicBezTo>
                <a:cubicBezTo>
                  <a:pt x="446" y="0"/>
                  <a:pt x="315" y="81"/>
                  <a:pt x="244" y="193"/>
                </a:cubicBezTo>
                <a:cubicBezTo>
                  <a:pt x="61" y="507"/>
                  <a:pt x="61" y="507"/>
                  <a:pt x="61" y="507"/>
                </a:cubicBezTo>
                <a:cubicBezTo>
                  <a:pt x="0" y="628"/>
                  <a:pt x="0" y="771"/>
                  <a:pt x="61" y="892"/>
                </a:cubicBezTo>
                <a:cubicBezTo>
                  <a:pt x="244" y="1206"/>
                  <a:pt x="244" y="1206"/>
                  <a:pt x="244" y="1206"/>
                </a:cubicBezTo>
                <a:cubicBezTo>
                  <a:pt x="315" y="1318"/>
                  <a:pt x="446" y="1399"/>
                  <a:pt x="578" y="1399"/>
                </a:cubicBezTo>
                <a:cubicBezTo>
                  <a:pt x="943" y="1399"/>
                  <a:pt x="943" y="1399"/>
                  <a:pt x="943" y="1399"/>
                </a:cubicBezTo>
                <a:cubicBezTo>
                  <a:pt x="1075" y="1399"/>
                  <a:pt x="1207" y="1318"/>
                  <a:pt x="1268" y="1206"/>
                </a:cubicBezTo>
                <a:cubicBezTo>
                  <a:pt x="1450" y="892"/>
                  <a:pt x="1450" y="892"/>
                  <a:pt x="1450" y="892"/>
                </a:cubicBezTo>
                <a:cubicBezTo>
                  <a:pt x="1521" y="771"/>
                  <a:pt x="1521" y="628"/>
                  <a:pt x="1450" y="507"/>
                </a:cubicBezTo>
                <a:cubicBezTo>
                  <a:pt x="1268" y="193"/>
                  <a:pt x="1268" y="193"/>
                  <a:pt x="1268" y="193"/>
                </a:cubicBezTo>
                <a:cubicBezTo>
                  <a:pt x="1207" y="81"/>
                  <a:pt x="1075" y="0"/>
                  <a:pt x="943" y="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11" name="Freeform 581">
            <a:extLst>
              <a:ext uri="{FF2B5EF4-FFF2-40B4-BE49-F238E27FC236}">
                <a16:creationId xmlns:a16="http://schemas.microsoft.com/office/drawing/2014/main" id="{7A3B43CD-A362-5041-AB2C-5FE5035095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9648" y="1171881"/>
            <a:ext cx="678611" cy="619601"/>
          </a:xfrm>
          <a:custGeom>
            <a:avLst/>
            <a:gdLst>
              <a:gd name="T0" fmla="*/ 943 w 1522"/>
              <a:gd name="T1" fmla="*/ 0 h 1390"/>
              <a:gd name="T2" fmla="*/ 943 w 1522"/>
              <a:gd name="T3" fmla="*/ 0 h 1390"/>
              <a:gd name="T4" fmla="*/ 578 w 1522"/>
              <a:gd name="T5" fmla="*/ 0 h 1390"/>
              <a:gd name="T6" fmla="*/ 244 w 1522"/>
              <a:gd name="T7" fmla="*/ 183 h 1390"/>
              <a:gd name="T8" fmla="*/ 61 w 1522"/>
              <a:gd name="T9" fmla="*/ 497 h 1390"/>
              <a:gd name="T10" fmla="*/ 61 w 1522"/>
              <a:gd name="T11" fmla="*/ 882 h 1390"/>
              <a:gd name="T12" fmla="*/ 244 w 1522"/>
              <a:gd name="T13" fmla="*/ 1197 h 1390"/>
              <a:gd name="T14" fmla="*/ 578 w 1522"/>
              <a:gd name="T15" fmla="*/ 1389 h 1390"/>
              <a:gd name="T16" fmla="*/ 943 w 1522"/>
              <a:gd name="T17" fmla="*/ 1389 h 1390"/>
              <a:gd name="T18" fmla="*/ 1268 w 1522"/>
              <a:gd name="T19" fmla="*/ 1197 h 1390"/>
              <a:gd name="T20" fmla="*/ 1450 w 1522"/>
              <a:gd name="T21" fmla="*/ 882 h 1390"/>
              <a:gd name="T22" fmla="*/ 1450 w 1522"/>
              <a:gd name="T23" fmla="*/ 497 h 1390"/>
              <a:gd name="T24" fmla="*/ 1268 w 1522"/>
              <a:gd name="T25" fmla="*/ 183 h 1390"/>
              <a:gd name="T26" fmla="*/ 943 w 1522"/>
              <a:gd name="T27" fmla="*/ 0 h 1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522" h="1390">
                <a:moveTo>
                  <a:pt x="943" y="0"/>
                </a:moveTo>
                <a:lnTo>
                  <a:pt x="943" y="0"/>
                </a:lnTo>
                <a:cubicBezTo>
                  <a:pt x="578" y="0"/>
                  <a:pt x="578" y="0"/>
                  <a:pt x="578" y="0"/>
                </a:cubicBezTo>
                <a:cubicBezTo>
                  <a:pt x="446" y="0"/>
                  <a:pt x="315" y="71"/>
                  <a:pt x="244" y="183"/>
                </a:cubicBezTo>
                <a:cubicBezTo>
                  <a:pt x="61" y="497"/>
                  <a:pt x="61" y="497"/>
                  <a:pt x="61" y="497"/>
                </a:cubicBezTo>
                <a:cubicBezTo>
                  <a:pt x="0" y="619"/>
                  <a:pt x="0" y="761"/>
                  <a:pt x="61" y="882"/>
                </a:cubicBezTo>
                <a:cubicBezTo>
                  <a:pt x="244" y="1197"/>
                  <a:pt x="244" y="1197"/>
                  <a:pt x="244" y="1197"/>
                </a:cubicBezTo>
                <a:cubicBezTo>
                  <a:pt x="315" y="1318"/>
                  <a:pt x="446" y="1389"/>
                  <a:pt x="578" y="1389"/>
                </a:cubicBezTo>
                <a:cubicBezTo>
                  <a:pt x="943" y="1389"/>
                  <a:pt x="943" y="1389"/>
                  <a:pt x="943" y="1389"/>
                </a:cubicBezTo>
                <a:cubicBezTo>
                  <a:pt x="1075" y="1389"/>
                  <a:pt x="1207" y="1318"/>
                  <a:pt x="1268" y="1197"/>
                </a:cubicBezTo>
                <a:cubicBezTo>
                  <a:pt x="1450" y="882"/>
                  <a:pt x="1450" y="882"/>
                  <a:pt x="1450" y="882"/>
                </a:cubicBezTo>
                <a:cubicBezTo>
                  <a:pt x="1521" y="761"/>
                  <a:pt x="1521" y="619"/>
                  <a:pt x="1450" y="497"/>
                </a:cubicBezTo>
                <a:cubicBezTo>
                  <a:pt x="1268" y="183"/>
                  <a:pt x="1268" y="183"/>
                  <a:pt x="1268" y="183"/>
                </a:cubicBezTo>
                <a:cubicBezTo>
                  <a:pt x="1207" y="71"/>
                  <a:pt x="1075" y="0"/>
                  <a:pt x="943" y="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12" name="Freeform 582">
            <a:extLst>
              <a:ext uri="{FF2B5EF4-FFF2-40B4-BE49-F238E27FC236}">
                <a16:creationId xmlns:a16="http://schemas.microsoft.com/office/drawing/2014/main" id="{3702E4D3-1E28-2845-B1E7-A47E8F617B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9648" y="1968511"/>
            <a:ext cx="678611" cy="619603"/>
          </a:xfrm>
          <a:custGeom>
            <a:avLst/>
            <a:gdLst>
              <a:gd name="T0" fmla="*/ 943 w 1522"/>
              <a:gd name="T1" fmla="*/ 0 h 1390"/>
              <a:gd name="T2" fmla="*/ 943 w 1522"/>
              <a:gd name="T3" fmla="*/ 0 h 1390"/>
              <a:gd name="T4" fmla="*/ 578 w 1522"/>
              <a:gd name="T5" fmla="*/ 0 h 1390"/>
              <a:gd name="T6" fmla="*/ 244 w 1522"/>
              <a:gd name="T7" fmla="*/ 192 h 1390"/>
              <a:gd name="T8" fmla="*/ 61 w 1522"/>
              <a:gd name="T9" fmla="*/ 507 h 1390"/>
              <a:gd name="T10" fmla="*/ 61 w 1522"/>
              <a:gd name="T11" fmla="*/ 882 h 1390"/>
              <a:gd name="T12" fmla="*/ 244 w 1522"/>
              <a:gd name="T13" fmla="*/ 1196 h 1390"/>
              <a:gd name="T14" fmla="*/ 578 w 1522"/>
              <a:gd name="T15" fmla="*/ 1389 h 1390"/>
              <a:gd name="T16" fmla="*/ 943 w 1522"/>
              <a:gd name="T17" fmla="*/ 1389 h 1390"/>
              <a:gd name="T18" fmla="*/ 1268 w 1522"/>
              <a:gd name="T19" fmla="*/ 1196 h 1390"/>
              <a:gd name="T20" fmla="*/ 1450 w 1522"/>
              <a:gd name="T21" fmla="*/ 882 h 1390"/>
              <a:gd name="T22" fmla="*/ 1450 w 1522"/>
              <a:gd name="T23" fmla="*/ 507 h 1390"/>
              <a:gd name="T24" fmla="*/ 1268 w 1522"/>
              <a:gd name="T25" fmla="*/ 192 h 1390"/>
              <a:gd name="T26" fmla="*/ 943 w 1522"/>
              <a:gd name="T27" fmla="*/ 0 h 1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522" h="1390">
                <a:moveTo>
                  <a:pt x="943" y="0"/>
                </a:moveTo>
                <a:lnTo>
                  <a:pt x="943" y="0"/>
                </a:lnTo>
                <a:cubicBezTo>
                  <a:pt x="578" y="0"/>
                  <a:pt x="578" y="0"/>
                  <a:pt x="578" y="0"/>
                </a:cubicBezTo>
                <a:cubicBezTo>
                  <a:pt x="446" y="0"/>
                  <a:pt x="315" y="71"/>
                  <a:pt x="244" y="192"/>
                </a:cubicBezTo>
                <a:cubicBezTo>
                  <a:pt x="61" y="507"/>
                  <a:pt x="61" y="507"/>
                  <a:pt x="61" y="507"/>
                </a:cubicBezTo>
                <a:cubicBezTo>
                  <a:pt x="0" y="618"/>
                  <a:pt x="0" y="770"/>
                  <a:pt x="61" y="882"/>
                </a:cubicBezTo>
                <a:cubicBezTo>
                  <a:pt x="244" y="1196"/>
                  <a:pt x="244" y="1196"/>
                  <a:pt x="244" y="1196"/>
                </a:cubicBezTo>
                <a:cubicBezTo>
                  <a:pt x="315" y="1318"/>
                  <a:pt x="446" y="1389"/>
                  <a:pt x="578" y="1389"/>
                </a:cubicBezTo>
                <a:cubicBezTo>
                  <a:pt x="943" y="1389"/>
                  <a:pt x="943" y="1389"/>
                  <a:pt x="943" y="1389"/>
                </a:cubicBezTo>
                <a:cubicBezTo>
                  <a:pt x="1075" y="1389"/>
                  <a:pt x="1207" y="1318"/>
                  <a:pt x="1268" y="1196"/>
                </a:cubicBezTo>
                <a:cubicBezTo>
                  <a:pt x="1450" y="882"/>
                  <a:pt x="1450" y="882"/>
                  <a:pt x="1450" y="882"/>
                </a:cubicBezTo>
                <a:cubicBezTo>
                  <a:pt x="1521" y="770"/>
                  <a:pt x="1521" y="618"/>
                  <a:pt x="1450" y="507"/>
                </a:cubicBezTo>
                <a:cubicBezTo>
                  <a:pt x="1268" y="192"/>
                  <a:pt x="1268" y="192"/>
                  <a:pt x="1268" y="192"/>
                </a:cubicBezTo>
                <a:cubicBezTo>
                  <a:pt x="1207" y="71"/>
                  <a:pt x="1075" y="0"/>
                  <a:pt x="943" y="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13" name="Freeform 583">
            <a:extLst>
              <a:ext uri="{FF2B5EF4-FFF2-40B4-BE49-F238E27FC236}">
                <a16:creationId xmlns:a16="http://schemas.microsoft.com/office/drawing/2014/main" id="{2584CFCB-C2A1-A74E-A4DC-FB993AEAC5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9648" y="2751372"/>
            <a:ext cx="678611" cy="619603"/>
          </a:xfrm>
          <a:custGeom>
            <a:avLst/>
            <a:gdLst>
              <a:gd name="T0" fmla="*/ 943 w 1522"/>
              <a:gd name="T1" fmla="*/ 0 h 1390"/>
              <a:gd name="T2" fmla="*/ 943 w 1522"/>
              <a:gd name="T3" fmla="*/ 0 h 1390"/>
              <a:gd name="T4" fmla="*/ 578 w 1522"/>
              <a:gd name="T5" fmla="*/ 0 h 1390"/>
              <a:gd name="T6" fmla="*/ 244 w 1522"/>
              <a:gd name="T7" fmla="*/ 192 h 1390"/>
              <a:gd name="T8" fmla="*/ 61 w 1522"/>
              <a:gd name="T9" fmla="*/ 507 h 1390"/>
              <a:gd name="T10" fmla="*/ 61 w 1522"/>
              <a:gd name="T11" fmla="*/ 882 h 1390"/>
              <a:gd name="T12" fmla="*/ 244 w 1522"/>
              <a:gd name="T13" fmla="*/ 1196 h 1390"/>
              <a:gd name="T14" fmla="*/ 578 w 1522"/>
              <a:gd name="T15" fmla="*/ 1389 h 1390"/>
              <a:gd name="T16" fmla="*/ 943 w 1522"/>
              <a:gd name="T17" fmla="*/ 1389 h 1390"/>
              <a:gd name="T18" fmla="*/ 1268 w 1522"/>
              <a:gd name="T19" fmla="*/ 1196 h 1390"/>
              <a:gd name="T20" fmla="*/ 1450 w 1522"/>
              <a:gd name="T21" fmla="*/ 882 h 1390"/>
              <a:gd name="T22" fmla="*/ 1450 w 1522"/>
              <a:gd name="T23" fmla="*/ 507 h 1390"/>
              <a:gd name="T24" fmla="*/ 1268 w 1522"/>
              <a:gd name="T25" fmla="*/ 192 h 1390"/>
              <a:gd name="T26" fmla="*/ 943 w 1522"/>
              <a:gd name="T27" fmla="*/ 0 h 1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522" h="1390">
                <a:moveTo>
                  <a:pt x="943" y="0"/>
                </a:moveTo>
                <a:lnTo>
                  <a:pt x="943" y="0"/>
                </a:lnTo>
                <a:cubicBezTo>
                  <a:pt x="578" y="0"/>
                  <a:pt x="578" y="0"/>
                  <a:pt x="578" y="0"/>
                </a:cubicBezTo>
                <a:cubicBezTo>
                  <a:pt x="446" y="0"/>
                  <a:pt x="315" y="71"/>
                  <a:pt x="244" y="192"/>
                </a:cubicBezTo>
                <a:cubicBezTo>
                  <a:pt x="61" y="507"/>
                  <a:pt x="61" y="507"/>
                  <a:pt x="61" y="507"/>
                </a:cubicBezTo>
                <a:cubicBezTo>
                  <a:pt x="0" y="628"/>
                  <a:pt x="0" y="770"/>
                  <a:pt x="61" y="882"/>
                </a:cubicBezTo>
                <a:cubicBezTo>
                  <a:pt x="244" y="1196"/>
                  <a:pt x="244" y="1196"/>
                  <a:pt x="244" y="1196"/>
                </a:cubicBezTo>
                <a:cubicBezTo>
                  <a:pt x="315" y="1318"/>
                  <a:pt x="446" y="1389"/>
                  <a:pt x="578" y="1389"/>
                </a:cubicBezTo>
                <a:cubicBezTo>
                  <a:pt x="943" y="1389"/>
                  <a:pt x="943" y="1389"/>
                  <a:pt x="943" y="1389"/>
                </a:cubicBezTo>
                <a:cubicBezTo>
                  <a:pt x="1075" y="1389"/>
                  <a:pt x="1207" y="1318"/>
                  <a:pt x="1268" y="1196"/>
                </a:cubicBezTo>
                <a:cubicBezTo>
                  <a:pt x="1450" y="882"/>
                  <a:pt x="1450" y="882"/>
                  <a:pt x="1450" y="882"/>
                </a:cubicBezTo>
                <a:cubicBezTo>
                  <a:pt x="1521" y="770"/>
                  <a:pt x="1521" y="628"/>
                  <a:pt x="1450" y="507"/>
                </a:cubicBezTo>
                <a:cubicBezTo>
                  <a:pt x="1268" y="192"/>
                  <a:pt x="1268" y="192"/>
                  <a:pt x="1268" y="192"/>
                </a:cubicBezTo>
                <a:cubicBezTo>
                  <a:pt x="1207" y="71"/>
                  <a:pt x="1075" y="0"/>
                  <a:pt x="943" y="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14" name="Freeform 584">
            <a:extLst>
              <a:ext uri="{FF2B5EF4-FFF2-40B4-BE49-F238E27FC236}">
                <a16:creationId xmlns:a16="http://schemas.microsoft.com/office/drawing/2014/main" id="{970F2CA5-46C0-7540-BF9B-6DF3842511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9648" y="3490960"/>
            <a:ext cx="678611" cy="619603"/>
          </a:xfrm>
          <a:custGeom>
            <a:avLst/>
            <a:gdLst>
              <a:gd name="T0" fmla="*/ 943 w 1522"/>
              <a:gd name="T1" fmla="*/ 0 h 1390"/>
              <a:gd name="T2" fmla="*/ 943 w 1522"/>
              <a:gd name="T3" fmla="*/ 0 h 1390"/>
              <a:gd name="T4" fmla="*/ 578 w 1522"/>
              <a:gd name="T5" fmla="*/ 0 h 1390"/>
              <a:gd name="T6" fmla="*/ 244 w 1522"/>
              <a:gd name="T7" fmla="*/ 182 h 1390"/>
              <a:gd name="T8" fmla="*/ 61 w 1522"/>
              <a:gd name="T9" fmla="*/ 496 h 1390"/>
              <a:gd name="T10" fmla="*/ 61 w 1522"/>
              <a:gd name="T11" fmla="*/ 882 h 1390"/>
              <a:gd name="T12" fmla="*/ 244 w 1522"/>
              <a:gd name="T13" fmla="*/ 1196 h 1390"/>
              <a:gd name="T14" fmla="*/ 578 w 1522"/>
              <a:gd name="T15" fmla="*/ 1389 h 1390"/>
              <a:gd name="T16" fmla="*/ 943 w 1522"/>
              <a:gd name="T17" fmla="*/ 1389 h 1390"/>
              <a:gd name="T18" fmla="*/ 1268 w 1522"/>
              <a:gd name="T19" fmla="*/ 1196 h 1390"/>
              <a:gd name="T20" fmla="*/ 1450 w 1522"/>
              <a:gd name="T21" fmla="*/ 882 h 1390"/>
              <a:gd name="T22" fmla="*/ 1450 w 1522"/>
              <a:gd name="T23" fmla="*/ 496 h 1390"/>
              <a:gd name="T24" fmla="*/ 1268 w 1522"/>
              <a:gd name="T25" fmla="*/ 182 h 1390"/>
              <a:gd name="T26" fmla="*/ 943 w 1522"/>
              <a:gd name="T27" fmla="*/ 0 h 1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522" h="1390">
                <a:moveTo>
                  <a:pt x="943" y="0"/>
                </a:moveTo>
                <a:lnTo>
                  <a:pt x="943" y="0"/>
                </a:lnTo>
                <a:cubicBezTo>
                  <a:pt x="578" y="0"/>
                  <a:pt x="578" y="0"/>
                  <a:pt x="578" y="0"/>
                </a:cubicBezTo>
                <a:cubicBezTo>
                  <a:pt x="446" y="0"/>
                  <a:pt x="315" y="70"/>
                  <a:pt x="244" y="182"/>
                </a:cubicBezTo>
                <a:cubicBezTo>
                  <a:pt x="61" y="496"/>
                  <a:pt x="61" y="496"/>
                  <a:pt x="61" y="496"/>
                </a:cubicBezTo>
                <a:cubicBezTo>
                  <a:pt x="0" y="618"/>
                  <a:pt x="0" y="760"/>
                  <a:pt x="61" y="882"/>
                </a:cubicBezTo>
                <a:cubicBezTo>
                  <a:pt x="244" y="1196"/>
                  <a:pt x="244" y="1196"/>
                  <a:pt x="244" y="1196"/>
                </a:cubicBezTo>
                <a:cubicBezTo>
                  <a:pt x="315" y="1318"/>
                  <a:pt x="446" y="1389"/>
                  <a:pt x="578" y="1389"/>
                </a:cubicBezTo>
                <a:cubicBezTo>
                  <a:pt x="943" y="1389"/>
                  <a:pt x="943" y="1389"/>
                  <a:pt x="943" y="1389"/>
                </a:cubicBezTo>
                <a:cubicBezTo>
                  <a:pt x="1075" y="1389"/>
                  <a:pt x="1207" y="1318"/>
                  <a:pt x="1268" y="1196"/>
                </a:cubicBezTo>
                <a:cubicBezTo>
                  <a:pt x="1450" y="882"/>
                  <a:pt x="1450" y="882"/>
                  <a:pt x="1450" y="882"/>
                </a:cubicBezTo>
                <a:cubicBezTo>
                  <a:pt x="1521" y="760"/>
                  <a:pt x="1521" y="618"/>
                  <a:pt x="1450" y="496"/>
                </a:cubicBezTo>
                <a:cubicBezTo>
                  <a:pt x="1268" y="182"/>
                  <a:pt x="1268" y="182"/>
                  <a:pt x="1268" y="182"/>
                </a:cubicBezTo>
                <a:cubicBezTo>
                  <a:pt x="1207" y="70"/>
                  <a:pt x="1075" y="0"/>
                  <a:pt x="943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15" name="Freeform 585">
            <a:extLst>
              <a:ext uri="{FF2B5EF4-FFF2-40B4-BE49-F238E27FC236}">
                <a16:creationId xmlns:a16="http://schemas.microsoft.com/office/drawing/2014/main" id="{9DCE9CD9-E2F7-A445-A7DF-36EEA5B3C1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9648" y="4273822"/>
            <a:ext cx="678611" cy="619603"/>
          </a:xfrm>
          <a:custGeom>
            <a:avLst/>
            <a:gdLst>
              <a:gd name="T0" fmla="*/ 943 w 1522"/>
              <a:gd name="T1" fmla="*/ 0 h 1390"/>
              <a:gd name="T2" fmla="*/ 943 w 1522"/>
              <a:gd name="T3" fmla="*/ 0 h 1390"/>
              <a:gd name="T4" fmla="*/ 578 w 1522"/>
              <a:gd name="T5" fmla="*/ 0 h 1390"/>
              <a:gd name="T6" fmla="*/ 244 w 1522"/>
              <a:gd name="T7" fmla="*/ 192 h 1390"/>
              <a:gd name="T8" fmla="*/ 61 w 1522"/>
              <a:gd name="T9" fmla="*/ 506 h 1390"/>
              <a:gd name="T10" fmla="*/ 61 w 1522"/>
              <a:gd name="T11" fmla="*/ 882 h 1390"/>
              <a:gd name="T12" fmla="*/ 244 w 1522"/>
              <a:gd name="T13" fmla="*/ 1196 h 1390"/>
              <a:gd name="T14" fmla="*/ 578 w 1522"/>
              <a:gd name="T15" fmla="*/ 1389 h 1390"/>
              <a:gd name="T16" fmla="*/ 943 w 1522"/>
              <a:gd name="T17" fmla="*/ 1389 h 1390"/>
              <a:gd name="T18" fmla="*/ 1268 w 1522"/>
              <a:gd name="T19" fmla="*/ 1196 h 1390"/>
              <a:gd name="T20" fmla="*/ 1450 w 1522"/>
              <a:gd name="T21" fmla="*/ 882 h 1390"/>
              <a:gd name="T22" fmla="*/ 1450 w 1522"/>
              <a:gd name="T23" fmla="*/ 506 h 1390"/>
              <a:gd name="T24" fmla="*/ 1268 w 1522"/>
              <a:gd name="T25" fmla="*/ 192 h 1390"/>
              <a:gd name="T26" fmla="*/ 943 w 1522"/>
              <a:gd name="T27" fmla="*/ 0 h 1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522" h="1390">
                <a:moveTo>
                  <a:pt x="943" y="0"/>
                </a:moveTo>
                <a:lnTo>
                  <a:pt x="943" y="0"/>
                </a:lnTo>
                <a:cubicBezTo>
                  <a:pt x="578" y="0"/>
                  <a:pt x="578" y="0"/>
                  <a:pt x="578" y="0"/>
                </a:cubicBezTo>
                <a:cubicBezTo>
                  <a:pt x="446" y="0"/>
                  <a:pt x="315" y="71"/>
                  <a:pt x="244" y="192"/>
                </a:cubicBezTo>
                <a:cubicBezTo>
                  <a:pt x="61" y="506"/>
                  <a:pt x="61" y="506"/>
                  <a:pt x="61" y="506"/>
                </a:cubicBezTo>
                <a:cubicBezTo>
                  <a:pt x="0" y="618"/>
                  <a:pt x="0" y="760"/>
                  <a:pt x="61" y="882"/>
                </a:cubicBezTo>
                <a:cubicBezTo>
                  <a:pt x="244" y="1196"/>
                  <a:pt x="244" y="1196"/>
                  <a:pt x="244" y="1196"/>
                </a:cubicBezTo>
                <a:cubicBezTo>
                  <a:pt x="315" y="1318"/>
                  <a:pt x="446" y="1389"/>
                  <a:pt x="578" y="1389"/>
                </a:cubicBezTo>
                <a:cubicBezTo>
                  <a:pt x="943" y="1389"/>
                  <a:pt x="943" y="1389"/>
                  <a:pt x="943" y="1389"/>
                </a:cubicBezTo>
                <a:cubicBezTo>
                  <a:pt x="1075" y="1389"/>
                  <a:pt x="1207" y="1318"/>
                  <a:pt x="1268" y="1196"/>
                </a:cubicBezTo>
                <a:cubicBezTo>
                  <a:pt x="1450" y="882"/>
                  <a:pt x="1450" y="882"/>
                  <a:pt x="1450" y="882"/>
                </a:cubicBezTo>
                <a:cubicBezTo>
                  <a:pt x="1521" y="760"/>
                  <a:pt x="1521" y="618"/>
                  <a:pt x="1450" y="506"/>
                </a:cubicBezTo>
                <a:cubicBezTo>
                  <a:pt x="1268" y="192"/>
                  <a:pt x="1268" y="192"/>
                  <a:pt x="1268" y="192"/>
                </a:cubicBezTo>
                <a:cubicBezTo>
                  <a:pt x="1207" y="71"/>
                  <a:pt x="1075" y="0"/>
                  <a:pt x="943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16" name="Freeform 586">
            <a:extLst>
              <a:ext uri="{FF2B5EF4-FFF2-40B4-BE49-F238E27FC236}">
                <a16:creationId xmlns:a16="http://schemas.microsoft.com/office/drawing/2014/main" id="{11846456-56CA-7149-B7F3-0EC3D0B73A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9648" y="5070453"/>
            <a:ext cx="678611" cy="619601"/>
          </a:xfrm>
          <a:custGeom>
            <a:avLst/>
            <a:gdLst>
              <a:gd name="T0" fmla="*/ 943 w 1522"/>
              <a:gd name="T1" fmla="*/ 0 h 1390"/>
              <a:gd name="T2" fmla="*/ 943 w 1522"/>
              <a:gd name="T3" fmla="*/ 0 h 1390"/>
              <a:gd name="T4" fmla="*/ 578 w 1522"/>
              <a:gd name="T5" fmla="*/ 0 h 1390"/>
              <a:gd name="T6" fmla="*/ 244 w 1522"/>
              <a:gd name="T7" fmla="*/ 193 h 1390"/>
              <a:gd name="T8" fmla="*/ 61 w 1522"/>
              <a:gd name="T9" fmla="*/ 507 h 1390"/>
              <a:gd name="T10" fmla="*/ 61 w 1522"/>
              <a:gd name="T11" fmla="*/ 892 h 1390"/>
              <a:gd name="T12" fmla="*/ 244 w 1522"/>
              <a:gd name="T13" fmla="*/ 1207 h 1390"/>
              <a:gd name="T14" fmla="*/ 578 w 1522"/>
              <a:gd name="T15" fmla="*/ 1389 h 1390"/>
              <a:gd name="T16" fmla="*/ 943 w 1522"/>
              <a:gd name="T17" fmla="*/ 1389 h 1390"/>
              <a:gd name="T18" fmla="*/ 1268 w 1522"/>
              <a:gd name="T19" fmla="*/ 1207 h 1390"/>
              <a:gd name="T20" fmla="*/ 1450 w 1522"/>
              <a:gd name="T21" fmla="*/ 892 h 1390"/>
              <a:gd name="T22" fmla="*/ 1450 w 1522"/>
              <a:gd name="T23" fmla="*/ 507 h 1390"/>
              <a:gd name="T24" fmla="*/ 1268 w 1522"/>
              <a:gd name="T25" fmla="*/ 193 h 1390"/>
              <a:gd name="T26" fmla="*/ 943 w 1522"/>
              <a:gd name="T27" fmla="*/ 0 h 1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522" h="1390">
                <a:moveTo>
                  <a:pt x="943" y="0"/>
                </a:moveTo>
                <a:lnTo>
                  <a:pt x="943" y="0"/>
                </a:lnTo>
                <a:cubicBezTo>
                  <a:pt x="578" y="0"/>
                  <a:pt x="578" y="0"/>
                  <a:pt x="578" y="0"/>
                </a:cubicBezTo>
                <a:cubicBezTo>
                  <a:pt x="446" y="0"/>
                  <a:pt x="315" y="71"/>
                  <a:pt x="244" y="193"/>
                </a:cubicBezTo>
                <a:cubicBezTo>
                  <a:pt x="61" y="507"/>
                  <a:pt x="61" y="507"/>
                  <a:pt x="61" y="507"/>
                </a:cubicBezTo>
                <a:cubicBezTo>
                  <a:pt x="0" y="629"/>
                  <a:pt x="0" y="771"/>
                  <a:pt x="61" y="892"/>
                </a:cubicBezTo>
                <a:cubicBezTo>
                  <a:pt x="244" y="1207"/>
                  <a:pt x="244" y="1207"/>
                  <a:pt x="244" y="1207"/>
                </a:cubicBezTo>
                <a:cubicBezTo>
                  <a:pt x="315" y="1318"/>
                  <a:pt x="446" y="1389"/>
                  <a:pt x="578" y="1389"/>
                </a:cubicBezTo>
                <a:cubicBezTo>
                  <a:pt x="943" y="1389"/>
                  <a:pt x="943" y="1389"/>
                  <a:pt x="943" y="1389"/>
                </a:cubicBezTo>
                <a:cubicBezTo>
                  <a:pt x="1075" y="1389"/>
                  <a:pt x="1207" y="1318"/>
                  <a:pt x="1268" y="1207"/>
                </a:cubicBezTo>
                <a:cubicBezTo>
                  <a:pt x="1450" y="892"/>
                  <a:pt x="1450" y="892"/>
                  <a:pt x="1450" y="892"/>
                </a:cubicBezTo>
                <a:cubicBezTo>
                  <a:pt x="1521" y="771"/>
                  <a:pt x="1521" y="629"/>
                  <a:pt x="1450" y="507"/>
                </a:cubicBezTo>
                <a:cubicBezTo>
                  <a:pt x="1268" y="193"/>
                  <a:pt x="1268" y="193"/>
                  <a:pt x="1268" y="193"/>
                </a:cubicBezTo>
                <a:cubicBezTo>
                  <a:pt x="1207" y="71"/>
                  <a:pt x="1075" y="0"/>
                  <a:pt x="943" y="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17" name="Freeform 587">
            <a:extLst>
              <a:ext uri="{FF2B5EF4-FFF2-40B4-BE49-F238E27FC236}">
                <a16:creationId xmlns:a16="http://schemas.microsoft.com/office/drawing/2014/main" id="{E597A7A2-2718-3D44-A714-E8B5351023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9648" y="5853315"/>
            <a:ext cx="678611" cy="619601"/>
          </a:xfrm>
          <a:custGeom>
            <a:avLst/>
            <a:gdLst>
              <a:gd name="T0" fmla="*/ 943 w 1522"/>
              <a:gd name="T1" fmla="*/ 0 h 1390"/>
              <a:gd name="T2" fmla="*/ 943 w 1522"/>
              <a:gd name="T3" fmla="*/ 0 h 1390"/>
              <a:gd name="T4" fmla="*/ 578 w 1522"/>
              <a:gd name="T5" fmla="*/ 0 h 1390"/>
              <a:gd name="T6" fmla="*/ 244 w 1522"/>
              <a:gd name="T7" fmla="*/ 193 h 1390"/>
              <a:gd name="T8" fmla="*/ 61 w 1522"/>
              <a:gd name="T9" fmla="*/ 507 h 1390"/>
              <a:gd name="T10" fmla="*/ 61 w 1522"/>
              <a:gd name="T11" fmla="*/ 892 h 1390"/>
              <a:gd name="T12" fmla="*/ 244 w 1522"/>
              <a:gd name="T13" fmla="*/ 1207 h 1390"/>
              <a:gd name="T14" fmla="*/ 578 w 1522"/>
              <a:gd name="T15" fmla="*/ 1389 h 1390"/>
              <a:gd name="T16" fmla="*/ 943 w 1522"/>
              <a:gd name="T17" fmla="*/ 1389 h 1390"/>
              <a:gd name="T18" fmla="*/ 1268 w 1522"/>
              <a:gd name="T19" fmla="*/ 1207 h 1390"/>
              <a:gd name="T20" fmla="*/ 1450 w 1522"/>
              <a:gd name="T21" fmla="*/ 892 h 1390"/>
              <a:gd name="T22" fmla="*/ 1450 w 1522"/>
              <a:gd name="T23" fmla="*/ 507 h 1390"/>
              <a:gd name="T24" fmla="*/ 1268 w 1522"/>
              <a:gd name="T25" fmla="*/ 193 h 1390"/>
              <a:gd name="T26" fmla="*/ 943 w 1522"/>
              <a:gd name="T27" fmla="*/ 0 h 1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522" h="1390">
                <a:moveTo>
                  <a:pt x="943" y="0"/>
                </a:moveTo>
                <a:lnTo>
                  <a:pt x="943" y="0"/>
                </a:lnTo>
                <a:cubicBezTo>
                  <a:pt x="578" y="0"/>
                  <a:pt x="578" y="0"/>
                  <a:pt x="578" y="0"/>
                </a:cubicBezTo>
                <a:cubicBezTo>
                  <a:pt x="446" y="0"/>
                  <a:pt x="315" y="71"/>
                  <a:pt x="244" y="193"/>
                </a:cubicBezTo>
                <a:cubicBezTo>
                  <a:pt x="61" y="507"/>
                  <a:pt x="61" y="507"/>
                  <a:pt x="61" y="507"/>
                </a:cubicBezTo>
                <a:cubicBezTo>
                  <a:pt x="0" y="629"/>
                  <a:pt x="0" y="771"/>
                  <a:pt x="61" y="892"/>
                </a:cubicBezTo>
                <a:cubicBezTo>
                  <a:pt x="244" y="1207"/>
                  <a:pt x="244" y="1207"/>
                  <a:pt x="244" y="1207"/>
                </a:cubicBezTo>
                <a:cubicBezTo>
                  <a:pt x="315" y="1318"/>
                  <a:pt x="446" y="1389"/>
                  <a:pt x="578" y="1389"/>
                </a:cubicBezTo>
                <a:cubicBezTo>
                  <a:pt x="943" y="1389"/>
                  <a:pt x="943" y="1389"/>
                  <a:pt x="943" y="1389"/>
                </a:cubicBezTo>
                <a:cubicBezTo>
                  <a:pt x="1075" y="1389"/>
                  <a:pt x="1207" y="1318"/>
                  <a:pt x="1268" y="1207"/>
                </a:cubicBezTo>
                <a:cubicBezTo>
                  <a:pt x="1450" y="892"/>
                  <a:pt x="1450" y="892"/>
                  <a:pt x="1450" y="892"/>
                </a:cubicBezTo>
                <a:cubicBezTo>
                  <a:pt x="1521" y="771"/>
                  <a:pt x="1521" y="629"/>
                  <a:pt x="1450" y="507"/>
                </a:cubicBezTo>
                <a:cubicBezTo>
                  <a:pt x="1268" y="193"/>
                  <a:pt x="1268" y="193"/>
                  <a:pt x="1268" y="193"/>
                </a:cubicBezTo>
                <a:cubicBezTo>
                  <a:pt x="1207" y="71"/>
                  <a:pt x="1075" y="0"/>
                  <a:pt x="943" y="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62" name="Freeform 632">
            <a:extLst>
              <a:ext uri="{FF2B5EF4-FFF2-40B4-BE49-F238E27FC236}">
                <a16:creationId xmlns:a16="http://schemas.microsoft.com/office/drawing/2014/main" id="{48B576C1-7CF5-744D-BE03-5909DF081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4501" y="1990148"/>
            <a:ext cx="1465408" cy="1315916"/>
          </a:xfrm>
          <a:custGeom>
            <a:avLst/>
            <a:gdLst>
              <a:gd name="T0" fmla="*/ 2180 w 3286"/>
              <a:gd name="T1" fmla="*/ 0 h 2952"/>
              <a:gd name="T2" fmla="*/ 2180 w 3286"/>
              <a:gd name="T3" fmla="*/ 0 h 2952"/>
              <a:gd name="T4" fmla="*/ 1095 w 3286"/>
              <a:gd name="T5" fmla="*/ 0 h 2952"/>
              <a:gd name="T6" fmla="*/ 639 w 3286"/>
              <a:gd name="T7" fmla="*/ 274 h 2952"/>
              <a:gd name="T8" fmla="*/ 91 w 3286"/>
              <a:gd name="T9" fmla="*/ 1207 h 2952"/>
              <a:gd name="T10" fmla="*/ 91 w 3286"/>
              <a:gd name="T11" fmla="*/ 1744 h 2952"/>
              <a:gd name="T12" fmla="*/ 639 w 3286"/>
              <a:gd name="T13" fmla="*/ 2687 h 2952"/>
              <a:gd name="T14" fmla="*/ 1095 w 3286"/>
              <a:gd name="T15" fmla="*/ 2951 h 2952"/>
              <a:gd name="T16" fmla="*/ 2180 w 3286"/>
              <a:gd name="T17" fmla="*/ 2951 h 2952"/>
              <a:gd name="T18" fmla="*/ 2646 w 3286"/>
              <a:gd name="T19" fmla="*/ 2687 h 2952"/>
              <a:gd name="T20" fmla="*/ 3183 w 3286"/>
              <a:gd name="T21" fmla="*/ 1744 h 2952"/>
              <a:gd name="T22" fmla="*/ 3183 w 3286"/>
              <a:gd name="T23" fmla="*/ 1207 h 2952"/>
              <a:gd name="T24" fmla="*/ 2646 w 3286"/>
              <a:gd name="T25" fmla="*/ 274 h 2952"/>
              <a:gd name="T26" fmla="*/ 2180 w 3286"/>
              <a:gd name="T27" fmla="*/ 0 h 29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286" h="2952">
                <a:moveTo>
                  <a:pt x="2180" y="0"/>
                </a:moveTo>
                <a:lnTo>
                  <a:pt x="2180" y="0"/>
                </a:lnTo>
                <a:cubicBezTo>
                  <a:pt x="1095" y="0"/>
                  <a:pt x="1095" y="0"/>
                  <a:pt x="1095" y="0"/>
                </a:cubicBezTo>
                <a:cubicBezTo>
                  <a:pt x="912" y="0"/>
                  <a:pt x="730" y="102"/>
                  <a:pt x="639" y="274"/>
                </a:cubicBezTo>
                <a:cubicBezTo>
                  <a:pt x="91" y="1207"/>
                  <a:pt x="91" y="1207"/>
                  <a:pt x="91" y="1207"/>
                </a:cubicBezTo>
                <a:cubicBezTo>
                  <a:pt x="0" y="1369"/>
                  <a:pt x="0" y="1582"/>
                  <a:pt x="91" y="1744"/>
                </a:cubicBezTo>
                <a:cubicBezTo>
                  <a:pt x="639" y="2687"/>
                  <a:pt x="639" y="2687"/>
                  <a:pt x="639" y="2687"/>
                </a:cubicBezTo>
                <a:cubicBezTo>
                  <a:pt x="730" y="2849"/>
                  <a:pt x="912" y="2951"/>
                  <a:pt x="1095" y="2951"/>
                </a:cubicBezTo>
                <a:cubicBezTo>
                  <a:pt x="2180" y="2951"/>
                  <a:pt x="2180" y="2951"/>
                  <a:pt x="2180" y="2951"/>
                </a:cubicBezTo>
                <a:cubicBezTo>
                  <a:pt x="2372" y="2951"/>
                  <a:pt x="2555" y="2849"/>
                  <a:pt x="2646" y="2687"/>
                </a:cubicBezTo>
                <a:cubicBezTo>
                  <a:pt x="3183" y="1744"/>
                  <a:pt x="3183" y="1744"/>
                  <a:pt x="3183" y="1744"/>
                </a:cubicBezTo>
                <a:cubicBezTo>
                  <a:pt x="3285" y="1582"/>
                  <a:pt x="3285" y="1369"/>
                  <a:pt x="3183" y="1207"/>
                </a:cubicBezTo>
                <a:cubicBezTo>
                  <a:pt x="2646" y="274"/>
                  <a:pt x="2646" y="274"/>
                  <a:pt x="2646" y="274"/>
                </a:cubicBezTo>
                <a:cubicBezTo>
                  <a:pt x="2555" y="102"/>
                  <a:pt x="2372" y="0"/>
                  <a:pt x="2180" y="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005" name="Freeform 675">
            <a:extLst>
              <a:ext uri="{FF2B5EF4-FFF2-40B4-BE49-F238E27FC236}">
                <a16:creationId xmlns:a16="http://schemas.microsoft.com/office/drawing/2014/main" id="{3A3DF47E-6D5C-914B-B129-63662C8E68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4501" y="3500796"/>
            <a:ext cx="1465408" cy="1315916"/>
          </a:xfrm>
          <a:custGeom>
            <a:avLst/>
            <a:gdLst>
              <a:gd name="T0" fmla="*/ 2180 w 3286"/>
              <a:gd name="T1" fmla="*/ 0 h 2951"/>
              <a:gd name="T2" fmla="*/ 2180 w 3286"/>
              <a:gd name="T3" fmla="*/ 0 h 2951"/>
              <a:gd name="T4" fmla="*/ 1095 w 3286"/>
              <a:gd name="T5" fmla="*/ 0 h 2951"/>
              <a:gd name="T6" fmla="*/ 639 w 3286"/>
              <a:gd name="T7" fmla="*/ 263 h 2951"/>
              <a:gd name="T8" fmla="*/ 91 w 3286"/>
              <a:gd name="T9" fmla="*/ 1206 h 2951"/>
              <a:gd name="T10" fmla="*/ 91 w 3286"/>
              <a:gd name="T11" fmla="*/ 1744 h 2951"/>
              <a:gd name="T12" fmla="*/ 639 w 3286"/>
              <a:gd name="T13" fmla="*/ 2677 h 2951"/>
              <a:gd name="T14" fmla="*/ 1095 w 3286"/>
              <a:gd name="T15" fmla="*/ 2950 h 2951"/>
              <a:gd name="T16" fmla="*/ 2180 w 3286"/>
              <a:gd name="T17" fmla="*/ 2950 h 2951"/>
              <a:gd name="T18" fmla="*/ 2646 w 3286"/>
              <a:gd name="T19" fmla="*/ 2677 h 2951"/>
              <a:gd name="T20" fmla="*/ 3183 w 3286"/>
              <a:gd name="T21" fmla="*/ 1744 h 2951"/>
              <a:gd name="T22" fmla="*/ 3183 w 3286"/>
              <a:gd name="T23" fmla="*/ 1206 h 2951"/>
              <a:gd name="T24" fmla="*/ 2646 w 3286"/>
              <a:gd name="T25" fmla="*/ 263 h 2951"/>
              <a:gd name="T26" fmla="*/ 2180 w 3286"/>
              <a:gd name="T27" fmla="*/ 0 h 29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286" h="2951">
                <a:moveTo>
                  <a:pt x="2180" y="0"/>
                </a:moveTo>
                <a:lnTo>
                  <a:pt x="2180" y="0"/>
                </a:lnTo>
                <a:cubicBezTo>
                  <a:pt x="1095" y="0"/>
                  <a:pt x="1095" y="0"/>
                  <a:pt x="1095" y="0"/>
                </a:cubicBezTo>
                <a:cubicBezTo>
                  <a:pt x="912" y="0"/>
                  <a:pt x="730" y="101"/>
                  <a:pt x="639" y="263"/>
                </a:cubicBezTo>
                <a:cubicBezTo>
                  <a:pt x="91" y="1206"/>
                  <a:pt x="91" y="1206"/>
                  <a:pt x="91" y="1206"/>
                </a:cubicBezTo>
                <a:cubicBezTo>
                  <a:pt x="0" y="1369"/>
                  <a:pt x="0" y="1581"/>
                  <a:pt x="91" y="1744"/>
                </a:cubicBezTo>
                <a:cubicBezTo>
                  <a:pt x="639" y="2677"/>
                  <a:pt x="639" y="2677"/>
                  <a:pt x="639" y="2677"/>
                </a:cubicBezTo>
                <a:cubicBezTo>
                  <a:pt x="730" y="2849"/>
                  <a:pt x="912" y="2950"/>
                  <a:pt x="1095" y="2950"/>
                </a:cubicBezTo>
                <a:cubicBezTo>
                  <a:pt x="2180" y="2950"/>
                  <a:pt x="2180" y="2950"/>
                  <a:pt x="2180" y="2950"/>
                </a:cubicBezTo>
                <a:cubicBezTo>
                  <a:pt x="2372" y="2950"/>
                  <a:pt x="2555" y="2849"/>
                  <a:pt x="2646" y="2677"/>
                </a:cubicBezTo>
                <a:cubicBezTo>
                  <a:pt x="3183" y="1744"/>
                  <a:pt x="3183" y="1744"/>
                  <a:pt x="3183" y="1744"/>
                </a:cubicBezTo>
                <a:cubicBezTo>
                  <a:pt x="3285" y="1581"/>
                  <a:pt x="3285" y="1369"/>
                  <a:pt x="3183" y="1206"/>
                </a:cubicBezTo>
                <a:cubicBezTo>
                  <a:pt x="2646" y="263"/>
                  <a:pt x="2646" y="263"/>
                  <a:pt x="2646" y="263"/>
                </a:cubicBezTo>
                <a:cubicBezTo>
                  <a:pt x="2555" y="101"/>
                  <a:pt x="2372" y="0"/>
                  <a:pt x="2180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054" name="Freeform 724">
            <a:extLst>
              <a:ext uri="{FF2B5EF4-FFF2-40B4-BE49-F238E27FC236}">
                <a16:creationId xmlns:a16="http://schemas.microsoft.com/office/drawing/2014/main" id="{4108B86C-B20E-B545-A499-CF8501A102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4501" y="5070453"/>
            <a:ext cx="1465408" cy="1315916"/>
          </a:xfrm>
          <a:custGeom>
            <a:avLst/>
            <a:gdLst>
              <a:gd name="T0" fmla="*/ 2180 w 3286"/>
              <a:gd name="T1" fmla="*/ 0 h 2952"/>
              <a:gd name="T2" fmla="*/ 2180 w 3286"/>
              <a:gd name="T3" fmla="*/ 0 h 2952"/>
              <a:gd name="T4" fmla="*/ 1095 w 3286"/>
              <a:gd name="T5" fmla="*/ 0 h 2952"/>
              <a:gd name="T6" fmla="*/ 639 w 3286"/>
              <a:gd name="T7" fmla="*/ 264 h 2952"/>
              <a:gd name="T8" fmla="*/ 91 w 3286"/>
              <a:gd name="T9" fmla="*/ 1207 h 2952"/>
              <a:gd name="T10" fmla="*/ 91 w 3286"/>
              <a:gd name="T11" fmla="*/ 1744 h 2952"/>
              <a:gd name="T12" fmla="*/ 639 w 3286"/>
              <a:gd name="T13" fmla="*/ 2677 h 2952"/>
              <a:gd name="T14" fmla="*/ 1095 w 3286"/>
              <a:gd name="T15" fmla="*/ 2951 h 2952"/>
              <a:gd name="T16" fmla="*/ 2180 w 3286"/>
              <a:gd name="T17" fmla="*/ 2951 h 2952"/>
              <a:gd name="T18" fmla="*/ 2646 w 3286"/>
              <a:gd name="T19" fmla="*/ 2677 h 2952"/>
              <a:gd name="T20" fmla="*/ 3183 w 3286"/>
              <a:gd name="T21" fmla="*/ 1744 h 2952"/>
              <a:gd name="T22" fmla="*/ 3183 w 3286"/>
              <a:gd name="T23" fmla="*/ 1207 h 2952"/>
              <a:gd name="T24" fmla="*/ 2646 w 3286"/>
              <a:gd name="T25" fmla="*/ 264 h 2952"/>
              <a:gd name="T26" fmla="*/ 2180 w 3286"/>
              <a:gd name="T27" fmla="*/ 0 h 29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286" h="2952">
                <a:moveTo>
                  <a:pt x="2180" y="0"/>
                </a:moveTo>
                <a:lnTo>
                  <a:pt x="2180" y="0"/>
                </a:lnTo>
                <a:cubicBezTo>
                  <a:pt x="1095" y="0"/>
                  <a:pt x="1095" y="0"/>
                  <a:pt x="1095" y="0"/>
                </a:cubicBezTo>
                <a:cubicBezTo>
                  <a:pt x="912" y="0"/>
                  <a:pt x="730" y="101"/>
                  <a:pt x="639" y="264"/>
                </a:cubicBezTo>
                <a:cubicBezTo>
                  <a:pt x="91" y="1207"/>
                  <a:pt x="91" y="1207"/>
                  <a:pt x="91" y="1207"/>
                </a:cubicBezTo>
                <a:cubicBezTo>
                  <a:pt x="0" y="1369"/>
                  <a:pt x="0" y="1572"/>
                  <a:pt x="91" y="1744"/>
                </a:cubicBezTo>
                <a:cubicBezTo>
                  <a:pt x="639" y="2677"/>
                  <a:pt x="639" y="2677"/>
                  <a:pt x="639" y="2677"/>
                </a:cubicBezTo>
                <a:cubicBezTo>
                  <a:pt x="730" y="2849"/>
                  <a:pt x="912" y="2951"/>
                  <a:pt x="1095" y="2951"/>
                </a:cubicBezTo>
                <a:cubicBezTo>
                  <a:pt x="2180" y="2951"/>
                  <a:pt x="2180" y="2951"/>
                  <a:pt x="2180" y="2951"/>
                </a:cubicBezTo>
                <a:cubicBezTo>
                  <a:pt x="2372" y="2951"/>
                  <a:pt x="2555" y="2849"/>
                  <a:pt x="2646" y="2677"/>
                </a:cubicBezTo>
                <a:cubicBezTo>
                  <a:pt x="3183" y="1744"/>
                  <a:pt x="3183" y="1744"/>
                  <a:pt x="3183" y="1744"/>
                </a:cubicBezTo>
                <a:cubicBezTo>
                  <a:pt x="3285" y="1572"/>
                  <a:pt x="3285" y="1369"/>
                  <a:pt x="3183" y="1207"/>
                </a:cubicBezTo>
                <a:cubicBezTo>
                  <a:pt x="2646" y="264"/>
                  <a:pt x="2646" y="264"/>
                  <a:pt x="2646" y="264"/>
                </a:cubicBezTo>
                <a:cubicBezTo>
                  <a:pt x="2555" y="101"/>
                  <a:pt x="2372" y="0"/>
                  <a:pt x="2180" y="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100" name="Freeform 770">
            <a:extLst>
              <a:ext uri="{FF2B5EF4-FFF2-40B4-BE49-F238E27FC236}">
                <a16:creationId xmlns:a16="http://schemas.microsoft.com/office/drawing/2014/main" id="{023A7650-D199-0C44-B4D8-C06C68AA05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2150" y="3723065"/>
            <a:ext cx="466176" cy="354058"/>
          </a:xfrm>
          <a:custGeom>
            <a:avLst/>
            <a:gdLst>
              <a:gd name="T0" fmla="*/ 973 w 1045"/>
              <a:gd name="T1" fmla="*/ 791 h 792"/>
              <a:gd name="T2" fmla="*/ 973 w 1045"/>
              <a:gd name="T3" fmla="*/ 791 h 792"/>
              <a:gd name="T4" fmla="*/ 81 w 1045"/>
              <a:gd name="T5" fmla="*/ 791 h 792"/>
              <a:gd name="T6" fmla="*/ 0 w 1045"/>
              <a:gd name="T7" fmla="*/ 719 h 792"/>
              <a:gd name="T8" fmla="*/ 0 w 1045"/>
              <a:gd name="T9" fmla="*/ 71 h 792"/>
              <a:gd name="T10" fmla="*/ 81 w 1045"/>
              <a:gd name="T11" fmla="*/ 0 h 792"/>
              <a:gd name="T12" fmla="*/ 973 w 1045"/>
              <a:gd name="T13" fmla="*/ 0 h 792"/>
              <a:gd name="T14" fmla="*/ 1044 w 1045"/>
              <a:gd name="T15" fmla="*/ 71 h 792"/>
              <a:gd name="T16" fmla="*/ 1044 w 1045"/>
              <a:gd name="T17" fmla="*/ 719 h 792"/>
              <a:gd name="T18" fmla="*/ 973 w 1045"/>
              <a:gd name="T19" fmla="*/ 791 h 792"/>
              <a:gd name="T20" fmla="*/ 81 w 1045"/>
              <a:gd name="T21" fmla="*/ 50 h 792"/>
              <a:gd name="T22" fmla="*/ 81 w 1045"/>
              <a:gd name="T23" fmla="*/ 50 h 792"/>
              <a:gd name="T24" fmla="*/ 51 w 1045"/>
              <a:gd name="T25" fmla="*/ 71 h 792"/>
              <a:gd name="T26" fmla="*/ 51 w 1045"/>
              <a:gd name="T27" fmla="*/ 719 h 792"/>
              <a:gd name="T28" fmla="*/ 81 w 1045"/>
              <a:gd name="T29" fmla="*/ 740 h 792"/>
              <a:gd name="T30" fmla="*/ 973 w 1045"/>
              <a:gd name="T31" fmla="*/ 740 h 792"/>
              <a:gd name="T32" fmla="*/ 1004 w 1045"/>
              <a:gd name="T33" fmla="*/ 719 h 792"/>
              <a:gd name="T34" fmla="*/ 1004 w 1045"/>
              <a:gd name="T35" fmla="*/ 71 h 792"/>
              <a:gd name="T36" fmla="*/ 973 w 1045"/>
              <a:gd name="T37" fmla="*/ 50 h 792"/>
              <a:gd name="T38" fmla="*/ 81 w 1045"/>
              <a:gd name="T39" fmla="*/ 50 h 7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045" h="792">
                <a:moveTo>
                  <a:pt x="973" y="791"/>
                </a:moveTo>
                <a:lnTo>
                  <a:pt x="973" y="791"/>
                </a:lnTo>
                <a:cubicBezTo>
                  <a:pt x="81" y="791"/>
                  <a:pt x="81" y="791"/>
                  <a:pt x="81" y="791"/>
                </a:cubicBezTo>
                <a:cubicBezTo>
                  <a:pt x="41" y="791"/>
                  <a:pt x="0" y="760"/>
                  <a:pt x="0" y="719"/>
                </a:cubicBezTo>
                <a:cubicBezTo>
                  <a:pt x="0" y="71"/>
                  <a:pt x="0" y="71"/>
                  <a:pt x="0" y="71"/>
                </a:cubicBezTo>
                <a:cubicBezTo>
                  <a:pt x="0" y="30"/>
                  <a:pt x="41" y="0"/>
                  <a:pt x="81" y="0"/>
                </a:cubicBezTo>
                <a:cubicBezTo>
                  <a:pt x="973" y="0"/>
                  <a:pt x="973" y="0"/>
                  <a:pt x="973" y="0"/>
                </a:cubicBezTo>
                <a:cubicBezTo>
                  <a:pt x="1014" y="0"/>
                  <a:pt x="1044" y="30"/>
                  <a:pt x="1044" y="71"/>
                </a:cubicBezTo>
                <a:cubicBezTo>
                  <a:pt x="1044" y="719"/>
                  <a:pt x="1044" y="719"/>
                  <a:pt x="1044" y="719"/>
                </a:cubicBezTo>
                <a:cubicBezTo>
                  <a:pt x="1044" y="760"/>
                  <a:pt x="1014" y="791"/>
                  <a:pt x="973" y="791"/>
                </a:cubicBezTo>
                <a:close/>
                <a:moveTo>
                  <a:pt x="81" y="50"/>
                </a:moveTo>
                <a:lnTo>
                  <a:pt x="81" y="50"/>
                </a:lnTo>
                <a:cubicBezTo>
                  <a:pt x="61" y="50"/>
                  <a:pt x="51" y="61"/>
                  <a:pt x="51" y="71"/>
                </a:cubicBezTo>
                <a:cubicBezTo>
                  <a:pt x="51" y="719"/>
                  <a:pt x="51" y="719"/>
                  <a:pt x="51" y="719"/>
                </a:cubicBezTo>
                <a:cubicBezTo>
                  <a:pt x="51" y="730"/>
                  <a:pt x="61" y="740"/>
                  <a:pt x="81" y="740"/>
                </a:cubicBezTo>
                <a:cubicBezTo>
                  <a:pt x="973" y="740"/>
                  <a:pt x="973" y="740"/>
                  <a:pt x="973" y="740"/>
                </a:cubicBezTo>
                <a:cubicBezTo>
                  <a:pt x="994" y="740"/>
                  <a:pt x="1004" y="730"/>
                  <a:pt x="1004" y="719"/>
                </a:cubicBezTo>
                <a:cubicBezTo>
                  <a:pt x="1004" y="71"/>
                  <a:pt x="1004" y="71"/>
                  <a:pt x="1004" y="71"/>
                </a:cubicBezTo>
                <a:cubicBezTo>
                  <a:pt x="1004" y="61"/>
                  <a:pt x="994" y="50"/>
                  <a:pt x="973" y="50"/>
                </a:cubicBezTo>
                <a:lnTo>
                  <a:pt x="81" y="5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101" name="Freeform 771">
            <a:extLst>
              <a:ext uri="{FF2B5EF4-FFF2-40B4-BE49-F238E27FC236}">
                <a16:creationId xmlns:a16="http://schemas.microsoft.com/office/drawing/2014/main" id="{3050EA5D-9DC9-9648-BFDE-5C0BE458B4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2150" y="3776174"/>
            <a:ext cx="466176" cy="23604"/>
          </a:xfrm>
          <a:custGeom>
            <a:avLst/>
            <a:gdLst>
              <a:gd name="T0" fmla="*/ 1024 w 1045"/>
              <a:gd name="T1" fmla="*/ 51 h 52"/>
              <a:gd name="T2" fmla="*/ 1024 w 1045"/>
              <a:gd name="T3" fmla="*/ 51 h 52"/>
              <a:gd name="T4" fmla="*/ 30 w 1045"/>
              <a:gd name="T5" fmla="*/ 51 h 52"/>
              <a:gd name="T6" fmla="*/ 0 w 1045"/>
              <a:gd name="T7" fmla="*/ 31 h 52"/>
              <a:gd name="T8" fmla="*/ 30 w 1045"/>
              <a:gd name="T9" fmla="*/ 0 h 52"/>
              <a:gd name="T10" fmla="*/ 1024 w 1045"/>
              <a:gd name="T11" fmla="*/ 0 h 52"/>
              <a:gd name="T12" fmla="*/ 1044 w 1045"/>
              <a:gd name="T13" fmla="*/ 31 h 52"/>
              <a:gd name="T14" fmla="*/ 1024 w 1045"/>
              <a:gd name="T15" fmla="*/ 51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45" h="52">
                <a:moveTo>
                  <a:pt x="1024" y="51"/>
                </a:moveTo>
                <a:lnTo>
                  <a:pt x="1024" y="51"/>
                </a:lnTo>
                <a:cubicBezTo>
                  <a:pt x="30" y="51"/>
                  <a:pt x="30" y="51"/>
                  <a:pt x="30" y="51"/>
                </a:cubicBezTo>
                <a:cubicBezTo>
                  <a:pt x="10" y="51"/>
                  <a:pt x="0" y="41"/>
                  <a:pt x="0" y="31"/>
                </a:cubicBezTo>
                <a:cubicBezTo>
                  <a:pt x="0" y="11"/>
                  <a:pt x="10" y="0"/>
                  <a:pt x="30" y="0"/>
                </a:cubicBezTo>
                <a:cubicBezTo>
                  <a:pt x="1024" y="0"/>
                  <a:pt x="1024" y="0"/>
                  <a:pt x="1024" y="0"/>
                </a:cubicBezTo>
                <a:cubicBezTo>
                  <a:pt x="1034" y="0"/>
                  <a:pt x="1044" y="11"/>
                  <a:pt x="1044" y="31"/>
                </a:cubicBezTo>
                <a:cubicBezTo>
                  <a:pt x="1044" y="41"/>
                  <a:pt x="1034" y="51"/>
                  <a:pt x="1024" y="5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102" name="Freeform 772">
            <a:extLst>
              <a:ext uri="{FF2B5EF4-FFF2-40B4-BE49-F238E27FC236}">
                <a16:creationId xmlns:a16="http://schemas.microsoft.com/office/drawing/2014/main" id="{1E0E3B7B-127B-9E41-B07C-F4B3742CD8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2150" y="3831250"/>
            <a:ext cx="466176" cy="23604"/>
          </a:xfrm>
          <a:custGeom>
            <a:avLst/>
            <a:gdLst>
              <a:gd name="T0" fmla="*/ 1024 w 1045"/>
              <a:gd name="T1" fmla="*/ 51 h 52"/>
              <a:gd name="T2" fmla="*/ 1024 w 1045"/>
              <a:gd name="T3" fmla="*/ 51 h 52"/>
              <a:gd name="T4" fmla="*/ 30 w 1045"/>
              <a:gd name="T5" fmla="*/ 51 h 52"/>
              <a:gd name="T6" fmla="*/ 0 w 1045"/>
              <a:gd name="T7" fmla="*/ 30 h 52"/>
              <a:gd name="T8" fmla="*/ 30 w 1045"/>
              <a:gd name="T9" fmla="*/ 0 h 52"/>
              <a:gd name="T10" fmla="*/ 1024 w 1045"/>
              <a:gd name="T11" fmla="*/ 0 h 52"/>
              <a:gd name="T12" fmla="*/ 1044 w 1045"/>
              <a:gd name="T13" fmla="*/ 30 h 52"/>
              <a:gd name="T14" fmla="*/ 1024 w 1045"/>
              <a:gd name="T15" fmla="*/ 51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45" h="52">
                <a:moveTo>
                  <a:pt x="1024" y="51"/>
                </a:moveTo>
                <a:lnTo>
                  <a:pt x="1024" y="51"/>
                </a:lnTo>
                <a:cubicBezTo>
                  <a:pt x="30" y="51"/>
                  <a:pt x="30" y="51"/>
                  <a:pt x="30" y="51"/>
                </a:cubicBezTo>
                <a:cubicBezTo>
                  <a:pt x="10" y="51"/>
                  <a:pt x="0" y="40"/>
                  <a:pt x="0" y="30"/>
                </a:cubicBezTo>
                <a:cubicBezTo>
                  <a:pt x="0" y="10"/>
                  <a:pt x="10" y="0"/>
                  <a:pt x="30" y="0"/>
                </a:cubicBezTo>
                <a:cubicBezTo>
                  <a:pt x="1024" y="0"/>
                  <a:pt x="1024" y="0"/>
                  <a:pt x="1024" y="0"/>
                </a:cubicBezTo>
                <a:cubicBezTo>
                  <a:pt x="1034" y="0"/>
                  <a:pt x="1044" y="10"/>
                  <a:pt x="1044" y="30"/>
                </a:cubicBezTo>
                <a:cubicBezTo>
                  <a:pt x="1044" y="40"/>
                  <a:pt x="1034" y="51"/>
                  <a:pt x="1024" y="5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103" name="Freeform 773">
            <a:extLst>
              <a:ext uri="{FF2B5EF4-FFF2-40B4-BE49-F238E27FC236}">
                <a16:creationId xmlns:a16="http://schemas.microsoft.com/office/drawing/2014/main" id="{04CF4BAD-BCCB-C540-9813-904569766B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9000" y="3943368"/>
            <a:ext cx="104250" cy="76713"/>
          </a:xfrm>
          <a:custGeom>
            <a:avLst/>
            <a:gdLst>
              <a:gd name="T0" fmla="*/ 214 w 235"/>
              <a:gd name="T1" fmla="*/ 172 h 173"/>
              <a:gd name="T2" fmla="*/ 214 w 235"/>
              <a:gd name="T3" fmla="*/ 172 h 173"/>
              <a:gd name="T4" fmla="*/ 21 w 235"/>
              <a:gd name="T5" fmla="*/ 172 h 173"/>
              <a:gd name="T6" fmla="*/ 0 w 235"/>
              <a:gd name="T7" fmla="*/ 151 h 173"/>
              <a:gd name="T8" fmla="*/ 0 w 235"/>
              <a:gd name="T9" fmla="*/ 30 h 173"/>
              <a:gd name="T10" fmla="*/ 21 w 235"/>
              <a:gd name="T11" fmla="*/ 0 h 173"/>
              <a:gd name="T12" fmla="*/ 214 w 235"/>
              <a:gd name="T13" fmla="*/ 0 h 173"/>
              <a:gd name="T14" fmla="*/ 234 w 235"/>
              <a:gd name="T15" fmla="*/ 30 h 173"/>
              <a:gd name="T16" fmla="*/ 234 w 235"/>
              <a:gd name="T17" fmla="*/ 151 h 173"/>
              <a:gd name="T18" fmla="*/ 214 w 235"/>
              <a:gd name="T19" fmla="*/ 172 h 173"/>
              <a:gd name="T20" fmla="*/ 51 w 235"/>
              <a:gd name="T21" fmla="*/ 121 h 173"/>
              <a:gd name="T22" fmla="*/ 51 w 235"/>
              <a:gd name="T23" fmla="*/ 121 h 173"/>
              <a:gd name="T24" fmla="*/ 183 w 235"/>
              <a:gd name="T25" fmla="*/ 121 h 173"/>
              <a:gd name="T26" fmla="*/ 183 w 235"/>
              <a:gd name="T27" fmla="*/ 50 h 173"/>
              <a:gd name="T28" fmla="*/ 51 w 235"/>
              <a:gd name="T29" fmla="*/ 50 h 173"/>
              <a:gd name="T30" fmla="*/ 51 w 235"/>
              <a:gd name="T31" fmla="*/ 121 h 1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35" h="173">
                <a:moveTo>
                  <a:pt x="214" y="172"/>
                </a:moveTo>
                <a:lnTo>
                  <a:pt x="214" y="172"/>
                </a:lnTo>
                <a:cubicBezTo>
                  <a:pt x="21" y="172"/>
                  <a:pt x="21" y="172"/>
                  <a:pt x="21" y="172"/>
                </a:cubicBezTo>
                <a:cubicBezTo>
                  <a:pt x="11" y="172"/>
                  <a:pt x="0" y="162"/>
                  <a:pt x="0" y="151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10"/>
                  <a:pt x="11" y="0"/>
                  <a:pt x="21" y="0"/>
                </a:cubicBezTo>
                <a:cubicBezTo>
                  <a:pt x="214" y="0"/>
                  <a:pt x="214" y="0"/>
                  <a:pt x="214" y="0"/>
                </a:cubicBezTo>
                <a:cubicBezTo>
                  <a:pt x="224" y="0"/>
                  <a:pt x="234" y="10"/>
                  <a:pt x="234" y="30"/>
                </a:cubicBezTo>
                <a:cubicBezTo>
                  <a:pt x="234" y="151"/>
                  <a:pt x="234" y="151"/>
                  <a:pt x="234" y="151"/>
                </a:cubicBezTo>
                <a:cubicBezTo>
                  <a:pt x="234" y="162"/>
                  <a:pt x="224" y="172"/>
                  <a:pt x="214" y="172"/>
                </a:cubicBezTo>
                <a:close/>
                <a:moveTo>
                  <a:pt x="51" y="121"/>
                </a:moveTo>
                <a:lnTo>
                  <a:pt x="51" y="121"/>
                </a:lnTo>
                <a:cubicBezTo>
                  <a:pt x="183" y="121"/>
                  <a:pt x="183" y="121"/>
                  <a:pt x="183" y="121"/>
                </a:cubicBezTo>
                <a:cubicBezTo>
                  <a:pt x="183" y="50"/>
                  <a:pt x="183" y="50"/>
                  <a:pt x="183" y="50"/>
                </a:cubicBezTo>
                <a:cubicBezTo>
                  <a:pt x="51" y="50"/>
                  <a:pt x="51" y="50"/>
                  <a:pt x="51" y="50"/>
                </a:cubicBezTo>
                <a:lnTo>
                  <a:pt x="51" y="12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104" name="Freeform 774">
            <a:extLst>
              <a:ext uri="{FF2B5EF4-FFF2-40B4-BE49-F238E27FC236}">
                <a16:creationId xmlns:a16="http://schemas.microsoft.com/office/drawing/2014/main" id="{9B887FE9-2C4E-AB45-832A-5576C5600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1159" y="3943368"/>
            <a:ext cx="76712" cy="23604"/>
          </a:xfrm>
          <a:custGeom>
            <a:avLst/>
            <a:gdLst>
              <a:gd name="T0" fmla="*/ 152 w 173"/>
              <a:gd name="T1" fmla="*/ 50 h 51"/>
              <a:gd name="T2" fmla="*/ 152 w 173"/>
              <a:gd name="T3" fmla="*/ 50 h 51"/>
              <a:gd name="T4" fmla="*/ 20 w 173"/>
              <a:gd name="T5" fmla="*/ 50 h 51"/>
              <a:gd name="T6" fmla="*/ 0 w 173"/>
              <a:gd name="T7" fmla="*/ 30 h 51"/>
              <a:gd name="T8" fmla="*/ 20 w 173"/>
              <a:gd name="T9" fmla="*/ 0 h 51"/>
              <a:gd name="T10" fmla="*/ 152 w 173"/>
              <a:gd name="T11" fmla="*/ 0 h 51"/>
              <a:gd name="T12" fmla="*/ 172 w 173"/>
              <a:gd name="T13" fmla="*/ 30 h 51"/>
              <a:gd name="T14" fmla="*/ 152 w 173"/>
              <a:gd name="T15" fmla="*/ 5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73" h="51">
                <a:moveTo>
                  <a:pt x="152" y="50"/>
                </a:moveTo>
                <a:lnTo>
                  <a:pt x="152" y="50"/>
                </a:lnTo>
                <a:cubicBezTo>
                  <a:pt x="20" y="50"/>
                  <a:pt x="20" y="50"/>
                  <a:pt x="20" y="50"/>
                </a:cubicBezTo>
                <a:cubicBezTo>
                  <a:pt x="10" y="50"/>
                  <a:pt x="0" y="40"/>
                  <a:pt x="0" y="30"/>
                </a:cubicBezTo>
                <a:cubicBezTo>
                  <a:pt x="0" y="10"/>
                  <a:pt x="10" y="0"/>
                  <a:pt x="20" y="0"/>
                </a:cubicBezTo>
                <a:cubicBezTo>
                  <a:pt x="152" y="0"/>
                  <a:pt x="152" y="0"/>
                  <a:pt x="152" y="0"/>
                </a:cubicBezTo>
                <a:cubicBezTo>
                  <a:pt x="162" y="0"/>
                  <a:pt x="172" y="10"/>
                  <a:pt x="172" y="30"/>
                </a:cubicBezTo>
                <a:cubicBezTo>
                  <a:pt x="172" y="40"/>
                  <a:pt x="162" y="50"/>
                  <a:pt x="152" y="5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105" name="Freeform 775">
            <a:extLst>
              <a:ext uri="{FF2B5EF4-FFF2-40B4-BE49-F238E27FC236}">
                <a16:creationId xmlns:a16="http://schemas.microsoft.com/office/drawing/2014/main" id="{804C6528-FE96-7841-98A6-168262F13B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1159" y="3998444"/>
            <a:ext cx="131788" cy="23604"/>
          </a:xfrm>
          <a:custGeom>
            <a:avLst/>
            <a:gdLst>
              <a:gd name="T0" fmla="*/ 274 w 295"/>
              <a:gd name="T1" fmla="*/ 51 h 52"/>
              <a:gd name="T2" fmla="*/ 274 w 295"/>
              <a:gd name="T3" fmla="*/ 51 h 52"/>
              <a:gd name="T4" fmla="*/ 20 w 295"/>
              <a:gd name="T5" fmla="*/ 51 h 52"/>
              <a:gd name="T6" fmla="*/ 0 w 295"/>
              <a:gd name="T7" fmla="*/ 30 h 52"/>
              <a:gd name="T8" fmla="*/ 20 w 295"/>
              <a:gd name="T9" fmla="*/ 0 h 52"/>
              <a:gd name="T10" fmla="*/ 274 w 295"/>
              <a:gd name="T11" fmla="*/ 0 h 52"/>
              <a:gd name="T12" fmla="*/ 294 w 295"/>
              <a:gd name="T13" fmla="*/ 30 h 52"/>
              <a:gd name="T14" fmla="*/ 274 w 295"/>
              <a:gd name="T15" fmla="*/ 51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95" h="52">
                <a:moveTo>
                  <a:pt x="274" y="51"/>
                </a:moveTo>
                <a:lnTo>
                  <a:pt x="274" y="51"/>
                </a:lnTo>
                <a:cubicBezTo>
                  <a:pt x="20" y="51"/>
                  <a:pt x="20" y="51"/>
                  <a:pt x="20" y="51"/>
                </a:cubicBezTo>
                <a:cubicBezTo>
                  <a:pt x="10" y="51"/>
                  <a:pt x="0" y="41"/>
                  <a:pt x="0" y="30"/>
                </a:cubicBezTo>
                <a:cubicBezTo>
                  <a:pt x="0" y="10"/>
                  <a:pt x="10" y="0"/>
                  <a:pt x="20" y="0"/>
                </a:cubicBezTo>
                <a:cubicBezTo>
                  <a:pt x="274" y="0"/>
                  <a:pt x="274" y="0"/>
                  <a:pt x="274" y="0"/>
                </a:cubicBezTo>
                <a:cubicBezTo>
                  <a:pt x="284" y="0"/>
                  <a:pt x="294" y="10"/>
                  <a:pt x="294" y="30"/>
                </a:cubicBezTo>
                <a:cubicBezTo>
                  <a:pt x="294" y="41"/>
                  <a:pt x="284" y="51"/>
                  <a:pt x="274" y="5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106" name="Freeform 776">
            <a:extLst>
              <a:ext uri="{FF2B5EF4-FFF2-40B4-BE49-F238E27FC236}">
                <a16:creationId xmlns:a16="http://schemas.microsoft.com/office/drawing/2014/main" id="{E461FD4B-1032-CF40-8301-6483782EE2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1762" y="2239955"/>
            <a:ext cx="574361" cy="354058"/>
          </a:xfrm>
          <a:custGeom>
            <a:avLst/>
            <a:gdLst>
              <a:gd name="T0" fmla="*/ 1248 w 1289"/>
              <a:gd name="T1" fmla="*/ 791 h 792"/>
              <a:gd name="T2" fmla="*/ 1248 w 1289"/>
              <a:gd name="T3" fmla="*/ 791 h 792"/>
              <a:gd name="T4" fmla="*/ 41 w 1289"/>
              <a:gd name="T5" fmla="*/ 791 h 792"/>
              <a:gd name="T6" fmla="*/ 0 w 1289"/>
              <a:gd name="T7" fmla="*/ 750 h 792"/>
              <a:gd name="T8" fmla="*/ 0 w 1289"/>
              <a:gd name="T9" fmla="*/ 30 h 792"/>
              <a:gd name="T10" fmla="*/ 41 w 1289"/>
              <a:gd name="T11" fmla="*/ 0 h 792"/>
              <a:gd name="T12" fmla="*/ 1248 w 1289"/>
              <a:gd name="T13" fmla="*/ 0 h 792"/>
              <a:gd name="T14" fmla="*/ 1288 w 1289"/>
              <a:gd name="T15" fmla="*/ 30 h 792"/>
              <a:gd name="T16" fmla="*/ 1288 w 1289"/>
              <a:gd name="T17" fmla="*/ 750 h 792"/>
              <a:gd name="T18" fmla="*/ 1248 w 1289"/>
              <a:gd name="T19" fmla="*/ 791 h 792"/>
              <a:gd name="T20" fmla="*/ 51 w 1289"/>
              <a:gd name="T21" fmla="*/ 740 h 792"/>
              <a:gd name="T22" fmla="*/ 51 w 1289"/>
              <a:gd name="T23" fmla="*/ 740 h 792"/>
              <a:gd name="T24" fmla="*/ 1237 w 1289"/>
              <a:gd name="T25" fmla="*/ 740 h 792"/>
              <a:gd name="T26" fmla="*/ 1237 w 1289"/>
              <a:gd name="T27" fmla="*/ 40 h 792"/>
              <a:gd name="T28" fmla="*/ 51 w 1289"/>
              <a:gd name="T29" fmla="*/ 40 h 792"/>
              <a:gd name="T30" fmla="*/ 51 w 1289"/>
              <a:gd name="T31" fmla="*/ 740 h 7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289" h="792">
                <a:moveTo>
                  <a:pt x="1248" y="791"/>
                </a:moveTo>
                <a:lnTo>
                  <a:pt x="1248" y="791"/>
                </a:lnTo>
                <a:cubicBezTo>
                  <a:pt x="41" y="791"/>
                  <a:pt x="41" y="791"/>
                  <a:pt x="41" y="791"/>
                </a:cubicBezTo>
                <a:cubicBezTo>
                  <a:pt x="20" y="791"/>
                  <a:pt x="0" y="770"/>
                  <a:pt x="0" y="750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10"/>
                  <a:pt x="20" y="0"/>
                  <a:pt x="41" y="0"/>
                </a:cubicBezTo>
                <a:cubicBezTo>
                  <a:pt x="1248" y="0"/>
                  <a:pt x="1248" y="0"/>
                  <a:pt x="1248" y="0"/>
                </a:cubicBezTo>
                <a:cubicBezTo>
                  <a:pt x="1268" y="0"/>
                  <a:pt x="1288" y="10"/>
                  <a:pt x="1288" y="30"/>
                </a:cubicBezTo>
                <a:cubicBezTo>
                  <a:pt x="1288" y="750"/>
                  <a:pt x="1288" y="750"/>
                  <a:pt x="1288" y="750"/>
                </a:cubicBezTo>
                <a:cubicBezTo>
                  <a:pt x="1288" y="770"/>
                  <a:pt x="1268" y="791"/>
                  <a:pt x="1248" y="791"/>
                </a:cubicBezTo>
                <a:close/>
                <a:moveTo>
                  <a:pt x="51" y="740"/>
                </a:moveTo>
                <a:lnTo>
                  <a:pt x="51" y="740"/>
                </a:lnTo>
                <a:cubicBezTo>
                  <a:pt x="1237" y="740"/>
                  <a:pt x="1237" y="740"/>
                  <a:pt x="1237" y="740"/>
                </a:cubicBezTo>
                <a:cubicBezTo>
                  <a:pt x="1237" y="40"/>
                  <a:pt x="1237" y="40"/>
                  <a:pt x="1237" y="40"/>
                </a:cubicBezTo>
                <a:cubicBezTo>
                  <a:pt x="51" y="40"/>
                  <a:pt x="51" y="40"/>
                  <a:pt x="51" y="40"/>
                </a:cubicBezTo>
                <a:lnTo>
                  <a:pt x="51" y="74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107" name="Freeform 777">
            <a:extLst>
              <a:ext uri="{FF2B5EF4-FFF2-40B4-BE49-F238E27FC236}">
                <a16:creationId xmlns:a16="http://schemas.microsoft.com/office/drawing/2014/main" id="{035D30F1-C829-804C-B00B-50F86D89A4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4871" y="2293064"/>
            <a:ext cx="243907" cy="17703"/>
          </a:xfrm>
          <a:custGeom>
            <a:avLst/>
            <a:gdLst>
              <a:gd name="T0" fmla="*/ 527 w 548"/>
              <a:gd name="T1" fmla="*/ 40 h 41"/>
              <a:gd name="T2" fmla="*/ 527 w 548"/>
              <a:gd name="T3" fmla="*/ 40 h 41"/>
              <a:gd name="T4" fmla="*/ 30 w 548"/>
              <a:gd name="T5" fmla="*/ 40 h 41"/>
              <a:gd name="T6" fmla="*/ 0 w 548"/>
              <a:gd name="T7" fmla="*/ 20 h 41"/>
              <a:gd name="T8" fmla="*/ 30 w 548"/>
              <a:gd name="T9" fmla="*/ 0 h 41"/>
              <a:gd name="T10" fmla="*/ 527 w 548"/>
              <a:gd name="T11" fmla="*/ 0 h 41"/>
              <a:gd name="T12" fmla="*/ 547 w 548"/>
              <a:gd name="T13" fmla="*/ 20 h 41"/>
              <a:gd name="T14" fmla="*/ 527 w 548"/>
              <a:gd name="T15" fmla="*/ 40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48" h="41">
                <a:moveTo>
                  <a:pt x="527" y="40"/>
                </a:moveTo>
                <a:lnTo>
                  <a:pt x="527" y="40"/>
                </a:lnTo>
                <a:cubicBezTo>
                  <a:pt x="30" y="40"/>
                  <a:pt x="30" y="40"/>
                  <a:pt x="30" y="40"/>
                </a:cubicBezTo>
                <a:cubicBezTo>
                  <a:pt x="10" y="40"/>
                  <a:pt x="0" y="30"/>
                  <a:pt x="0" y="20"/>
                </a:cubicBezTo>
                <a:cubicBezTo>
                  <a:pt x="0" y="10"/>
                  <a:pt x="10" y="0"/>
                  <a:pt x="30" y="0"/>
                </a:cubicBezTo>
                <a:cubicBezTo>
                  <a:pt x="527" y="0"/>
                  <a:pt x="527" y="0"/>
                  <a:pt x="527" y="0"/>
                </a:cubicBezTo>
                <a:cubicBezTo>
                  <a:pt x="537" y="0"/>
                  <a:pt x="547" y="10"/>
                  <a:pt x="547" y="20"/>
                </a:cubicBezTo>
                <a:cubicBezTo>
                  <a:pt x="547" y="30"/>
                  <a:pt x="537" y="40"/>
                  <a:pt x="527" y="4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108" name="Freeform 778">
            <a:extLst>
              <a:ext uri="{FF2B5EF4-FFF2-40B4-BE49-F238E27FC236}">
                <a16:creationId xmlns:a16="http://schemas.microsoft.com/office/drawing/2014/main" id="{6ACBEC24-48C7-D34A-9042-66808D9DA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4871" y="2348140"/>
            <a:ext cx="190799" cy="23604"/>
          </a:xfrm>
          <a:custGeom>
            <a:avLst/>
            <a:gdLst>
              <a:gd name="T0" fmla="*/ 395 w 427"/>
              <a:gd name="T1" fmla="*/ 51 h 52"/>
              <a:gd name="T2" fmla="*/ 395 w 427"/>
              <a:gd name="T3" fmla="*/ 51 h 52"/>
              <a:gd name="T4" fmla="*/ 30 w 427"/>
              <a:gd name="T5" fmla="*/ 51 h 52"/>
              <a:gd name="T6" fmla="*/ 0 w 427"/>
              <a:gd name="T7" fmla="*/ 21 h 52"/>
              <a:gd name="T8" fmla="*/ 30 w 427"/>
              <a:gd name="T9" fmla="*/ 0 h 52"/>
              <a:gd name="T10" fmla="*/ 395 w 427"/>
              <a:gd name="T11" fmla="*/ 0 h 52"/>
              <a:gd name="T12" fmla="*/ 426 w 427"/>
              <a:gd name="T13" fmla="*/ 21 h 52"/>
              <a:gd name="T14" fmla="*/ 395 w 427"/>
              <a:gd name="T15" fmla="*/ 51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27" h="52">
                <a:moveTo>
                  <a:pt x="395" y="51"/>
                </a:moveTo>
                <a:lnTo>
                  <a:pt x="395" y="51"/>
                </a:lnTo>
                <a:cubicBezTo>
                  <a:pt x="30" y="51"/>
                  <a:pt x="30" y="51"/>
                  <a:pt x="30" y="51"/>
                </a:cubicBezTo>
                <a:cubicBezTo>
                  <a:pt x="10" y="51"/>
                  <a:pt x="0" y="41"/>
                  <a:pt x="0" y="21"/>
                </a:cubicBezTo>
                <a:cubicBezTo>
                  <a:pt x="0" y="11"/>
                  <a:pt x="10" y="0"/>
                  <a:pt x="30" y="0"/>
                </a:cubicBezTo>
                <a:cubicBezTo>
                  <a:pt x="395" y="0"/>
                  <a:pt x="395" y="0"/>
                  <a:pt x="395" y="0"/>
                </a:cubicBezTo>
                <a:cubicBezTo>
                  <a:pt x="406" y="0"/>
                  <a:pt x="426" y="11"/>
                  <a:pt x="426" y="21"/>
                </a:cubicBezTo>
                <a:cubicBezTo>
                  <a:pt x="426" y="41"/>
                  <a:pt x="406" y="51"/>
                  <a:pt x="395" y="5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109" name="Freeform 779">
            <a:extLst>
              <a:ext uri="{FF2B5EF4-FFF2-40B4-BE49-F238E27FC236}">
                <a16:creationId xmlns:a16="http://schemas.microsoft.com/office/drawing/2014/main" id="{8FC30096-E7C4-4244-9340-D820B5C2A0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7444" y="2515334"/>
            <a:ext cx="23604" cy="17704"/>
          </a:xfrm>
          <a:custGeom>
            <a:avLst/>
            <a:gdLst>
              <a:gd name="T0" fmla="*/ 31 w 52"/>
              <a:gd name="T1" fmla="*/ 40 h 41"/>
              <a:gd name="T2" fmla="*/ 31 w 52"/>
              <a:gd name="T3" fmla="*/ 40 h 41"/>
              <a:gd name="T4" fmla="*/ 31 w 52"/>
              <a:gd name="T5" fmla="*/ 40 h 41"/>
              <a:gd name="T6" fmla="*/ 0 w 52"/>
              <a:gd name="T7" fmla="*/ 20 h 41"/>
              <a:gd name="T8" fmla="*/ 31 w 52"/>
              <a:gd name="T9" fmla="*/ 0 h 41"/>
              <a:gd name="T10" fmla="*/ 31 w 52"/>
              <a:gd name="T11" fmla="*/ 0 h 41"/>
              <a:gd name="T12" fmla="*/ 51 w 52"/>
              <a:gd name="T13" fmla="*/ 20 h 41"/>
              <a:gd name="T14" fmla="*/ 31 w 52"/>
              <a:gd name="T15" fmla="*/ 40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2" h="41">
                <a:moveTo>
                  <a:pt x="31" y="40"/>
                </a:moveTo>
                <a:lnTo>
                  <a:pt x="31" y="40"/>
                </a:lnTo>
                <a:lnTo>
                  <a:pt x="31" y="40"/>
                </a:lnTo>
                <a:cubicBezTo>
                  <a:pt x="11" y="40"/>
                  <a:pt x="0" y="30"/>
                  <a:pt x="0" y="20"/>
                </a:cubicBezTo>
                <a:cubicBezTo>
                  <a:pt x="0" y="10"/>
                  <a:pt x="11" y="0"/>
                  <a:pt x="31" y="0"/>
                </a:cubicBezTo>
                <a:lnTo>
                  <a:pt x="31" y="0"/>
                </a:lnTo>
                <a:cubicBezTo>
                  <a:pt x="41" y="0"/>
                  <a:pt x="51" y="10"/>
                  <a:pt x="51" y="20"/>
                </a:cubicBezTo>
                <a:cubicBezTo>
                  <a:pt x="51" y="30"/>
                  <a:pt x="41" y="40"/>
                  <a:pt x="31" y="4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110" name="Freeform 780">
            <a:extLst>
              <a:ext uri="{FF2B5EF4-FFF2-40B4-BE49-F238E27FC236}">
                <a16:creationId xmlns:a16="http://schemas.microsoft.com/office/drawing/2014/main" id="{D02CF8E8-4550-9F42-B925-5DBE5D8B74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7623" y="2515334"/>
            <a:ext cx="121954" cy="17704"/>
          </a:xfrm>
          <a:custGeom>
            <a:avLst/>
            <a:gdLst>
              <a:gd name="T0" fmla="*/ 244 w 275"/>
              <a:gd name="T1" fmla="*/ 40 h 41"/>
              <a:gd name="T2" fmla="*/ 244 w 275"/>
              <a:gd name="T3" fmla="*/ 40 h 41"/>
              <a:gd name="T4" fmla="*/ 244 w 275"/>
              <a:gd name="T5" fmla="*/ 40 h 41"/>
              <a:gd name="T6" fmla="*/ 224 w 275"/>
              <a:gd name="T7" fmla="*/ 20 h 41"/>
              <a:gd name="T8" fmla="*/ 244 w 275"/>
              <a:gd name="T9" fmla="*/ 0 h 41"/>
              <a:gd name="T10" fmla="*/ 244 w 275"/>
              <a:gd name="T11" fmla="*/ 0 h 41"/>
              <a:gd name="T12" fmla="*/ 274 w 275"/>
              <a:gd name="T13" fmla="*/ 20 h 41"/>
              <a:gd name="T14" fmla="*/ 244 w 275"/>
              <a:gd name="T15" fmla="*/ 40 h 41"/>
              <a:gd name="T16" fmla="*/ 173 w 275"/>
              <a:gd name="T17" fmla="*/ 40 h 41"/>
              <a:gd name="T18" fmla="*/ 173 w 275"/>
              <a:gd name="T19" fmla="*/ 40 h 41"/>
              <a:gd name="T20" fmla="*/ 173 w 275"/>
              <a:gd name="T21" fmla="*/ 40 h 41"/>
              <a:gd name="T22" fmla="*/ 153 w 275"/>
              <a:gd name="T23" fmla="*/ 20 h 41"/>
              <a:gd name="T24" fmla="*/ 173 w 275"/>
              <a:gd name="T25" fmla="*/ 0 h 41"/>
              <a:gd name="T26" fmla="*/ 173 w 275"/>
              <a:gd name="T27" fmla="*/ 0 h 41"/>
              <a:gd name="T28" fmla="*/ 203 w 275"/>
              <a:gd name="T29" fmla="*/ 20 h 41"/>
              <a:gd name="T30" fmla="*/ 173 w 275"/>
              <a:gd name="T31" fmla="*/ 40 h 41"/>
              <a:gd name="T32" fmla="*/ 102 w 275"/>
              <a:gd name="T33" fmla="*/ 40 h 41"/>
              <a:gd name="T34" fmla="*/ 102 w 275"/>
              <a:gd name="T35" fmla="*/ 40 h 41"/>
              <a:gd name="T36" fmla="*/ 102 w 275"/>
              <a:gd name="T37" fmla="*/ 40 h 41"/>
              <a:gd name="T38" fmla="*/ 72 w 275"/>
              <a:gd name="T39" fmla="*/ 20 h 41"/>
              <a:gd name="T40" fmla="*/ 102 w 275"/>
              <a:gd name="T41" fmla="*/ 0 h 41"/>
              <a:gd name="T42" fmla="*/ 102 w 275"/>
              <a:gd name="T43" fmla="*/ 0 h 41"/>
              <a:gd name="T44" fmla="*/ 122 w 275"/>
              <a:gd name="T45" fmla="*/ 20 h 41"/>
              <a:gd name="T46" fmla="*/ 102 w 275"/>
              <a:gd name="T47" fmla="*/ 40 h 41"/>
              <a:gd name="T48" fmla="*/ 31 w 275"/>
              <a:gd name="T49" fmla="*/ 40 h 41"/>
              <a:gd name="T50" fmla="*/ 31 w 275"/>
              <a:gd name="T51" fmla="*/ 40 h 41"/>
              <a:gd name="T52" fmla="*/ 21 w 275"/>
              <a:gd name="T53" fmla="*/ 40 h 41"/>
              <a:gd name="T54" fmla="*/ 0 w 275"/>
              <a:gd name="T55" fmla="*/ 20 h 41"/>
              <a:gd name="T56" fmla="*/ 21 w 275"/>
              <a:gd name="T57" fmla="*/ 0 h 41"/>
              <a:gd name="T58" fmla="*/ 31 w 275"/>
              <a:gd name="T59" fmla="*/ 0 h 41"/>
              <a:gd name="T60" fmla="*/ 51 w 275"/>
              <a:gd name="T61" fmla="*/ 20 h 41"/>
              <a:gd name="T62" fmla="*/ 31 w 275"/>
              <a:gd name="T63" fmla="*/ 40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75" h="41">
                <a:moveTo>
                  <a:pt x="244" y="40"/>
                </a:moveTo>
                <a:lnTo>
                  <a:pt x="244" y="40"/>
                </a:lnTo>
                <a:lnTo>
                  <a:pt x="244" y="40"/>
                </a:lnTo>
                <a:cubicBezTo>
                  <a:pt x="234" y="40"/>
                  <a:pt x="224" y="30"/>
                  <a:pt x="224" y="20"/>
                </a:cubicBezTo>
                <a:cubicBezTo>
                  <a:pt x="224" y="10"/>
                  <a:pt x="234" y="0"/>
                  <a:pt x="244" y="0"/>
                </a:cubicBezTo>
                <a:lnTo>
                  <a:pt x="244" y="0"/>
                </a:lnTo>
                <a:cubicBezTo>
                  <a:pt x="264" y="0"/>
                  <a:pt x="274" y="10"/>
                  <a:pt x="274" y="20"/>
                </a:cubicBezTo>
                <a:cubicBezTo>
                  <a:pt x="274" y="30"/>
                  <a:pt x="264" y="40"/>
                  <a:pt x="244" y="40"/>
                </a:cubicBezTo>
                <a:close/>
                <a:moveTo>
                  <a:pt x="173" y="40"/>
                </a:moveTo>
                <a:lnTo>
                  <a:pt x="173" y="40"/>
                </a:lnTo>
                <a:lnTo>
                  <a:pt x="173" y="40"/>
                </a:lnTo>
                <a:cubicBezTo>
                  <a:pt x="163" y="40"/>
                  <a:pt x="153" y="30"/>
                  <a:pt x="153" y="20"/>
                </a:cubicBezTo>
                <a:cubicBezTo>
                  <a:pt x="153" y="10"/>
                  <a:pt x="163" y="0"/>
                  <a:pt x="173" y="0"/>
                </a:cubicBezTo>
                <a:lnTo>
                  <a:pt x="173" y="0"/>
                </a:lnTo>
                <a:cubicBezTo>
                  <a:pt x="183" y="0"/>
                  <a:pt x="203" y="10"/>
                  <a:pt x="203" y="20"/>
                </a:cubicBezTo>
                <a:cubicBezTo>
                  <a:pt x="203" y="30"/>
                  <a:pt x="183" y="40"/>
                  <a:pt x="173" y="40"/>
                </a:cubicBezTo>
                <a:close/>
                <a:moveTo>
                  <a:pt x="102" y="40"/>
                </a:moveTo>
                <a:lnTo>
                  <a:pt x="102" y="40"/>
                </a:lnTo>
                <a:lnTo>
                  <a:pt x="102" y="40"/>
                </a:lnTo>
                <a:cubicBezTo>
                  <a:pt x="82" y="40"/>
                  <a:pt x="72" y="30"/>
                  <a:pt x="72" y="20"/>
                </a:cubicBezTo>
                <a:cubicBezTo>
                  <a:pt x="72" y="10"/>
                  <a:pt x="82" y="0"/>
                  <a:pt x="102" y="0"/>
                </a:cubicBezTo>
                <a:lnTo>
                  <a:pt x="102" y="0"/>
                </a:lnTo>
                <a:cubicBezTo>
                  <a:pt x="112" y="0"/>
                  <a:pt x="122" y="10"/>
                  <a:pt x="122" y="20"/>
                </a:cubicBezTo>
                <a:cubicBezTo>
                  <a:pt x="122" y="30"/>
                  <a:pt x="112" y="40"/>
                  <a:pt x="102" y="40"/>
                </a:cubicBezTo>
                <a:close/>
                <a:moveTo>
                  <a:pt x="31" y="40"/>
                </a:moveTo>
                <a:lnTo>
                  <a:pt x="31" y="40"/>
                </a:lnTo>
                <a:cubicBezTo>
                  <a:pt x="21" y="40"/>
                  <a:pt x="21" y="40"/>
                  <a:pt x="21" y="40"/>
                </a:cubicBezTo>
                <a:cubicBezTo>
                  <a:pt x="11" y="40"/>
                  <a:pt x="0" y="30"/>
                  <a:pt x="0" y="20"/>
                </a:cubicBezTo>
                <a:cubicBezTo>
                  <a:pt x="0" y="10"/>
                  <a:pt x="11" y="0"/>
                  <a:pt x="21" y="0"/>
                </a:cubicBezTo>
                <a:cubicBezTo>
                  <a:pt x="31" y="0"/>
                  <a:pt x="31" y="0"/>
                  <a:pt x="31" y="0"/>
                </a:cubicBezTo>
                <a:cubicBezTo>
                  <a:pt x="41" y="0"/>
                  <a:pt x="51" y="10"/>
                  <a:pt x="51" y="20"/>
                </a:cubicBezTo>
                <a:cubicBezTo>
                  <a:pt x="51" y="30"/>
                  <a:pt x="41" y="40"/>
                  <a:pt x="31" y="4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111" name="Freeform 781">
            <a:extLst>
              <a:ext uri="{FF2B5EF4-FFF2-40B4-BE49-F238E27FC236}">
                <a16:creationId xmlns:a16="http://schemas.microsoft.com/office/drawing/2014/main" id="{8CA0B2DB-FCAD-3A45-86FB-BCC0A9DEC9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6151" y="2515334"/>
            <a:ext cx="23604" cy="17704"/>
          </a:xfrm>
          <a:custGeom>
            <a:avLst/>
            <a:gdLst>
              <a:gd name="T0" fmla="*/ 21 w 52"/>
              <a:gd name="T1" fmla="*/ 40 h 41"/>
              <a:gd name="T2" fmla="*/ 21 w 52"/>
              <a:gd name="T3" fmla="*/ 40 h 41"/>
              <a:gd name="T4" fmla="*/ 21 w 52"/>
              <a:gd name="T5" fmla="*/ 40 h 41"/>
              <a:gd name="T6" fmla="*/ 0 w 52"/>
              <a:gd name="T7" fmla="*/ 20 h 41"/>
              <a:gd name="T8" fmla="*/ 21 w 52"/>
              <a:gd name="T9" fmla="*/ 0 h 41"/>
              <a:gd name="T10" fmla="*/ 21 w 52"/>
              <a:gd name="T11" fmla="*/ 0 h 41"/>
              <a:gd name="T12" fmla="*/ 51 w 52"/>
              <a:gd name="T13" fmla="*/ 20 h 41"/>
              <a:gd name="T14" fmla="*/ 21 w 52"/>
              <a:gd name="T15" fmla="*/ 40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2" h="41">
                <a:moveTo>
                  <a:pt x="21" y="40"/>
                </a:moveTo>
                <a:lnTo>
                  <a:pt x="21" y="40"/>
                </a:lnTo>
                <a:lnTo>
                  <a:pt x="21" y="40"/>
                </a:lnTo>
                <a:cubicBezTo>
                  <a:pt x="11" y="40"/>
                  <a:pt x="0" y="30"/>
                  <a:pt x="0" y="20"/>
                </a:cubicBezTo>
                <a:cubicBezTo>
                  <a:pt x="0" y="10"/>
                  <a:pt x="11" y="0"/>
                  <a:pt x="21" y="0"/>
                </a:cubicBezTo>
                <a:lnTo>
                  <a:pt x="21" y="0"/>
                </a:lnTo>
                <a:cubicBezTo>
                  <a:pt x="41" y="0"/>
                  <a:pt x="51" y="10"/>
                  <a:pt x="51" y="20"/>
                </a:cubicBezTo>
                <a:cubicBezTo>
                  <a:pt x="51" y="30"/>
                  <a:pt x="41" y="40"/>
                  <a:pt x="21" y="4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112" name="Freeform 782">
            <a:extLst>
              <a:ext uri="{FF2B5EF4-FFF2-40B4-BE49-F238E27FC236}">
                <a16:creationId xmlns:a16="http://schemas.microsoft.com/office/drawing/2014/main" id="{D3CAA5FE-7473-284F-A2DC-65E5A5DB68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0249" y="2456324"/>
            <a:ext cx="190799" cy="23604"/>
          </a:xfrm>
          <a:custGeom>
            <a:avLst/>
            <a:gdLst>
              <a:gd name="T0" fmla="*/ 406 w 427"/>
              <a:gd name="T1" fmla="*/ 51 h 52"/>
              <a:gd name="T2" fmla="*/ 406 w 427"/>
              <a:gd name="T3" fmla="*/ 51 h 52"/>
              <a:gd name="T4" fmla="*/ 21 w 427"/>
              <a:gd name="T5" fmla="*/ 51 h 52"/>
              <a:gd name="T6" fmla="*/ 0 w 427"/>
              <a:gd name="T7" fmla="*/ 20 h 52"/>
              <a:gd name="T8" fmla="*/ 21 w 427"/>
              <a:gd name="T9" fmla="*/ 0 h 52"/>
              <a:gd name="T10" fmla="*/ 406 w 427"/>
              <a:gd name="T11" fmla="*/ 0 h 52"/>
              <a:gd name="T12" fmla="*/ 426 w 427"/>
              <a:gd name="T13" fmla="*/ 20 h 52"/>
              <a:gd name="T14" fmla="*/ 406 w 427"/>
              <a:gd name="T15" fmla="*/ 51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27" h="52">
                <a:moveTo>
                  <a:pt x="406" y="51"/>
                </a:moveTo>
                <a:lnTo>
                  <a:pt x="406" y="51"/>
                </a:lnTo>
                <a:cubicBezTo>
                  <a:pt x="21" y="51"/>
                  <a:pt x="21" y="51"/>
                  <a:pt x="21" y="51"/>
                </a:cubicBezTo>
                <a:cubicBezTo>
                  <a:pt x="10" y="51"/>
                  <a:pt x="0" y="40"/>
                  <a:pt x="0" y="20"/>
                </a:cubicBezTo>
                <a:cubicBezTo>
                  <a:pt x="0" y="10"/>
                  <a:pt x="10" y="0"/>
                  <a:pt x="21" y="0"/>
                </a:cubicBezTo>
                <a:cubicBezTo>
                  <a:pt x="406" y="0"/>
                  <a:pt x="406" y="0"/>
                  <a:pt x="406" y="0"/>
                </a:cubicBezTo>
                <a:cubicBezTo>
                  <a:pt x="416" y="0"/>
                  <a:pt x="426" y="10"/>
                  <a:pt x="426" y="20"/>
                </a:cubicBezTo>
                <a:cubicBezTo>
                  <a:pt x="426" y="40"/>
                  <a:pt x="416" y="51"/>
                  <a:pt x="406" y="5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113" name="Freeform 783">
            <a:extLst>
              <a:ext uri="{FF2B5EF4-FFF2-40B4-BE49-F238E27FC236}">
                <a16:creationId xmlns:a16="http://schemas.microsoft.com/office/drawing/2014/main" id="{8B3C105E-856C-6843-BD99-C6AE2FF7CF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4871" y="2456324"/>
            <a:ext cx="104251" cy="76713"/>
          </a:xfrm>
          <a:custGeom>
            <a:avLst/>
            <a:gdLst>
              <a:gd name="T0" fmla="*/ 213 w 234"/>
              <a:gd name="T1" fmla="*/ 172 h 173"/>
              <a:gd name="T2" fmla="*/ 213 w 234"/>
              <a:gd name="T3" fmla="*/ 172 h 173"/>
              <a:gd name="T4" fmla="*/ 30 w 234"/>
              <a:gd name="T5" fmla="*/ 172 h 173"/>
              <a:gd name="T6" fmla="*/ 0 w 234"/>
              <a:gd name="T7" fmla="*/ 152 h 173"/>
              <a:gd name="T8" fmla="*/ 0 w 234"/>
              <a:gd name="T9" fmla="*/ 20 h 173"/>
              <a:gd name="T10" fmla="*/ 30 w 234"/>
              <a:gd name="T11" fmla="*/ 0 h 173"/>
              <a:gd name="T12" fmla="*/ 213 w 234"/>
              <a:gd name="T13" fmla="*/ 0 h 173"/>
              <a:gd name="T14" fmla="*/ 233 w 234"/>
              <a:gd name="T15" fmla="*/ 20 h 173"/>
              <a:gd name="T16" fmla="*/ 233 w 234"/>
              <a:gd name="T17" fmla="*/ 152 h 173"/>
              <a:gd name="T18" fmla="*/ 213 w 234"/>
              <a:gd name="T19" fmla="*/ 172 h 173"/>
              <a:gd name="T20" fmla="*/ 51 w 234"/>
              <a:gd name="T21" fmla="*/ 121 h 173"/>
              <a:gd name="T22" fmla="*/ 51 w 234"/>
              <a:gd name="T23" fmla="*/ 121 h 173"/>
              <a:gd name="T24" fmla="*/ 193 w 234"/>
              <a:gd name="T25" fmla="*/ 121 h 173"/>
              <a:gd name="T26" fmla="*/ 193 w 234"/>
              <a:gd name="T27" fmla="*/ 51 h 173"/>
              <a:gd name="T28" fmla="*/ 51 w 234"/>
              <a:gd name="T29" fmla="*/ 51 h 173"/>
              <a:gd name="T30" fmla="*/ 51 w 234"/>
              <a:gd name="T31" fmla="*/ 121 h 1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34" h="173">
                <a:moveTo>
                  <a:pt x="213" y="172"/>
                </a:moveTo>
                <a:lnTo>
                  <a:pt x="213" y="172"/>
                </a:lnTo>
                <a:cubicBezTo>
                  <a:pt x="30" y="172"/>
                  <a:pt x="30" y="172"/>
                  <a:pt x="30" y="172"/>
                </a:cubicBezTo>
                <a:cubicBezTo>
                  <a:pt x="10" y="172"/>
                  <a:pt x="0" y="162"/>
                  <a:pt x="0" y="152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10"/>
                  <a:pt x="10" y="0"/>
                  <a:pt x="30" y="0"/>
                </a:cubicBezTo>
                <a:cubicBezTo>
                  <a:pt x="213" y="0"/>
                  <a:pt x="213" y="0"/>
                  <a:pt x="213" y="0"/>
                </a:cubicBezTo>
                <a:cubicBezTo>
                  <a:pt x="223" y="0"/>
                  <a:pt x="233" y="10"/>
                  <a:pt x="233" y="20"/>
                </a:cubicBezTo>
                <a:cubicBezTo>
                  <a:pt x="233" y="152"/>
                  <a:pt x="233" y="152"/>
                  <a:pt x="233" y="152"/>
                </a:cubicBezTo>
                <a:cubicBezTo>
                  <a:pt x="233" y="162"/>
                  <a:pt x="223" y="172"/>
                  <a:pt x="213" y="172"/>
                </a:cubicBezTo>
                <a:close/>
                <a:moveTo>
                  <a:pt x="51" y="121"/>
                </a:moveTo>
                <a:lnTo>
                  <a:pt x="51" y="121"/>
                </a:lnTo>
                <a:cubicBezTo>
                  <a:pt x="193" y="121"/>
                  <a:pt x="193" y="121"/>
                  <a:pt x="193" y="121"/>
                </a:cubicBezTo>
                <a:cubicBezTo>
                  <a:pt x="193" y="51"/>
                  <a:pt x="193" y="51"/>
                  <a:pt x="193" y="51"/>
                </a:cubicBezTo>
                <a:cubicBezTo>
                  <a:pt x="51" y="51"/>
                  <a:pt x="51" y="51"/>
                  <a:pt x="51" y="51"/>
                </a:cubicBezTo>
                <a:lnTo>
                  <a:pt x="51" y="12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114" name="Freeform 784">
            <a:extLst>
              <a:ext uri="{FF2B5EF4-FFF2-40B4-BE49-F238E27FC236}">
                <a16:creationId xmlns:a16="http://schemas.microsoft.com/office/drawing/2014/main" id="{E2F33B04-99C0-744B-BA1F-B3E8CF1A35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4334" y="2293064"/>
            <a:ext cx="76713" cy="17703"/>
          </a:xfrm>
          <a:custGeom>
            <a:avLst/>
            <a:gdLst>
              <a:gd name="T0" fmla="*/ 152 w 173"/>
              <a:gd name="T1" fmla="*/ 40 h 41"/>
              <a:gd name="T2" fmla="*/ 152 w 173"/>
              <a:gd name="T3" fmla="*/ 40 h 41"/>
              <a:gd name="T4" fmla="*/ 20 w 173"/>
              <a:gd name="T5" fmla="*/ 40 h 41"/>
              <a:gd name="T6" fmla="*/ 0 w 173"/>
              <a:gd name="T7" fmla="*/ 20 h 41"/>
              <a:gd name="T8" fmla="*/ 20 w 173"/>
              <a:gd name="T9" fmla="*/ 0 h 41"/>
              <a:gd name="T10" fmla="*/ 152 w 173"/>
              <a:gd name="T11" fmla="*/ 0 h 41"/>
              <a:gd name="T12" fmla="*/ 172 w 173"/>
              <a:gd name="T13" fmla="*/ 20 h 41"/>
              <a:gd name="T14" fmla="*/ 152 w 173"/>
              <a:gd name="T15" fmla="*/ 40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73" h="41">
                <a:moveTo>
                  <a:pt x="152" y="40"/>
                </a:moveTo>
                <a:lnTo>
                  <a:pt x="152" y="40"/>
                </a:lnTo>
                <a:cubicBezTo>
                  <a:pt x="20" y="40"/>
                  <a:pt x="20" y="40"/>
                  <a:pt x="20" y="40"/>
                </a:cubicBezTo>
                <a:cubicBezTo>
                  <a:pt x="10" y="40"/>
                  <a:pt x="0" y="30"/>
                  <a:pt x="0" y="20"/>
                </a:cubicBezTo>
                <a:cubicBezTo>
                  <a:pt x="0" y="10"/>
                  <a:pt x="10" y="0"/>
                  <a:pt x="20" y="0"/>
                </a:cubicBezTo>
                <a:cubicBezTo>
                  <a:pt x="152" y="0"/>
                  <a:pt x="152" y="0"/>
                  <a:pt x="152" y="0"/>
                </a:cubicBezTo>
                <a:cubicBezTo>
                  <a:pt x="162" y="0"/>
                  <a:pt x="172" y="10"/>
                  <a:pt x="172" y="20"/>
                </a:cubicBezTo>
                <a:cubicBezTo>
                  <a:pt x="172" y="30"/>
                  <a:pt x="162" y="40"/>
                  <a:pt x="152" y="4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115" name="Freeform 785">
            <a:extLst>
              <a:ext uri="{FF2B5EF4-FFF2-40B4-BE49-F238E27FC236}">
                <a16:creationId xmlns:a16="http://schemas.microsoft.com/office/drawing/2014/main" id="{78C3EF25-EF35-4E4F-A5DC-6870758D21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2244" y="3744703"/>
            <a:ext cx="403232" cy="330454"/>
          </a:xfrm>
          <a:custGeom>
            <a:avLst/>
            <a:gdLst>
              <a:gd name="T0" fmla="*/ 700 w 903"/>
              <a:gd name="T1" fmla="*/ 741 h 742"/>
              <a:gd name="T2" fmla="*/ 618 w 903"/>
              <a:gd name="T3" fmla="*/ 680 h 742"/>
              <a:gd name="T4" fmla="*/ 608 w 903"/>
              <a:gd name="T5" fmla="*/ 598 h 742"/>
              <a:gd name="T6" fmla="*/ 477 w 903"/>
              <a:gd name="T7" fmla="*/ 609 h 742"/>
              <a:gd name="T8" fmla="*/ 365 w 903"/>
              <a:gd name="T9" fmla="*/ 669 h 742"/>
              <a:gd name="T10" fmla="*/ 223 w 903"/>
              <a:gd name="T11" fmla="*/ 680 h 742"/>
              <a:gd name="T12" fmla="*/ 152 w 903"/>
              <a:gd name="T13" fmla="*/ 507 h 742"/>
              <a:gd name="T14" fmla="*/ 41 w 903"/>
              <a:gd name="T15" fmla="*/ 436 h 742"/>
              <a:gd name="T16" fmla="*/ 0 w 903"/>
              <a:gd name="T17" fmla="*/ 386 h 742"/>
              <a:gd name="T18" fmla="*/ 41 w 903"/>
              <a:gd name="T19" fmla="*/ 254 h 742"/>
              <a:gd name="T20" fmla="*/ 152 w 903"/>
              <a:gd name="T21" fmla="*/ 132 h 742"/>
              <a:gd name="T22" fmla="*/ 101 w 903"/>
              <a:gd name="T23" fmla="*/ 21 h 742"/>
              <a:gd name="T24" fmla="*/ 274 w 903"/>
              <a:gd name="T25" fmla="*/ 41 h 742"/>
              <a:gd name="T26" fmla="*/ 477 w 903"/>
              <a:gd name="T27" fmla="*/ 41 h 742"/>
              <a:gd name="T28" fmla="*/ 902 w 903"/>
              <a:gd name="T29" fmla="*/ 335 h 742"/>
              <a:gd name="T30" fmla="*/ 842 w 903"/>
              <a:gd name="T31" fmla="*/ 497 h 742"/>
              <a:gd name="T32" fmla="*/ 781 w 903"/>
              <a:gd name="T33" fmla="*/ 629 h 742"/>
              <a:gd name="T34" fmla="*/ 700 w 903"/>
              <a:gd name="T35" fmla="*/ 741 h 742"/>
              <a:gd name="T36" fmla="*/ 669 w 903"/>
              <a:gd name="T37" fmla="*/ 669 h 742"/>
              <a:gd name="T38" fmla="*/ 720 w 903"/>
              <a:gd name="T39" fmla="*/ 669 h 742"/>
              <a:gd name="T40" fmla="*/ 740 w 903"/>
              <a:gd name="T41" fmla="*/ 568 h 742"/>
              <a:gd name="T42" fmla="*/ 821 w 903"/>
              <a:gd name="T43" fmla="*/ 447 h 742"/>
              <a:gd name="T44" fmla="*/ 750 w 903"/>
              <a:gd name="T45" fmla="*/ 163 h 742"/>
              <a:gd name="T46" fmla="*/ 426 w 903"/>
              <a:gd name="T47" fmla="*/ 92 h 742"/>
              <a:gd name="T48" fmla="*/ 253 w 903"/>
              <a:gd name="T49" fmla="*/ 82 h 742"/>
              <a:gd name="T50" fmla="*/ 203 w 903"/>
              <a:gd name="T51" fmla="*/ 122 h 742"/>
              <a:gd name="T52" fmla="*/ 203 w 903"/>
              <a:gd name="T53" fmla="*/ 152 h 742"/>
              <a:gd name="T54" fmla="*/ 51 w 903"/>
              <a:gd name="T55" fmla="*/ 294 h 742"/>
              <a:gd name="T56" fmla="*/ 41 w 903"/>
              <a:gd name="T57" fmla="*/ 386 h 742"/>
              <a:gd name="T58" fmla="*/ 61 w 903"/>
              <a:gd name="T59" fmla="*/ 396 h 742"/>
              <a:gd name="T60" fmla="*/ 172 w 903"/>
              <a:gd name="T61" fmla="*/ 457 h 742"/>
              <a:gd name="T62" fmla="*/ 274 w 903"/>
              <a:gd name="T63" fmla="*/ 669 h 742"/>
              <a:gd name="T64" fmla="*/ 314 w 903"/>
              <a:gd name="T65" fmla="*/ 669 h 742"/>
              <a:gd name="T66" fmla="*/ 325 w 903"/>
              <a:gd name="T67" fmla="*/ 548 h 742"/>
              <a:gd name="T68" fmla="*/ 477 w 903"/>
              <a:gd name="T69" fmla="*/ 558 h 742"/>
              <a:gd name="T70" fmla="*/ 629 w 903"/>
              <a:gd name="T71" fmla="*/ 548 h 742"/>
              <a:gd name="T72" fmla="*/ 659 w 903"/>
              <a:gd name="T73" fmla="*/ 609 h 7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903" h="742">
                <a:moveTo>
                  <a:pt x="700" y="741"/>
                </a:moveTo>
                <a:lnTo>
                  <a:pt x="700" y="741"/>
                </a:lnTo>
                <a:cubicBezTo>
                  <a:pt x="659" y="741"/>
                  <a:pt x="639" y="720"/>
                  <a:pt x="629" y="690"/>
                </a:cubicBezTo>
                <a:cubicBezTo>
                  <a:pt x="629" y="690"/>
                  <a:pt x="629" y="680"/>
                  <a:pt x="618" y="680"/>
                </a:cubicBezTo>
                <a:cubicBezTo>
                  <a:pt x="618" y="619"/>
                  <a:pt x="618" y="619"/>
                  <a:pt x="618" y="619"/>
                </a:cubicBezTo>
                <a:cubicBezTo>
                  <a:pt x="618" y="609"/>
                  <a:pt x="608" y="598"/>
                  <a:pt x="608" y="598"/>
                </a:cubicBezTo>
                <a:cubicBezTo>
                  <a:pt x="608" y="588"/>
                  <a:pt x="608" y="588"/>
                  <a:pt x="608" y="588"/>
                </a:cubicBezTo>
                <a:cubicBezTo>
                  <a:pt x="568" y="598"/>
                  <a:pt x="517" y="609"/>
                  <a:pt x="477" y="609"/>
                </a:cubicBezTo>
                <a:cubicBezTo>
                  <a:pt x="436" y="609"/>
                  <a:pt x="406" y="598"/>
                  <a:pt x="365" y="598"/>
                </a:cubicBezTo>
                <a:cubicBezTo>
                  <a:pt x="365" y="669"/>
                  <a:pt x="365" y="669"/>
                  <a:pt x="365" y="669"/>
                </a:cubicBezTo>
                <a:cubicBezTo>
                  <a:pt x="365" y="710"/>
                  <a:pt x="335" y="741"/>
                  <a:pt x="294" y="741"/>
                </a:cubicBezTo>
                <a:cubicBezTo>
                  <a:pt x="264" y="741"/>
                  <a:pt x="233" y="720"/>
                  <a:pt x="223" y="680"/>
                </a:cubicBezTo>
                <a:cubicBezTo>
                  <a:pt x="182" y="517"/>
                  <a:pt x="182" y="517"/>
                  <a:pt x="182" y="517"/>
                </a:cubicBezTo>
                <a:cubicBezTo>
                  <a:pt x="182" y="507"/>
                  <a:pt x="162" y="507"/>
                  <a:pt x="152" y="507"/>
                </a:cubicBezTo>
                <a:cubicBezTo>
                  <a:pt x="132" y="497"/>
                  <a:pt x="112" y="487"/>
                  <a:pt x="101" y="477"/>
                </a:cubicBezTo>
                <a:cubicBezTo>
                  <a:pt x="81" y="457"/>
                  <a:pt x="61" y="447"/>
                  <a:pt x="41" y="436"/>
                </a:cubicBezTo>
                <a:cubicBezTo>
                  <a:pt x="31" y="436"/>
                  <a:pt x="31" y="436"/>
                  <a:pt x="31" y="426"/>
                </a:cubicBezTo>
                <a:cubicBezTo>
                  <a:pt x="10" y="426"/>
                  <a:pt x="0" y="406"/>
                  <a:pt x="0" y="386"/>
                </a:cubicBezTo>
                <a:cubicBezTo>
                  <a:pt x="0" y="294"/>
                  <a:pt x="0" y="294"/>
                  <a:pt x="0" y="294"/>
                </a:cubicBezTo>
                <a:cubicBezTo>
                  <a:pt x="0" y="274"/>
                  <a:pt x="20" y="254"/>
                  <a:pt x="41" y="254"/>
                </a:cubicBezTo>
                <a:cubicBezTo>
                  <a:pt x="61" y="244"/>
                  <a:pt x="71" y="233"/>
                  <a:pt x="81" y="203"/>
                </a:cubicBezTo>
                <a:cubicBezTo>
                  <a:pt x="101" y="183"/>
                  <a:pt x="122" y="163"/>
                  <a:pt x="152" y="132"/>
                </a:cubicBezTo>
                <a:cubicBezTo>
                  <a:pt x="101" y="71"/>
                  <a:pt x="101" y="71"/>
                  <a:pt x="101" y="71"/>
                </a:cubicBezTo>
                <a:cubicBezTo>
                  <a:pt x="91" y="51"/>
                  <a:pt x="91" y="31"/>
                  <a:pt x="101" y="21"/>
                </a:cubicBezTo>
                <a:cubicBezTo>
                  <a:pt x="112" y="11"/>
                  <a:pt x="132" y="0"/>
                  <a:pt x="142" y="11"/>
                </a:cubicBezTo>
                <a:cubicBezTo>
                  <a:pt x="182" y="11"/>
                  <a:pt x="264" y="31"/>
                  <a:pt x="274" y="41"/>
                </a:cubicBezTo>
                <a:cubicBezTo>
                  <a:pt x="304" y="51"/>
                  <a:pt x="375" y="51"/>
                  <a:pt x="426" y="51"/>
                </a:cubicBezTo>
                <a:cubicBezTo>
                  <a:pt x="446" y="41"/>
                  <a:pt x="456" y="41"/>
                  <a:pt x="477" y="41"/>
                </a:cubicBezTo>
                <a:cubicBezTo>
                  <a:pt x="588" y="41"/>
                  <a:pt x="700" y="71"/>
                  <a:pt x="781" y="132"/>
                </a:cubicBezTo>
                <a:cubicBezTo>
                  <a:pt x="862" y="183"/>
                  <a:pt x="902" y="254"/>
                  <a:pt x="902" y="335"/>
                </a:cubicBezTo>
                <a:cubicBezTo>
                  <a:pt x="902" y="386"/>
                  <a:pt x="892" y="436"/>
                  <a:pt x="862" y="477"/>
                </a:cubicBezTo>
                <a:cubicBezTo>
                  <a:pt x="852" y="477"/>
                  <a:pt x="842" y="487"/>
                  <a:pt x="842" y="497"/>
                </a:cubicBezTo>
                <a:cubicBezTo>
                  <a:pt x="811" y="528"/>
                  <a:pt x="801" y="548"/>
                  <a:pt x="791" y="588"/>
                </a:cubicBezTo>
                <a:cubicBezTo>
                  <a:pt x="781" y="598"/>
                  <a:pt x="781" y="619"/>
                  <a:pt x="781" y="629"/>
                </a:cubicBezTo>
                <a:cubicBezTo>
                  <a:pt x="771" y="639"/>
                  <a:pt x="771" y="649"/>
                  <a:pt x="771" y="669"/>
                </a:cubicBezTo>
                <a:cubicBezTo>
                  <a:pt x="771" y="710"/>
                  <a:pt x="740" y="741"/>
                  <a:pt x="700" y="741"/>
                </a:cubicBezTo>
                <a:close/>
                <a:moveTo>
                  <a:pt x="669" y="669"/>
                </a:moveTo>
                <a:lnTo>
                  <a:pt x="669" y="669"/>
                </a:lnTo>
                <a:cubicBezTo>
                  <a:pt x="679" y="680"/>
                  <a:pt x="690" y="690"/>
                  <a:pt x="700" y="690"/>
                </a:cubicBezTo>
                <a:cubicBezTo>
                  <a:pt x="710" y="690"/>
                  <a:pt x="720" y="680"/>
                  <a:pt x="720" y="669"/>
                </a:cubicBezTo>
                <a:cubicBezTo>
                  <a:pt x="730" y="649"/>
                  <a:pt x="730" y="639"/>
                  <a:pt x="730" y="629"/>
                </a:cubicBezTo>
                <a:cubicBezTo>
                  <a:pt x="730" y="609"/>
                  <a:pt x="740" y="588"/>
                  <a:pt x="740" y="568"/>
                </a:cubicBezTo>
                <a:cubicBezTo>
                  <a:pt x="750" y="528"/>
                  <a:pt x="781" y="497"/>
                  <a:pt x="801" y="467"/>
                </a:cubicBezTo>
                <a:cubicBezTo>
                  <a:pt x="811" y="457"/>
                  <a:pt x="811" y="457"/>
                  <a:pt x="821" y="447"/>
                </a:cubicBezTo>
                <a:cubicBezTo>
                  <a:pt x="842" y="406"/>
                  <a:pt x="852" y="376"/>
                  <a:pt x="852" y="335"/>
                </a:cubicBezTo>
                <a:cubicBezTo>
                  <a:pt x="852" y="274"/>
                  <a:pt x="821" y="213"/>
                  <a:pt x="750" y="163"/>
                </a:cubicBezTo>
                <a:cubicBezTo>
                  <a:pt x="679" y="122"/>
                  <a:pt x="578" y="92"/>
                  <a:pt x="477" y="92"/>
                </a:cubicBezTo>
                <a:cubicBezTo>
                  <a:pt x="466" y="92"/>
                  <a:pt x="446" y="92"/>
                  <a:pt x="426" y="92"/>
                </a:cubicBezTo>
                <a:lnTo>
                  <a:pt x="426" y="92"/>
                </a:lnTo>
                <a:cubicBezTo>
                  <a:pt x="416" y="92"/>
                  <a:pt x="294" y="102"/>
                  <a:pt x="253" y="82"/>
                </a:cubicBezTo>
                <a:cubicBezTo>
                  <a:pt x="243" y="82"/>
                  <a:pt x="193" y="61"/>
                  <a:pt x="162" y="61"/>
                </a:cubicBezTo>
                <a:cubicBezTo>
                  <a:pt x="203" y="122"/>
                  <a:pt x="203" y="122"/>
                  <a:pt x="203" y="122"/>
                </a:cubicBezTo>
                <a:cubicBezTo>
                  <a:pt x="213" y="122"/>
                  <a:pt x="213" y="132"/>
                  <a:pt x="213" y="132"/>
                </a:cubicBezTo>
                <a:cubicBezTo>
                  <a:pt x="213" y="142"/>
                  <a:pt x="213" y="152"/>
                  <a:pt x="203" y="152"/>
                </a:cubicBezTo>
                <a:cubicBezTo>
                  <a:pt x="162" y="183"/>
                  <a:pt x="142" y="213"/>
                  <a:pt x="122" y="233"/>
                </a:cubicBezTo>
                <a:cubicBezTo>
                  <a:pt x="101" y="264"/>
                  <a:pt x="81" y="294"/>
                  <a:pt x="51" y="294"/>
                </a:cubicBezTo>
                <a:lnTo>
                  <a:pt x="41" y="294"/>
                </a:lnTo>
                <a:cubicBezTo>
                  <a:pt x="41" y="386"/>
                  <a:pt x="41" y="386"/>
                  <a:pt x="41" y="386"/>
                </a:cubicBezTo>
                <a:lnTo>
                  <a:pt x="41" y="386"/>
                </a:lnTo>
                <a:cubicBezTo>
                  <a:pt x="51" y="386"/>
                  <a:pt x="51" y="386"/>
                  <a:pt x="61" y="396"/>
                </a:cubicBezTo>
                <a:cubicBezTo>
                  <a:pt x="81" y="406"/>
                  <a:pt x="112" y="416"/>
                  <a:pt x="132" y="447"/>
                </a:cubicBezTo>
                <a:cubicBezTo>
                  <a:pt x="142" y="447"/>
                  <a:pt x="152" y="457"/>
                  <a:pt x="172" y="457"/>
                </a:cubicBezTo>
                <a:cubicBezTo>
                  <a:pt x="193" y="467"/>
                  <a:pt x="223" y="477"/>
                  <a:pt x="233" y="507"/>
                </a:cubicBezTo>
                <a:cubicBezTo>
                  <a:pt x="274" y="669"/>
                  <a:pt x="274" y="669"/>
                  <a:pt x="274" y="669"/>
                </a:cubicBezTo>
                <a:cubicBezTo>
                  <a:pt x="274" y="680"/>
                  <a:pt x="284" y="690"/>
                  <a:pt x="294" y="690"/>
                </a:cubicBezTo>
                <a:cubicBezTo>
                  <a:pt x="304" y="690"/>
                  <a:pt x="314" y="680"/>
                  <a:pt x="314" y="669"/>
                </a:cubicBezTo>
                <a:cubicBezTo>
                  <a:pt x="314" y="568"/>
                  <a:pt x="314" y="568"/>
                  <a:pt x="314" y="568"/>
                </a:cubicBezTo>
                <a:cubicBezTo>
                  <a:pt x="314" y="558"/>
                  <a:pt x="325" y="548"/>
                  <a:pt x="325" y="548"/>
                </a:cubicBezTo>
                <a:cubicBezTo>
                  <a:pt x="335" y="538"/>
                  <a:pt x="335" y="538"/>
                  <a:pt x="345" y="538"/>
                </a:cubicBezTo>
                <a:cubicBezTo>
                  <a:pt x="385" y="548"/>
                  <a:pt x="436" y="558"/>
                  <a:pt x="477" y="558"/>
                </a:cubicBezTo>
                <a:cubicBezTo>
                  <a:pt x="527" y="558"/>
                  <a:pt x="568" y="548"/>
                  <a:pt x="608" y="538"/>
                </a:cubicBezTo>
                <a:cubicBezTo>
                  <a:pt x="618" y="538"/>
                  <a:pt x="629" y="538"/>
                  <a:pt x="629" y="548"/>
                </a:cubicBezTo>
                <a:cubicBezTo>
                  <a:pt x="639" y="568"/>
                  <a:pt x="639" y="568"/>
                  <a:pt x="639" y="568"/>
                </a:cubicBezTo>
                <a:cubicBezTo>
                  <a:pt x="659" y="578"/>
                  <a:pt x="659" y="598"/>
                  <a:pt x="659" y="609"/>
                </a:cubicBezTo>
                <a:lnTo>
                  <a:pt x="669" y="66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116" name="Freeform 786">
            <a:extLst>
              <a:ext uri="{FF2B5EF4-FFF2-40B4-BE49-F238E27FC236}">
                <a16:creationId xmlns:a16="http://schemas.microsoft.com/office/drawing/2014/main" id="{BED6E34E-0716-DA40-A3C1-A16D4F34D8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2038" y="3799778"/>
            <a:ext cx="96382" cy="62944"/>
          </a:xfrm>
          <a:custGeom>
            <a:avLst/>
            <a:gdLst>
              <a:gd name="T0" fmla="*/ 21 w 215"/>
              <a:gd name="T1" fmla="*/ 142 h 143"/>
              <a:gd name="T2" fmla="*/ 21 w 215"/>
              <a:gd name="T3" fmla="*/ 142 h 143"/>
              <a:gd name="T4" fmla="*/ 11 w 215"/>
              <a:gd name="T5" fmla="*/ 132 h 143"/>
              <a:gd name="T6" fmla="*/ 21 w 215"/>
              <a:gd name="T7" fmla="*/ 111 h 143"/>
              <a:gd name="T8" fmla="*/ 21 w 215"/>
              <a:gd name="T9" fmla="*/ 111 h 143"/>
              <a:gd name="T10" fmla="*/ 71 w 215"/>
              <a:gd name="T11" fmla="*/ 91 h 143"/>
              <a:gd name="T12" fmla="*/ 61 w 215"/>
              <a:gd name="T13" fmla="*/ 81 h 143"/>
              <a:gd name="T14" fmla="*/ 51 w 215"/>
              <a:gd name="T15" fmla="*/ 30 h 143"/>
              <a:gd name="T16" fmla="*/ 102 w 215"/>
              <a:gd name="T17" fmla="*/ 0 h 143"/>
              <a:gd name="T18" fmla="*/ 142 w 215"/>
              <a:gd name="T19" fmla="*/ 30 h 143"/>
              <a:gd name="T20" fmla="*/ 142 w 215"/>
              <a:gd name="T21" fmla="*/ 71 h 143"/>
              <a:gd name="T22" fmla="*/ 193 w 215"/>
              <a:gd name="T23" fmla="*/ 61 h 143"/>
              <a:gd name="T24" fmla="*/ 203 w 215"/>
              <a:gd name="T25" fmla="*/ 81 h 143"/>
              <a:gd name="T26" fmla="*/ 193 w 215"/>
              <a:gd name="T27" fmla="*/ 91 h 143"/>
              <a:gd name="T28" fmla="*/ 142 w 215"/>
              <a:gd name="T29" fmla="*/ 101 h 143"/>
              <a:gd name="T30" fmla="*/ 112 w 215"/>
              <a:gd name="T31" fmla="*/ 101 h 143"/>
              <a:gd name="T32" fmla="*/ 71 w 215"/>
              <a:gd name="T33" fmla="*/ 132 h 143"/>
              <a:gd name="T34" fmla="*/ 21 w 215"/>
              <a:gd name="T35" fmla="*/ 142 h 143"/>
              <a:gd name="T36" fmla="*/ 92 w 215"/>
              <a:gd name="T37" fmla="*/ 41 h 143"/>
              <a:gd name="T38" fmla="*/ 92 w 215"/>
              <a:gd name="T39" fmla="*/ 41 h 143"/>
              <a:gd name="T40" fmla="*/ 92 w 215"/>
              <a:gd name="T41" fmla="*/ 41 h 143"/>
              <a:gd name="T42" fmla="*/ 81 w 215"/>
              <a:gd name="T43" fmla="*/ 41 h 143"/>
              <a:gd name="T44" fmla="*/ 81 w 215"/>
              <a:gd name="T45" fmla="*/ 61 h 143"/>
              <a:gd name="T46" fmla="*/ 102 w 215"/>
              <a:gd name="T47" fmla="*/ 71 h 143"/>
              <a:gd name="T48" fmla="*/ 112 w 215"/>
              <a:gd name="T49" fmla="*/ 61 h 143"/>
              <a:gd name="T50" fmla="*/ 112 w 215"/>
              <a:gd name="T51" fmla="*/ 41 h 143"/>
              <a:gd name="T52" fmla="*/ 92 w 215"/>
              <a:gd name="T53" fmla="*/ 41 h 143"/>
              <a:gd name="T54" fmla="*/ 112 w 215"/>
              <a:gd name="T55" fmla="*/ 41 h 143"/>
              <a:gd name="T56" fmla="*/ 112 w 215"/>
              <a:gd name="T57" fmla="*/ 41 h 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215" h="143">
                <a:moveTo>
                  <a:pt x="21" y="142"/>
                </a:moveTo>
                <a:lnTo>
                  <a:pt x="21" y="142"/>
                </a:lnTo>
                <a:cubicBezTo>
                  <a:pt x="11" y="142"/>
                  <a:pt x="11" y="142"/>
                  <a:pt x="11" y="132"/>
                </a:cubicBezTo>
                <a:cubicBezTo>
                  <a:pt x="0" y="122"/>
                  <a:pt x="11" y="122"/>
                  <a:pt x="21" y="111"/>
                </a:cubicBezTo>
                <a:lnTo>
                  <a:pt x="21" y="111"/>
                </a:lnTo>
                <a:cubicBezTo>
                  <a:pt x="31" y="111"/>
                  <a:pt x="51" y="101"/>
                  <a:pt x="71" y="91"/>
                </a:cubicBezTo>
                <a:cubicBezTo>
                  <a:pt x="61" y="91"/>
                  <a:pt x="61" y="81"/>
                  <a:pt x="61" y="81"/>
                </a:cubicBezTo>
                <a:cubicBezTo>
                  <a:pt x="51" y="71"/>
                  <a:pt x="41" y="51"/>
                  <a:pt x="51" y="30"/>
                </a:cubicBezTo>
                <a:cubicBezTo>
                  <a:pt x="61" y="10"/>
                  <a:pt x="81" y="0"/>
                  <a:pt x="102" y="0"/>
                </a:cubicBezTo>
                <a:cubicBezTo>
                  <a:pt x="122" y="10"/>
                  <a:pt x="132" y="20"/>
                  <a:pt x="142" y="30"/>
                </a:cubicBezTo>
                <a:cubicBezTo>
                  <a:pt x="142" y="41"/>
                  <a:pt x="142" y="61"/>
                  <a:pt x="142" y="71"/>
                </a:cubicBezTo>
                <a:cubicBezTo>
                  <a:pt x="153" y="71"/>
                  <a:pt x="173" y="71"/>
                  <a:pt x="193" y="61"/>
                </a:cubicBezTo>
                <a:cubicBezTo>
                  <a:pt x="193" y="61"/>
                  <a:pt x="203" y="71"/>
                  <a:pt x="203" y="81"/>
                </a:cubicBezTo>
                <a:cubicBezTo>
                  <a:pt x="214" y="81"/>
                  <a:pt x="203" y="91"/>
                  <a:pt x="193" y="91"/>
                </a:cubicBezTo>
                <a:cubicBezTo>
                  <a:pt x="193" y="91"/>
                  <a:pt x="173" y="101"/>
                  <a:pt x="142" y="101"/>
                </a:cubicBezTo>
                <a:cubicBezTo>
                  <a:pt x="132" y="101"/>
                  <a:pt x="122" y="101"/>
                  <a:pt x="112" y="101"/>
                </a:cubicBezTo>
                <a:cubicBezTo>
                  <a:pt x="102" y="111"/>
                  <a:pt x="92" y="122"/>
                  <a:pt x="71" y="132"/>
                </a:cubicBezTo>
                <a:cubicBezTo>
                  <a:pt x="51" y="142"/>
                  <a:pt x="31" y="142"/>
                  <a:pt x="21" y="142"/>
                </a:cubicBezTo>
                <a:close/>
                <a:moveTo>
                  <a:pt x="92" y="41"/>
                </a:moveTo>
                <a:lnTo>
                  <a:pt x="92" y="41"/>
                </a:lnTo>
                <a:lnTo>
                  <a:pt x="92" y="41"/>
                </a:lnTo>
                <a:lnTo>
                  <a:pt x="81" y="41"/>
                </a:lnTo>
                <a:cubicBezTo>
                  <a:pt x="81" y="51"/>
                  <a:pt x="81" y="61"/>
                  <a:pt x="81" y="61"/>
                </a:cubicBezTo>
                <a:cubicBezTo>
                  <a:pt x="81" y="61"/>
                  <a:pt x="92" y="71"/>
                  <a:pt x="102" y="71"/>
                </a:cubicBezTo>
                <a:cubicBezTo>
                  <a:pt x="102" y="61"/>
                  <a:pt x="102" y="61"/>
                  <a:pt x="112" y="61"/>
                </a:cubicBezTo>
                <a:cubicBezTo>
                  <a:pt x="112" y="51"/>
                  <a:pt x="112" y="51"/>
                  <a:pt x="112" y="41"/>
                </a:cubicBezTo>
                <a:cubicBezTo>
                  <a:pt x="112" y="41"/>
                  <a:pt x="102" y="41"/>
                  <a:pt x="92" y="41"/>
                </a:cubicBezTo>
                <a:close/>
                <a:moveTo>
                  <a:pt x="112" y="41"/>
                </a:moveTo>
                <a:lnTo>
                  <a:pt x="112" y="4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117" name="Freeform 787">
            <a:extLst>
              <a:ext uri="{FF2B5EF4-FFF2-40B4-BE49-F238E27FC236}">
                <a16:creationId xmlns:a16="http://schemas.microsoft.com/office/drawing/2014/main" id="{13CFEE8E-B6E2-EB4F-A003-AF47F509DB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2890" y="3848952"/>
            <a:ext cx="23604" cy="27538"/>
          </a:xfrm>
          <a:custGeom>
            <a:avLst/>
            <a:gdLst>
              <a:gd name="T0" fmla="*/ 0 w 52"/>
              <a:gd name="T1" fmla="*/ 31 h 62"/>
              <a:gd name="T2" fmla="*/ 0 w 52"/>
              <a:gd name="T3" fmla="*/ 31 h 62"/>
              <a:gd name="T4" fmla="*/ 21 w 52"/>
              <a:gd name="T5" fmla="*/ 0 h 62"/>
              <a:gd name="T6" fmla="*/ 51 w 52"/>
              <a:gd name="T7" fmla="*/ 31 h 62"/>
              <a:gd name="T8" fmla="*/ 21 w 52"/>
              <a:gd name="T9" fmla="*/ 61 h 62"/>
              <a:gd name="T10" fmla="*/ 0 w 52"/>
              <a:gd name="T11" fmla="*/ 31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2" h="62">
                <a:moveTo>
                  <a:pt x="0" y="31"/>
                </a:moveTo>
                <a:lnTo>
                  <a:pt x="0" y="31"/>
                </a:lnTo>
                <a:cubicBezTo>
                  <a:pt x="0" y="21"/>
                  <a:pt x="11" y="0"/>
                  <a:pt x="21" y="0"/>
                </a:cubicBezTo>
                <a:cubicBezTo>
                  <a:pt x="41" y="0"/>
                  <a:pt x="51" y="21"/>
                  <a:pt x="51" y="31"/>
                </a:cubicBezTo>
                <a:cubicBezTo>
                  <a:pt x="51" y="41"/>
                  <a:pt x="41" y="61"/>
                  <a:pt x="21" y="61"/>
                </a:cubicBezTo>
                <a:cubicBezTo>
                  <a:pt x="11" y="61"/>
                  <a:pt x="0" y="41"/>
                  <a:pt x="0" y="3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118" name="Freeform 788">
            <a:extLst>
              <a:ext uri="{FF2B5EF4-FFF2-40B4-BE49-F238E27FC236}">
                <a16:creationId xmlns:a16="http://schemas.microsoft.com/office/drawing/2014/main" id="{D2C10277-EA45-8744-9C67-C7C5FC4DE9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3207" y="3807646"/>
            <a:ext cx="100316" cy="31472"/>
          </a:xfrm>
          <a:custGeom>
            <a:avLst/>
            <a:gdLst>
              <a:gd name="T0" fmla="*/ 202 w 224"/>
              <a:gd name="T1" fmla="*/ 71 h 72"/>
              <a:gd name="T2" fmla="*/ 202 w 224"/>
              <a:gd name="T3" fmla="*/ 71 h 72"/>
              <a:gd name="T4" fmla="*/ 192 w 224"/>
              <a:gd name="T5" fmla="*/ 71 h 72"/>
              <a:gd name="T6" fmla="*/ 101 w 224"/>
              <a:gd name="T7" fmla="*/ 51 h 72"/>
              <a:gd name="T8" fmla="*/ 30 w 224"/>
              <a:gd name="T9" fmla="*/ 51 h 72"/>
              <a:gd name="T10" fmla="*/ 0 w 224"/>
              <a:gd name="T11" fmla="*/ 31 h 72"/>
              <a:gd name="T12" fmla="*/ 20 w 224"/>
              <a:gd name="T13" fmla="*/ 0 h 72"/>
              <a:gd name="T14" fmla="*/ 111 w 224"/>
              <a:gd name="T15" fmla="*/ 0 h 72"/>
              <a:gd name="T16" fmla="*/ 202 w 224"/>
              <a:gd name="T17" fmla="*/ 21 h 72"/>
              <a:gd name="T18" fmla="*/ 223 w 224"/>
              <a:gd name="T19" fmla="*/ 51 h 72"/>
              <a:gd name="T20" fmla="*/ 202 w 224"/>
              <a:gd name="T21" fmla="*/ 71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24" h="72">
                <a:moveTo>
                  <a:pt x="202" y="71"/>
                </a:moveTo>
                <a:lnTo>
                  <a:pt x="202" y="71"/>
                </a:lnTo>
                <a:cubicBezTo>
                  <a:pt x="192" y="71"/>
                  <a:pt x="192" y="71"/>
                  <a:pt x="192" y="71"/>
                </a:cubicBezTo>
                <a:cubicBezTo>
                  <a:pt x="162" y="61"/>
                  <a:pt x="141" y="51"/>
                  <a:pt x="101" y="51"/>
                </a:cubicBezTo>
                <a:cubicBezTo>
                  <a:pt x="91" y="51"/>
                  <a:pt x="50" y="51"/>
                  <a:pt x="30" y="51"/>
                </a:cubicBezTo>
                <a:cubicBezTo>
                  <a:pt x="20" y="51"/>
                  <a:pt x="0" y="41"/>
                  <a:pt x="0" y="31"/>
                </a:cubicBezTo>
                <a:cubicBezTo>
                  <a:pt x="0" y="21"/>
                  <a:pt x="10" y="10"/>
                  <a:pt x="20" y="0"/>
                </a:cubicBezTo>
                <a:cubicBezTo>
                  <a:pt x="40" y="0"/>
                  <a:pt x="91" y="0"/>
                  <a:pt x="111" y="0"/>
                </a:cubicBezTo>
                <a:cubicBezTo>
                  <a:pt x="141" y="0"/>
                  <a:pt x="172" y="10"/>
                  <a:pt x="202" y="21"/>
                </a:cubicBezTo>
                <a:cubicBezTo>
                  <a:pt x="223" y="31"/>
                  <a:pt x="223" y="41"/>
                  <a:pt x="223" y="51"/>
                </a:cubicBezTo>
                <a:cubicBezTo>
                  <a:pt x="223" y="61"/>
                  <a:pt x="212" y="71"/>
                  <a:pt x="202" y="7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119" name="Freeform 789">
            <a:extLst>
              <a:ext uri="{FF2B5EF4-FFF2-40B4-BE49-F238E27FC236}">
                <a16:creationId xmlns:a16="http://schemas.microsoft.com/office/drawing/2014/main" id="{F9D1696C-2705-AD49-BF7B-DFD252A649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2503" y="3003147"/>
            <a:ext cx="466177" cy="352092"/>
          </a:xfrm>
          <a:custGeom>
            <a:avLst/>
            <a:gdLst>
              <a:gd name="T0" fmla="*/ 963 w 1045"/>
              <a:gd name="T1" fmla="*/ 790 h 791"/>
              <a:gd name="T2" fmla="*/ 963 w 1045"/>
              <a:gd name="T3" fmla="*/ 790 h 791"/>
              <a:gd name="T4" fmla="*/ 71 w 1045"/>
              <a:gd name="T5" fmla="*/ 790 h 791"/>
              <a:gd name="T6" fmla="*/ 0 w 1045"/>
              <a:gd name="T7" fmla="*/ 719 h 791"/>
              <a:gd name="T8" fmla="*/ 0 w 1045"/>
              <a:gd name="T9" fmla="*/ 81 h 791"/>
              <a:gd name="T10" fmla="*/ 71 w 1045"/>
              <a:gd name="T11" fmla="*/ 0 h 791"/>
              <a:gd name="T12" fmla="*/ 963 w 1045"/>
              <a:gd name="T13" fmla="*/ 0 h 791"/>
              <a:gd name="T14" fmla="*/ 1044 w 1045"/>
              <a:gd name="T15" fmla="*/ 81 h 791"/>
              <a:gd name="T16" fmla="*/ 1044 w 1045"/>
              <a:gd name="T17" fmla="*/ 719 h 791"/>
              <a:gd name="T18" fmla="*/ 963 w 1045"/>
              <a:gd name="T19" fmla="*/ 790 h 791"/>
              <a:gd name="T20" fmla="*/ 71 w 1045"/>
              <a:gd name="T21" fmla="*/ 50 h 791"/>
              <a:gd name="T22" fmla="*/ 71 w 1045"/>
              <a:gd name="T23" fmla="*/ 50 h 791"/>
              <a:gd name="T24" fmla="*/ 40 w 1045"/>
              <a:gd name="T25" fmla="*/ 81 h 791"/>
              <a:gd name="T26" fmla="*/ 40 w 1045"/>
              <a:gd name="T27" fmla="*/ 719 h 791"/>
              <a:gd name="T28" fmla="*/ 71 w 1045"/>
              <a:gd name="T29" fmla="*/ 750 h 791"/>
              <a:gd name="T30" fmla="*/ 963 w 1045"/>
              <a:gd name="T31" fmla="*/ 750 h 791"/>
              <a:gd name="T32" fmla="*/ 993 w 1045"/>
              <a:gd name="T33" fmla="*/ 719 h 791"/>
              <a:gd name="T34" fmla="*/ 993 w 1045"/>
              <a:gd name="T35" fmla="*/ 81 h 791"/>
              <a:gd name="T36" fmla="*/ 963 w 1045"/>
              <a:gd name="T37" fmla="*/ 50 h 791"/>
              <a:gd name="T38" fmla="*/ 71 w 1045"/>
              <a:gd name="T39" fmla="*/ 50 h 7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045" h="791">
                <a:moveTo>
                  <a:pt x="963" y="790"/>
                </a:moveTo>
                <a:lnTo>
                  <a:pt x="963" y="790"/>
                </a:lnTo>
                <a:cubicBezTo>
                  <a:pt x="71" y="790"/>
                  <a:pt x="71" y="790"/>
                  <a:pt x="71" y="790"/>
                </a:cubicBezTo>
                <a:cubicBezTo>
                  <a:pt x="30" y="790"/>
                  <a:pt x="0" y="760"/>
                  <a:pt x="0" y="719"/>
                </a:cubicBezTo>
                <a:cubicBezTo>
                  <a:pt x="0" y="81"/>
                  <a:pt x="0" y="81"/>
                  <a:pt x="0" y="81"/>
                </a:cubicBezTo>
                <a:cubicBezTo>
                  <a:pt x="0" y="40"/>
                  <a:pt x="30" y="0"/>
                  <a:pt x="71" y="0"/>
                </a:cubicBezTo>
                <a:cubicBezTo>
                  <a:pt x="963" y="0"/>
                  <a:pt x="963" y="0"/>
                  <a:pt x="963" y="0"/>
                </a:cubicBezTo>
                <a:cubicBezTo>
                  <a:pt x="1004" y="0"/>
                  <a:pt x="1044" y="40"/>
                  <a:pt x="1044" y="81"/>
                </a:cubicBezTo>
                <a:cubicBezTo>
                  <a:pt x="1044" y="719"/>
                  <a:pt x="1044" y="719"/>
                  <a:pt x="1044" y="719"/>
                </a:cubicBezTo>
                <a:cubicBezTo>
                  <a:pt x="1044" y="760"/>
                  <a:pt x="1004" y="790"/>
                  <a:pt x="963" y="790"/>
                </a:cubicBezTo>
                <a:close/>
                <a:moveTo>
                  <a:pt x="71" y="50"/>
                </a:moveTo>
                <a:lnTo>
                  <a:pt x="71" y="50"/>
                </a:lnTo>
                <a:cubicBezTo>
                  <a:pt x="50" y="50"/>
                  <a:pt x="40" y="60"/>
                  <a:pt x="40" y="81"/>
                </a:cubicBezTo>
                <a:cubicBezTo>
                  <a:pt x="40" y="719"/>
                  <a:pt x="40" y="719"/>
                  <a:pt x="40" y="719"/>
                </a:cubicBezTo>
                <a:cubicBezTo>
                  <a:pt x="40" y="740"/>
                  <a:pt x="50" y="750"/>
                  <a:pt x="71" y="750"/>
                </a:cubicBezTo>
                <a:cubicBezTo>
                  <a:pt x="963" y="750"/>
                  <a:pt x="963" y="750"/>
                  <a:pt x="963" y="750"/>
                </a:cubicBezTo>
                <a:cubicBezTo>
                  <a:pt x="983" y="750"/>
                  <a:pt x="993" y="740"/>
                  <a:pt x="993" y="719"/>
                </a:cubicBezTo>
                <a:cubicBezTo>
                  <a:pt x="993" y="81"/>
                  <a:pt x="993" y="81"/>
                  <a:pt x="993" y="81"/>
                </a:cubicBezTo>
                <a:cubicBezTo>
                  <a:pt x="993" y="60"/>
                  <a:pt x="983" y="50"/>
                  <a:pt x="963" y="50"/>
                </a:cubicBezTo>
                <a:lnTo>
                  <a:pt x="71" y="5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120" name="Freeform 790">
            <a:extLst>
              <a:ext uri="{FF2B5EF4-FFF2-40B4-BE49-F238E27FC236}">
                <a16:creationId xmlns:a16="http://schemas.microsoft.com/office/drawing/2014/main" id="{DF6516BE-D520-6F4D-BD20-7FFEBDBBBC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419" y="3225417"/>
            <a:ext cx="104251" cy="76712"/>
          </a:xfrm>
          <a:custGeom>
            <a:avLst/>
            <a:gdLst>
              <a:gd name="T0" fmla="*/ 213 w 234"/>
              <a:gd name="T1" fmla="*/ 173 h 174"/>
              <a:gd name="T2" fmla="*/ 213 w 234"/>
              <a:gd name="T3" fmla="*/ 173 h 174"/>
              <a:gd name="T4" fmla="*/ 20 w 234"/>
              <a:gd name="T5" fmla="*/ 173 h 174"/>
              <a:gd name="T6" fmla="*/ 0 w 234"/>
              <a:gd name="T7" fmla="*/ 153 h 174"/>
              <a:gd name="T8" fmla="*/ 0 w 234"/>
              <a:gd name="T9" fmla="*/ 31 h 174"/>
              <a:gd name="T10" fmla="*/ 20 w 234"/>
              <a:gd name="T11" fmla="*/ 0 h 174"/>
              <a:gd name="T12" fmla="*/ 213 w 234"/>
              <a:gd name="T13" fmla="*/ 0 h 174"/>
              <a:gd name="T14" fmla="*/ 233 w 234"/>
              <a:gd name="T15" fmla="*/ 31 h 174"/>
              <a:gd name="T16" fmla="*/ 233 w 234"/>
              <a:gd name="T17" fmla="*/ 153 h 174"/>
              <a:gd name="T18" fmla="*/ 213 w 234"/>
              <a:gd name="T19" fmla="*/ 173 h 174"/>
              <a:gd name="T20" fmla="*/ 51 w 234"/>
              <a:gd name="T21" fmla="*/ 122 h 174"/>
              <a:gd name="T22" fmla="*/ 51 w 234"/>
              <a:gd name="T23" fmla="*/ 122 h 174"/>
              <a:gd name="T24" fmla="*/ 182 w 234"/>
              <a:gd name="T25" fmla="*/ 122 h 174"/>
              <a:gd name="T26" fmla="*/ 182 w 234"/>
              <a:gd name="T27" fmla="*/ 51 h 174"/>
              <a:gd name="T28" fmla="*/ 51 w 234"/>
              <a:gd name="T29" fmla="*/ 51 h 174"/>
              <a:gd name="T30" fmla="*/ 51 w 234"/>
              <a:gd name="T31" fmla="*/ 122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34" h="174">
                <a:moveTo>
                  <a:pt x="213" y="173"/>
                </a:moveTo>
                <a:lnTo>
                  <a:pt x="213" y="173"/>
                </a:lnTo>
                <a:cubicBezTo>
                  <a:pt x="20" y="173"/>
                  <a:pt x="20" y="173"/>
                  <a:pt x="20" y="173"/>
                </a:cubicBezTo>
                <a:cubicBezTo>
                  <a:pt x="10" y="173"/>
                  <a:pt x="0" y="163"/>
                  <a:pt x="0" y="153"/>
                </a:cubicBezTo>
                <a:cubicBezTo>
                  <a:pt x="0" y="31"/>
                  <a:pt x="0" y="31"/>
                  <a:pt x="0" y="31"/>
                </a:cubicBezTo>
                <a:cubicBezTo>
                  <a:pt x="0" y="10"/>
                  <a:pt x="10" y="0"/>
                  <a:pt x="20" y="0"/>
                </a:cubicBezTo>
                <a:cubicBezTo>
                  <a:pt x="213" y="0"/>
                  <a:pt x="213" y="0"/>
                  <a:pt x="213" y="0"/>
                </a:cubicBezTo>
                <a:cubicBezTo>
                  <a:pt x="223" y="0"/>
                  <a:pt x="233" y="10"/>
                  <a:pt x="233" y="31"/>
                </a:cubicBezTo>
                <a:cubicBezTo>
                  <a:pt x="233" y="153"/>
                  <a:pt x="233" y="153"/>
                  <a:pt x="233" y="153"/>
                </a:cubicBezTo>
                <a:cubicBezTo>
                  <a:pt x="233" y="163"/>
                  <a:pt x="223" y="173"/>
                  <a:pt x="213" y="173"/>
                </a:cubicBezTo>
                <a:close/>
                <a:moveTo>
                  <a:pt x="51" y="122"/>
                </a:moveTo>
                <a:lnTo>
                  <a:pt x="51" y="122"/>
                </a:lnTo>
                <a:cubicBezTo>
                  <a:pt x="182" y="122"/>
                  <a:pt x="182" y="122"/>
                  <a:pt x="182" y="122"/>
                </a:cubicBezTo>
                <a:cubicBezTo>
                  <a:pt x="182" y="51"/>
                  <a:pt x="182" y="51"/>
                  <a:pt x="182" y="51"/>
                </a:cubicBezTo>
                <a:cubicBezTo>
                  <a:pt x="51" y="51"/>
                  <a:pt x="51" y="51"/>
                  <a:pt x="51" y="51"/>
                </a:cubicBezTo>
                <a:lnTo>
                  <a:pt x="51" y="12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121" name="Freeform 791">
            <a:extLst>
              <a:ext uri="{FF2B5EF4-FFF2-40B4-BE49-F238E27FC236}">
                <a16:creationId xmlns:a16="http://schemas.microsoft.com/office/drawing/2014/main" id="{4E9242A1-C96D-8847-9D95-24810A8E8A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5612" y="2894963"/>
            <a:ext cx="367827" cy="104250"/>
          </a:xfrm>
          <a:custGeom>
            <a:avLst/>
            <a:gdLst>
              <a:gd name="T0" fmla="*/ 31 w 823"/>
              <a:gd name="T1" fmla="*/ 233 h 234"/>
              <a:gd name="T2" fmla="*/ 31 w 823"/>
              <a:gd name="T3" fmla="*/ 233 h 234"/>
              <a:gd name="T4" fmla="*/ 0 w 823"/>
              <a:gd name="T5" fmla="*/ 223 h 234"/>
              <a:gd name="T6" fmla="*/ 20 w 823"/>
              <a:gd name="T7" fmla="*/ 193 h 234"/>
              <a:gd name="T8" fmla="*/ 720 w 823"/>
              <a:gd name="T9" fmla="*/ 0 h 234"/>
              <a:gd name="T10" fmla="*/ 771 w 823"/>
              <a:gd name="T11" fmla="*/ 30 h 234"/>
              <a:gd name="T12" fmla="*/ 812 w 823"/>
              <a:gd name="T13" fmla="*/ 203 h 234"/>
              <a:gd name="T14" fmla="*/ 801 w 823"/>
              <a:gd name="T15" fmla="*/ 233 h 234"/>
              <a:gd name="T16" fmla="*/ 771 w 823"/>
              <a:gd name="T17" fmla="*/ 213 h 234"/>
              <a:gd name="T18" fmla="*/ 720 w 823"/>
              <a:gd name="T19" fmla="*/ 51 h 234"/>
              <a:gd name="T20" fmla="*/ 31 w 823"/>
              <a:gd name="T21" fmla="*/ 233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823" h="234">
                <a:moveTo>
                  <a:pt x="31" y="233"/>
                </a:moveTo>
                <a:lnTo>
                  <a:pt x="31" y="233"/>
                </a:lnTo>
                <a:cubicBezTo>
                  <a:pt x="10" y="233"/>
                  <a:pt x="0" y="233"/>
                  <a:pt x="0" y="223"/>
                </a:cubicBezTo>
                <a:cubicBezTo>
                  <a:pt x="0" y="203"/>
                  <a:pt x="10" y="193"/>
                  <a:pt x="20" y="193"/>
                </a:cubicBezTo>
                <a:cubicBezTo>
                  <a:pt x="720" y="0"/>
                  <a:pt x="720" y="0"/>
                  <a:pt x="720" y="0"/>
                </a:cubicBezTo>
                <a:cubicBezTo>
                  <a:pt x="740" y="0"/>
                  <a:pt x="761" y="10"/>
                  <a:pt x="771" y="30"/>
                </a:cubicBezTo>
                <a:cubicBezTo>
                  <a:pt x="812" y="203"/>
                  <a:pt x="812" y="203"/>
                  <a:pt x="812" y="203"/>
                </a:cubicBezTo>
                <a:cubicBezTo>
                  <a:pt x="822" y="213"/>
                  <a:pt x="812" y="233"/>
                  <a:pt x="801" y="233"/>
                </a:cubicBezTo>
                <a:cubicBezTo>
                  <a:pt x="781" y="233"/>
                  <a:pt x="771" y="233"/>
                  <a:pt x="771" y="213"/>
                </a:cubicBezTo>
                <a:cubicBezTo>
                  <a:pt x="720" y="51"/>
                  <a:pt x="720" y="51"/>
                  <a:pt x="720" y="51"/>
                </a:cubicBezTo>
                <a:cubicBezTo>
                  <a:pt x="31" y="233"/>
                  <a:pt x="31" y="233"/>
                  <a:pt x="31" y="23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122" name="Freeform 792">
            <a:extLst>
              <a:ext uri="{FF2B5EF4-FFF2-40B4-BE49-F238E27FC236}">
                <a16:creationId xmlns:a16="http://schemas.microsoft.com/office/drawing/2014/main" id="{0A662C3D-20FC-944C-9AC7-810AD5C18E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5103" y="2944137"/>
            <a:ext cx="173095" cy="55076"/>
          </a:xfrm>
          <a:custGeom>
            <a:avLst/>
            <a:gdLst>
              <a:gd name="T0" fmla="*/ 20 w 386"/>
              <a:gd name="T1" fmla="*/ 121 h 122"/>
              <a:gd name="T2" fmla="*/ 20 w 386"/>
              <a:gd name="T3" fmla="*/ 121 h 122"/>
              <a:gd name="T4" fmla="*/ 0 w 386"/>
              <a:gd name="T5" fmla="*/ 111 h 122"/>
              <a:gd name="T6" fmla="*/ 20 w 386"/>
              <a:gd name="T7" fmla="*/ 81 h 122"/>
              <a:gd name="T8" fmla="*/ 294 w 386"/>
              <a:gd name="T9" fmla="*/ 0 h 122"/>
              <a:gd name="T10" fmla="*/ 314 w 386"/>
              <a:gd name="T11" fmla="*/ 10 h 122"/>
              <a:gd name="T12" fmla="*/ 324 w 386"/>
              <a:gd name="T13" fmla="*/ 20 h 122"/>
              <a:gd name="T14" fmla="*/ 344 w 386"/>
              <a:gd name="T15" fmla="*/ 40 h 122"/>
              <a:gd name="T16" fmla="*/ 375 w 386"/>
              <a:gd name="T17" fmla="*/ 51 h 122"/>
              <a:gd name="T18" fmla="*/ 385 w 386"/>
              <a:gd name="T19" fmla="*/ 91 h 122"/>
              <a:gd name="T20" fmla="*/ 365 w 386"/>
              <a:gd name="T21" fmla="*/ 121 h 122"/>
              <a:gd name="T22" fmla="*/ 334 w 386"/>
              <a:gd name="T23" fmla="*/ 101 h 122"/>
              <a:gd name="T24" fmla="*/ 334 w 386"/>
              <a:gd name="T25" fmla="*/ 81 h 122"/>
              <a:gd name="T26" fmla="*/ 284 w 386"/>
              <a:gd name="T27" fmla="*/ 61 h 122"/>
              <a:gd name="T28" fmla="*/ 30 w 386"/>
              <a:gd name="T29" fmla="*/ 121 h 122"/>
              <a:gd name="T30" fmla="*/ 20 w 386"/>
              <a:gd name="T31" fmla="*/ 121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86" h="122">
                <a:moveTo>
                  <a:pt x="20" y="121"/>
                </a:moveTo>
                <a:lnTo>
                  <a:pt x="20" y="121"/>
                </a:lnTo>
                <a:cubicBezTo>
                  <a:pt x="10" y="121"/>
                  <a:pt x="0" y="121"/>
                  <a:pt x="0" y="111"/>
                </a:cubicBezTo>
                <a:cubicBezTo>
                  <a:pt x="0" y="91"/>
                  <a:pt x="0" y="81"/>
                  <a:pt x="20" y="81"/>
                </a:cubicBezTo>
                <a:cubicBezTo>
                  <a:pt x="294" y="0"/>
                  <a:pt x="294" y="0"/>
                  <a:pt x="294" y="0"/>
                </a:cubicBezTo>
                <a:cubicBezTo>
                  <a:pt x="294" y="0"/>
                  <a:pt x="304" y="0"/>
                  <a:pt x="314" y="10"/>
                </a:cubicBezTo>
                <a:cubicBezTo>
                  <a:pt x="314" y="10"/>
                  <a:pt x="314" y="10"/>
                  <a:pt x="324" y="20"/>
                </a:cubicBezTo>
                <a:cubicBezTo>
                  <a:pt x="324" y="30"/>
                  <a:pt x="334" y="40"/>
                  <a:pt x="344" y="40"/>
                </a:cubicBezTo>
                <a:cubicBezTo>
                  <a:pt x="355" y="30"/>
                  <a:pt x="375" y="40"/>
                  <a:pt x="375" y="51"/>
                </a:cubicBezTo>
                <a:cubicBezTo>
                  <a:pt x="385" y="91"/>
                  <a:pt x="385" y="91"/>
                  <a:pt x="385" y="91"/>
                </a:cubicBezTo>
                <a:cubicBezTo>
                  <a:pt x="385" y="101"/>
                  <a:pt x="385" y="121"/>
                  <a:pt x="365" y="121"/>
                </a:cubicBezTo>
                <a:cubicBezTo>
                  <a:pt x="355" y="121"/>
                  <a:pt x="344" y="121"/>
                  <a:pt x="334" y="101"/>
                </a:cubicBezTo>
                <a:cubicBezTo>
                  <a:pt x="334" y="81"/>
                  <a:pt x="334" y="81"/>
                  <a:pt x="334" y="81"/>
                </a:cubicBezTo>
                <a:cubicBezTo>
                  <a:pt x="314" y="81"/>
                  <a:pt x="294" y="71"/>
                  <a:pt x="284" y="61"/>
                </a:cubicBezTo>
                <a:cubicBezTo>
                  <a:pt x="30" y="121"/>
                  <a:pt x="30" y="121"/>
                  <a:pt x="30" y="121"/>
                </a:cubicBezTo>
                <a:lnTo>
                  <a:pt x="20" y="121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123" name="Freeform 793">
            <a:extLst>
              <a:ext uri="{FF2B5EF4-FFF2-40B4-BE49-F238E27FC236}">
                <a16:creationId xmlns:a16="http://schemas.microsoft.com/office/drawing/2014/main" id="{223AB08A-879B-CC44-A5AC-71D4A17E5C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9546" y="3009049"/>
            <a:ext cx="1967" cy="1967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D3D3D3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124" name="Freeform 794">
            <a:extLst>
              <a:ext uri="{FF2B5EF4-FFF2-40B4-BE49-F238E27FC236}">
                <a16:creationId xmlns:a16="http://schemas.microsoft.com/office/drawing/2014/main" id="{234F0A33-3ADF-EB48-A3CA-172F62F3DF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9546" y="3009049"/>
            <a:ext cx="1967" cy="1967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D3D3D3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125" name="Freeform 795">
            <a:extLst>
              <a:ext uri="{FF2B5EF4-FFF2-40B4-BE49-F238E27FC236}">
                <a16:creationId xmlns:a16="http://schemas.microsoft.com/office/drawing/2014/main" id="{9B4783BF-BFA5-ED49-A0C0-B66C117D5A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1967" y="3009049"/>
            <a:ext cx="1968" cy="1967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D3D3D3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126" name="Freeform 796">
            <a:extLst>
              <a:ext uri="{FF2B5EF4-FFF2-40B4-BE49-F238E27FC236}">
                <a16:creationId xmlns:a16="http://schemas.microsoft.com/office/drawing/2014/main" id="{01FE8453-EFBB-E74A-B684-8C827D2676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1967" y="3009049"/>
            <a:ext cx="1968" cy="1967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D3D3D3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127" name="Freeform 797">
            <a:extLst>
              <a:ext uri="{FF2B5EF4-FFF2-40B4-BE49-F238E27FC236}">
                <a16:creationId xmlns:a16="http://schemas.microsoft.com/office/drawing/2014/main" id="{6FB588D7-4CB3-0340-B2D8-466556732C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1584" y="5210109"/>
            <a:ext cx="336355" cy="466177"/>
          </a:xfrm>
          <a:custGeom>
            <a:avLst/>
            <a:gdLst>
              <a:gd name="T0" fmla="*/ 720 w 752"/>
              <a:gd name="T1" fmla="*/ 1044 h 1045"/>
              <a:gd name="T2" fmla="*/ 720 w 752"/>
              <a:gd name="T3" fmla="*/ 1044 h 1045"/>
              <a:gd name="T4" fmla="*/ 31 w 752"/>
              <a:gd name="T5" fmla="*/ 1044 h 1045"/>
              <a:gd name="T6" fmla="*/ 0 w 752"/>
              <a:gd name="T7" fmla="*/ 1013 h 1045"/>
              <a:gd name="T8" fmla="*/ 0 w 752"/>
              <a:gd name="T9" fmla="*/ 30 h 1045"/>
              <a:gd name="T10" fmla="*/ 31 w 752"/>
              <a:gd name="T11" fmla="*/ 0 h 1045"/>
              <a:gd name="T12" fmla="*/ 720 w 752"/>
              <a:gd name="T13" fmla="*/ 0 h 1045"/>
              <a:gd name="T14" fmla="*/ 751 w 752"/>
              <a:gd name="T15" fmla="*/ 30 h 1045"/>
              <a:gd name="T16" fmla="*/ 751 w 752"/>
              <a:gd name="T17" fmla="*/ 1013 h 1045"/>
              <a:gd name="T18" fmla="*/ 720 w 752"/>
              <a:gd name="T19" fmla="*/ 1044 h 1045"/>
              <a:gd name="T20" fmla="*/ 41 w 752"/>
              <a:gd name="T21" fmla="*/ 1003 h 1045"/>
              <a:gd name="T22" fmla="*/ 41 w 752"/>
              <a:gd name="T23" fmla="*/ 1003 h 1045"/>
              <a:gd name="T24" fmla="*/ 710 w 752"/>
              <a:gd name="T25" fmla="*/ 1003 h 1045"/>
              <a:gd name="T26" fmla="*/ 710 w 752"/>
              <a:gd name="T27" fmla="*/ 40 h 1045"/>
              <a:gd name="T28" fmla="*/ 41 w 752"/>
              <a:gd name="T29" fmla="*/ 40 h 1045"/>
              <a:gd name="T30" fmla="*/ 41 w 752"/>
              <a:gd name="T31" fmla="*/ 1003 h 10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52" h="1045">
                <a:moveTo>
                  <a:pt x="720" y="1044"/>
                </a:moveTo>
                <a:lnTo>
                  <a:pt x="720" y="1044"/>
                </a:lnTo>
                <a:cubicBezTo>
                  <a:pt x="31" y="1044"/>
                  <a:pt x="31" y="1044"/>
                  <a:pt x="31" y="1044"/>
                </a:cubicBezTo>
                <a:cubicBezTo>
                  <a:pt x="10" y="1044"/>
                  <a:pt x="0" y="1034"/>
                  <a:pt x="0" y="1013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20"/>
                  <a:pt x="10" y="0"/>
                  <a:pt x="31" y="0"/>
                </a:cubicBezTo>
                <a:cubicBezTo>
                  <a:pt x="720" y="0"/>
                  <a:pt x="720" y="0"/>
                  <a:pt x="720" y="0"/>
                </a:cubicBezTo>
                <a:cubicBezTo>
                  <a:pt x="740" y="0"/>
                  <a:pt x="751" y="20"/>
                  <a:pt x="751" y="30"/>
                </a:cubicBezTo>
                <a:cubicBezTo>
                  <a:pt x="751" y="1013"/>
                  <a:pt x="751" y="1013"/>
                  <a:pt x="751" y="1013"/>
                </a:cubicBezTo>
                <a:cubicBezTo>
                  <a:pt x="751" y="1034"/>
                  <a:pt x="740" y="1044"/>
                  <a:pt x="720" y="1044"/>
                </a:cubicBezTo>
                <a:close/>
                <a:moveTo>
                  <a:pt x="41" y="1003"/>
                </a:moveTo>
                <a:lnTo>
                  <a:pt x="41" y="1003"/>
                </a:lnTo>
                <a:cubicBezTo>
                  <a:pt x="710" y="1003"/>
                  <a:pt x="710" y="1003"/>
                  <a:pt x="710" y="1003"/>
                </a:cubicBezTo>
                <a:cubicBezTo>
                  <a:pt x="710" y="40"/>
                  <a:pt x="710" y="40"/>
                  <a:pt x="710" y="40"/>
                </a:cubicBezTo>
                <a:cubicBezTo>
                  <a:pt x="41" y="40"/>
                  <a:pt x="41" y="40"/>
                  <a:pt x="41" y="40"/>
                </a:cubicBezTo>
                <a:lnTo>
                  <a:pt x="41" y="100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128" name="Freeform 798">
            <a:extLst>
              <a:ext uri="{FF2B5EF4-FFF2-40B4-BE49-F238E27FC236}">
                <a16:creationId xmlns:a16="http://schemas.microsoft.com/office/drawing/2014/main" id="{8FB33E11-F4AF-114E-92EA-937055305B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6151" y="5599573"/>
            <a:ext cx="19670" cy="19670"/>
          </a:xfrm>
          <a:custGeom>
            <a:avLst/>
            <a:gdLst>
              <a:gd name="T0" fmla="*/ 21 w 42"/>
              <a:gd name="T1" fmla="*/ 41 h 42"/>
              <a:gd name="T2" fmla="*/ 21 w 42"/>
              <a:gd name="T3" fmla="*/ 41 h 42"/>
              <a:gd name="T4" fmla="*/ 21 w 42"/>
              <a:gd name="T5" fmla="*/ 41 h 42"/>
              <a:gd name="T6" fmla="*/ 0 w 42"/>
              <a:gd name="T7" fmla="*/ 21 h 42"/>
              <a:gd name="T8" fmla="*/ 21 w 42"/>
              <a:gd name="T9" fmla="*/ 0 h 42"/>
              <a:gd name="T10" fmla="*/ 21 w 42"/>
              <a:gd name="T11" fmla="*/ 0 h 42"/>
              <a:gd name="T12" fmla="*/ 41 w 42"/>
              <a:gd name="T13" fmla="*/ 21 h 42"/>
              <a:gd name="T14" fmla="*/ 21 w 42"/>
              <a:gd name="T15" fmla="*/ 41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2" h="42">
                <a:moveTo>
                  <a:pt x="21" y="41"/>
                </a:moveTo>
                <a:lnTo>
                  <a:pt x="21" y="41"/>
                </a:lnTo>
                <a:lnTo>
                  <a:pt x="21" y="41"/>
                </a:lnTo>
                <a:cubicBezTo>
                  <a:pt x="11" y="41"/>
                  <a:pt x="0" y="31"/>
                  <a:pt x="0" y="21"/>
                </a:cubicBezTo>
                <a:cubicBezTo>
                  <a:pt x="0" y="10"/>
                  <a:pt x="11" y="0"/>
                  <a:pt x="21" y="0"/>
                </a:cubicBezTo>
                <a:lnTo>
                  <a:pt x="21" y="0"/>
                </a:lnTo>
                <a:cubicBezTo>
                  <a:pt x="41" y="0"/>
                  <a:pt x="41" y="10"/>
                  <a:pt x="41" y="21"/>
                </a:cubicBezTo>
                <a:cubicBezTo>
                  <a:pt x="41" y="31"/>
                  <a:pt x="41" y="41"/>
                  <a:pt x="21" y="4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129" name="Freeform 799">
            <a:extLst>
              <a:ext uri="{FF2B5EF4-FFF2-40B4-BE49-F238E27FC236}">
                <a16:creationId xmlns:a16="http://schemas.microsoft.com/office/drawing/2014/main" id="{CCB87976-B204-8840-A136-61BB11F743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1721" y="5599573"/>
            <a:ext cx="19670" cy="19670"/>
          </a:xfrm>
          <a:custGeom>
            <a:avLst/>
            <a:gdLst>
              <a:gd name="T0" fmla="*/ 21 w 42"/>
              <a:gd name="T1" fmla="*/ 41 h 42"/>
              <a:gd name="T2" fmla="*/ 21 w 42"/>
              <a:gd name="T3" fmla="*/ 41 h 42"/>
              <a:gd name="T4" fmla="*/ 21 w 42"/>
              <a:gd name="T5" fmla="*/ 41 h 42"/>
              <a:gd name="T6" fmla="*/ 0 w 42"/>
              <a:gd name="T7" fmla="*/ 21 h 42"/>
              <a:gd name="T8" fmla="*/ 21 w 42"/>
              <a:gd name="T9" fmla="*/ 0 h 42"/>
              <a:gd name="T10" fmla="*/ 21 w 42"/>
              <a:gd name="T11" fmla="*/ 0 h 42"/>
              <a:gd name="T12" fmla="*/ 41 w 42"/>
              <a:gd name="T13" fmla="*/ 21 h 42"/>
              <a:gd name="T14" fmla="*/ 21 w 42"/>
              <a:gd name="T15" fmla="*/ 41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2" h="42">
                <a:moveTo>
                  <a:pt x="21" y="41"/>
                </a:moveTo>
                <a:lnTo>
                  <a:pt x="21" y="41"/>
                </a:lnTo>
                <a:lnTo>
                  <a:pt x="21" y="41"/>
                </a:lnTo>
                <a:cubicBezTo>
                  <a:pt x="10" y="41"/>
                  <a:pt x="0" y="31"/>
                  <a:pt x="0" y="21"/>
                </a:cubicBezTo>
                <a:cubicBezTo>
                  <a:pt x="0" y="10"/>
                  <a:pt x="10" y="0"/>
                  <a:pt x="21" y="0"/>
                </a:cubicBezTo>
                <a:lnTo>
                  <a:pt x="21" y="0"/>
                </a:lnTo>
                <a:cubicBezTo>
                  <a:pt x="31" y="0"/>
                  <a:pt x="41" y="10"/>
                  <a:pt x="41" y="21"/>
                </a:cubicBezTo>
                <a:cubicBezTo>
                  <a:pt x="41" y="31"/>
                  <a:pt x="31" y="41"/>
                  <a:pt x="21" y="4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130" name="Freeform 800">
            <a:extLst>
              <a:ext uri="{FF2B5EF4-FFF2-40B4-BE49-F238E27FC236}">
                <a16:creationId xmlns:a16="http://schemas.microsoft.com/office/drawing/2014/main" id="{D04A1B71-6656-344F-9632-0B973A90FD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5325" y="5599573"/>
            <a:ext cx="19670" cy="19670"/>
          </a:xfrm>
          <a:custGeom>
            <a:avLst/>
            <a:gdLst>
              <a:gd name="T0" fmla="*/ 20 w 42"/>
              <a:gd name="T1" fmla="*/ 41 h 42"/>
              <a:gd name="T2" fmla="*/ 20 w 42"/>
              <a:gd name="T3" fmla="*/ 41 h 42"/>
              <a:gd name="T4" fmla="*/ 20 w 42"/>
              <a:gd name="T5" fmla="*/ 41 h 42"/>
              <a:gd name="T6" fmla="*/ 0 w 42"/>
              <a:gd name="T7" fmla="*/ 21 h 42"/>
              <a:gd name="T8" fmla="*/ 20 w 42"/>
              <a:gd name="T9" fmla="*/ 0 h 42"/>
              <a:gd name="T10" fmla="*/ 20 w 42"/>
              <a:gd name="T11" fmla="*/ 0 h 42"/>
              <a:gd name="T12" fmla="*/ 41 w 42"/>
              <a:gd name="T13" fmla="*/ 21 h 42"/>
              <a:gd name="T14" fmla="*/ 20 w 42"/>
              <a:gd name="T15" fmla="*/ 41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2" h="42">
                <a:moveTo>
                  <a:pt x="20" y="41"/>
                </a:moveTo>
                <a:lnTo>
                  <a:pt x="20" y="41"/>
                </a:lnTo>
                <a:lnTo>
                  <a:pt x="20" y="41"/>
                </a:lnTo>
                <a:cubicBezTo>
                  <a:pt x="10" y="41"/>
                  <a:pt x="0" y="31"/>
                  <a:pt x="0" y="21"/>
                </a:cubicBezTo>
                <a:cubicBezTo>
                  <a:pt x="0" y="10"/>
                  <a:pt x="10" y="0"/>
                  <a:pt x="20" y="0"/>
                </a:cubicBezTo>
                <a:lnTo>
                  <a:pt x="20" y="0"/>
                </a:lnTo>
                <a:cubicBezTo>
                  <a:pt x="31" y="0"/>
                  <a:pt x="41" y="10"/>
                  <a:pt x="41" y="21"/>
                </a:cubicBezTo>
                <a:cubicBezTo>
                  <a:pt x="41" y="31"/>
                  <a:pt x="31" y="41"/>
                  <a:pt x="20" y="4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131" name="Freeform 801">
            <a:extLst>
              <a:ext uri="{FF2B5EF4-FFF2-40B4-BE49-F238E27FC236}">
                <a16:creationId xmlns:a16="http://schemas.microsoft.com/office/drawing/2014/main" id="{8363E3B2-0158-A448-9049-CC35FC6E94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0428" y="5265185"/>
            <a:ext cx="104251" cy="27538"/>
          </a:xfrm>
          <a:custGeom>
            <a:avLst/>
            <a:gdLst>
              <a:gd name="T0" fmla="*/ 71 w 235"/>
              <a:gd name="T1" fmla="*/ 61 h 62"/>
              <a:gd name="T2" fmla="*/ 71 w 235"/>
              <a:gd name="T3" fmla="*/ 61 h 62"/>
              <a:gd name="T4" fmla="*/ 61 w 235"/>
              <a:gd name="T5" fmla="*/ 61 h 62"/>
              <a:gd name="T6" fmla="*/ 41 w 235"/>
              <a:gd name="T7" fmla="*/ 41 h 62"/>
              <a:gd name="T8" fmla="*/ 21 w 235"/>
              <a:gd name="T9" fmla="*/ 61 h 62"/>
              <a:gd name="T10" fmla="*/ 0 w 235"/>
              <a:gd name="T11" fmla="*/ 61 h 62"/>
              <a:gd name="T12" fmla="*/ 0 w 235"/>
              <a:gd name="T13" fmla="*/ 41 h 62"/>
              <a:gd name="T14" fmla="*/ 31 w 235"/>
              <a:gd name="T15" fmla="*/ 10 h 62"/>
              <a:gd name="T16" fmla="*/ 51 w 235"/>
              <a:gd name="T17" fmla="*/ 10 h 62"/>
              <a:gd name="T18" fmla="*/ 71 w 235"/>
              <a:gd name="T19" fmla="*/ 30 h 62"/>
              <a:gd name="T20" fmla="*/ 92 w 235"/>
              <a:gd name="T21" fmla="*/ 10 h 62"/>
              <a:gd name="T22" fmla="*/ 112 w 235"/>
              <a:gd name="T23" fmla="*/ 10 h 62"/>
              <a:gd name="T24" fmla="*/ 132 w 235"/>
              <a:gd name="T25" fmla="*/ 30 h 62"/>
              <a:gd name="T26" fmla="*/ 153 w 235"/>
              <a:gd name="T27" fmla="*/ 10 h 62"/>
              <a:gd name="T28" fmla="*/ 173 w 235"/>
              <a:gd name="T29" fmla="*/ 10 h 62"/>
              <a:gd name="T30" fmla="*/ 193 w 235"/>
              <a:gd name="T31" fmla="*/ 30 h 62"/>
              <a:gd name="T32" fmla="*/ 213 w 235"/>
              <a:gd name="T33" fmla="*/ 10 h 62"/>
              <a:gd name="T34" fmla="*/ 234 w 235"/>
              <a:gd name="T35" fmla="*/ 10 h 62"/>
              <a:gd name="T36" fmla="*/ 234 w 235"/>
              <a:gd name="T37" fmla="*/ 30 h 62"/>
              <a:gd name="T38" fmla="*/ 203 w 235"/>
              <a:gd name="T39" fmla="*/ 61 h 62"/>
              <a:gd name="T40" fmla="*/ 183 w 235"/>
              <a:gd name="T41" fmla="*/ 61 h 62"/>
              <a:gd name="T42" fmla="*/ 163 w 235"/>
              <a:gd name="T43" fmla="*/ 41 h 62"/>
              <a:gd name="T44" fmla="*/ 142 w 235"/>
              <a:gd name="T45" fmla="*/ 61 h 62"/>
              <a:gd name="T46" fmla="*/ 122 w 235"/>
              <a:gd name="T47" fmla="*/ 61 h 62"/>
              <a:gd name="T48" fmla="*/ 102 w 235"/>
              <a:gd name="T49" fmla="*/ 41 h 62"/>
              <a:gd name="T50" fmla="*/ 82 w 235"/>
              <a:gd name="T51" fmla="*/ 61 h 62"/>
              <a:gd name="T52" fmla="*/ 71 w 235"/>
              <a:gd name="T53" fmla="*/ 61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235" h="62">
                <a:moveTo>
                  <a:pt x="71" y="61"/>
                </a:moveTo>
                <a:lnTo>
                  <a:pt x="71" y="61"/>
                </a:lnTo>
                <a:lnTo>
                  <a:pt x="61" y="61"/>
                </a:lnTo>
                <a:cubicBezTo>
                  <a:pt x="41" y="41"/>
                  <a:pt x="41" y="41"/>
                  <a:pt x="41" y="41"/>
                </a:cubicBezTo>
                <a:cubicBezTo>
                  <a:pt x="21" y="61"/>
                  <a:pt x="21" y="61"/>
                  <a:pt x="21" y="61"/>
                </a:cubicBezTo>
                <a:cubicBezTo>
                  <a:pt x="10" y="61"/>
                  <a:pt x="10" y="61"/>
                  <a:pt x="0" y="61"/>
                </a:cubicBezTo>
                <a:cubicBezTo>
                  <a:pt x="0" y="51"/>
                  <a:pt x="0" y="41"/>
                  <a:pt x="0" y="41"/>
                </a:cubicBezTo>
                <a:cubicBezTo>
                  <a:pt x="31" y="10"/>
                  <a:pt x="31" y="10"/>
                  <a:pt x="31" y="10"/>
                </a:cubicBezTo>
                <a:cubicBezTo>
                  <a:pt x="41" y="0"/>
                  <a:pt x="41" y="0"/>
                  <a:pt x="51" y="10"/>
                </a:cubicBezTo>
                <a:cubicBezTo>
                  <a:pt x="71" y="30"/>
                  <a:pt x="71" y="30"/>
                  <a:pt x="71" y="30"/>
                </a:cubicBezTo>
                <a:cubicBezTo>
                  <a:pt x="92" y="10"/>
                  <a:pt x="92" y="10"/>
                  <a:pt x="92" y="10"/>
                </a:cubicBezTo>
                <a:cubicBezTo>
                  <a:pt x="102" y="0"/>
                  <a:pt x="102" y="0"/>
                  <a:pt x="112" y="10"/>
                </a:cubicBezTo>
                <a:cubicBezTo>
                  <a:pt x="132" y="30"/>
                  <a:pt x="132" y="30"/>
                  <a:pt x="132" y="30"/>
                </a:cubicBezTo>
                <a:cubicBezTo>
                  <a:pt x="153" y="10"/>
                  <a:pt x="153" y="10"/>
                  <a:pt x="153" y="10"/>
                </a:cubicBezTo>
                <a:cubicBezTo>
                  <a:pt x="163" y="0"/>
                  <a:pt x="163" y="0"/>
                  <a:pt x="173" y="10"/>
                </a:cubicBezTo>
                <a:cubicBezTo>
                  <a:pt x="193" y="30"/>
                  <a:pt x="193" y="30"/>
                  <a:pt x="193" y="30"/>
                </a:cubicBezTo>
                <a:cubicBezTo>
                  <a:pt x="213" y="10"/>
                  <a:pt x="213" y="10"/>
                  <a:pt x="213" y="10"/>
                </a:cubicBezTo>
                <a:cubicBezTo>
                  <a:pt x="223" y="0"/>
                  <a:pt x="223" y="0"/>
                  <a:pt x="234" y="10"/>
                </a:cubicBezTo>
                <a:cubicBezTo>
                  <a:pt x="234" y="10"/>
                  <a:pt x="234" y="20"/>
                  <a:pt x="234" y="30"/>
                </a:cubicBezTo>
                <a:cubicBezTo>
                  <a:pt x="203" y="61"/>
                  <a:pt x="203" y="61"/>
                  <a:pt x="203" y="61"/>
                </a:cubicBezTo>
                <a:cubicBezTo>
                  <a:pt x="193" y="61"/>
                  <a:pt x="193" y="61"/>
                  <a:pt x="183" y="61"/>
                </a:cubicBezTo>
                <a:cubicBezTo>
                  <a:pt x="163" y="41"/>
                  <a:pt x="163" y="41"/>
                  <a:pt x="163" y="41"/>
                </a:cubicBezTo>
                <a:cubicBezTo>
                  <a:pt x="142" y="61"/>
                  <a:pt x="142" y="61"/>
                  <a:pt x="142" y="61"/>
                </a:cubicBezTo>
                <a:cubicBezTo>
                  <a:pt x="132" y="61"/>
                  <a:pt x="132" y="61"/>
                  <a:pt x="122" y="61"/>
                </a:cubicBezTo>
                <a:cubicBezTo>
                  <a:pt x="102" y="41"/>
                  <a:pt x="102" y="41"/>
                  <a:pt x="102" y="41"/>
                </a:cubicBezTo>
                <a:cubicBezTo>
                  <a:pt x="82" y="61"/>
                  <a:pt x="82" y="61"/>
                  <a:pt x="82" y="61"/>
                </a:cubicBezTo>
                <a:lnTo>
                  <a:pt x="71" y="61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132" name="Freeform 802">
            <a:extLst>
              <a:ext uri="{FF2B5EF4-FFF2-40B4-BE49-F238E27FC236}">
                <a16:creationId xmlns:a16="http://schemas.microsoft.com/office/drawing/2014/main" id="{CC185E44-7E63-8246-85DC-812DD9C82D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4527" y="5341898"/>
            <a:ext cx="68844" cy="19670"/>
          </a:xfrm>
          <a:custGeom>
            <a:avLst/>
            <a:gdLst>
              <a:gd name="T0" fmla="*/ 20 w 153"/>
              <a:gd name="T1" fmla="*/ 41 h 42"/>
              <a:gd name="T2" fmla="*/ 20 w 153"/>
              <a:gd name="T3" fmla="*/ 41 h 42"/>
              <a:gd name="T4" fmla="*/ 0 w 153"/>
              <a:gd name="T5" fmla="*/ 21 h 42"/>
              <a:gd name="T6" fmla="*/ 20 w 153"/>
              <a:gd name="T7" fmla="*/ 0 h 42"/>
              <a:gd name="T8" fmla="*/ 122 w 153"/>
              <a:gd name="T9" fmla="*/ 0 h 42"/>
              <a:gd name="T10" fmla="*/ 152 w 153"/>
              <a:gd name="T11" fmla="*/ 21 h 42"/>
              <a:gd name="T12" fmla="*/ 132 w 153"/>
              <a:gd name="T13" fmla="*/ 41 h 42"/>
              <a:gd name="T14" fmla="*/ 20 w 153"/>
              <a:gd name="T15" fmla="*/ 41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53" h="42">
                <a:moveTo>
                  <a:pt x="20" y="41"/>
                </a:moveTo>
                <a:lnTo>
                  <a:pt x="20" y="41"/>
                </a:lnTo>
                <a:cubicBezTo>
                  <a:pt x="10" y="41"/>
                  <a:pt x="0" y="31"/>
                  <a:pt x="0" y="21"/>
                </a:cubicBezTo>
                <a:cubicBezTo>
                  <a:pt x="0" y="11"/>
                  <a:pt x="10" y="0"/>
                  <a:pt x="20" y="0"/>
                </a:cubicBezTo>
                <a:cubicBezTo>
                  <a:pt x="122" y="0"/>
                  <a:pt x="122" y="0"/>
                  <a:pt x="122" y="0"/>
                </a:cubicBezTo>
                <a:cubicBezTo>
                  <a:pt x="142" y="0"/>
                  <a:pt x="142" y="11"/>
                  <a:pt x="152" y="21"/>
                </a:cubicBezTo>
                <a:cubicBezTo>
                  <a:pt x="152" y="31"/>
                  <a:pt x="142" y="41"/>
                  <a:pt x="132" y="41"/>
                </a:cubicBezTo>
                <a:cubicBezTo>
                  <a:pt x="20" y="41"/>
                  <a:pt x="20" y="41"/>
                  <a:pt x="20" y="4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133" name="Freeform 803">
            <a:extLst>
              <a:ext uri="{FF2B5EF4-FFF2-40B4-BE49-F238E27FC236}">
                <a16:creationId xmlns:a16="http://schemas.microsoft.com/office/drawing/2014/main" id="{F7CCBC08-0B33-8345-B575-8170E887DC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0085" y="5436313"/>
            <a:ext cx="62944" cy="19670"/>
          </a:xfrm>
          <a:custGeom>
            <a:avLst/>
            <a:gdLst>
              <a:gd name="T0" fmla="*/ 20 w 143"/>
              <a:gd name="T1" fmla="*/ 41 h 42"/>
              <a:gd name="T2" fmla="*/ 20 w 143"/>
              <a:gd name="T3" fmla="*/ 41 h 42"/>
              <a:gd name="T4" fmla="*/ 0 w 143"/>
              <a:gd name="T5" fmla="*/ 21 h 42"/>
              <a:gd name="T6" fmla="*/ 20 w 143"/>
              <a:gd name="T7" fmla="*/ 0 h 42"/>
              <a:gd name="T8" fmla="*/ 121 w 143"/>
              <a:gd name="T9" fmla="*/ 0 h 42"/>
              <a:gd name="T10" fmla="*/ 142 w 143"/>
              <a:gd name="T11" fmla="*/ 21 h 42"/>
              <a:gd name="T12" fmla="*/ 121 w 143"/>
              <a:gd name="T13" fmla="*/ 41 h 42"/>
              <a:gd name="T14" fmla="*/ 20 w 143"/>
              <a:gd name="T15" fmla="*/ 41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3" h="42">
                <a:moveTo>
                  <a:pt x="20" y="41"/>
                </a:moveTo>
                <a:lnTo>
                  <a:pt x="20" y="41"/>
                </a:lnTo>
                <a:cubicBezTo>
                  <a:pt x="10" y="41"/>
                  <a:pt x="0" y="31"/>
                  <a:pt x="0" y="21"/>
                </a:cubicBezTo>
                <a:cubicBezTo>
                  <a:pt x="0" y="10"/>
                  <a:pt x="10" y="0"/>
                  <a:pt x="20" y="0"/>
                </a:cubicBezTo>
                <a:cubicBezTo>
                  <a:pt x="121" y="0"/>
                  <a:pt x="121" y="0"/>
                  <a:pt x="121" y="0"/>
                </a:cubicBezTo>
                <a:cubicBezTo>
                  <a:pt x="132" y="0"/>
                  <a:pt x="142" y="10"/>
                  <a:pt x="142" y="21"/>
                </a:cubicBezTo>
                <a:cubicBezTo>
                  <a:pt x="142" y="31"/>
                  <a:pt x="132" y="41"/>
                  <a:pt x="121" y="41"/>
                </a:cubicBezTo>
                <a:cubicBezTo>
                  <a:pt x="20" y="41"/>
                  <a:pt x="20" y="41"/>
                  <a:pt x="20" y="4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134" name="Freeform 804">
            <a:extLst>
              <a:ext uri="{FF2B5EF4-FFF2-40B4-BE49-F238E27FC236}">
                <a16:creationId xmlns:a16="http://schemas.microsoft.com/office/drawing/2014/main" id="{D9C36CB6-EE05-EA4B-B61A-C6BADBA885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0085" y="5481554"/>
            <a:ext cx="62944" cy="17704"/>
          </a:xfrm>
          <a:custGeom>
            <a:avLst/>
            <a:gdLst>
              <a:gd name="T0" fmla="*/ 20 w 143"/>
              <a:gd name="T1" fmla="*/ 40 h 41"/>
              <a:gd name="T2" fmla="*/ 20 w 143"/>
              <a:gd name="T3" fmla="*/ 40 h 41"/>
              <a:gd name="T4" fmla="*/ 0 w 143"/>
              <a:gd name="T5" fmla="*/ 20 h 41"/>
              <a:gd name="T6" fmla="*/ 20 w 143"/>
              <a:gd name="T7" fmla="*/ 0 h 41"/>
              <a:gd name="T8" fmla="*/ 121 w 143"/>
              <a:gd name="T9" fmla="*/ 0 h 41"/>
              <a:gd name="T10" fmla="*/ 121 w 143"/>
              <a:gd name="T11" fmla="*/ 0 h 41"/>
              <a:gd name="T12" fmla="*/ 142 w 143"/>
              <a:gd name="T13" fmla="*/ 20 h 41"/>
              <a:gd name="T14" fmla="*/ 121 w 143"/>
              <a:gd name="T15" fmla="*/ 40 h 41"/>
              <a:gd name="T16" fmla="*/ 20 w 143"/>
              <a:gd name="T17" fmla="*/ 40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3" h="41">
                <a:moveTo>
                  <a:pt x="20" y="40"/>
                </a:moveTo>
                <a:lnTo>
                  <a:pt x="20" y="40"/>
                </a:lnTo>
                <a:cubicBezTo>
                  <a:pt x="10" y="40"/>
                  <a:pt x="0" y="30"/>
                  <a:pt x="0" y="20"/>
                </a:cubicBezTo>
                <a:cubicBezTo>
                  <a:pt x="0" y="10"/>
                  <a:pt x="10" y="0"/>
                  <a:pt x="20" y="0"/>
                </a:cubicBezTo>
                <a:cubicBezTo>
                  <a:pt x="121" y="0"/>
                  <a:pt x="121" y="0"/>
                  <a:pt x="121" y="0"/>
                </a:cubicBezTo>
                <a:lnTo>
                  <a:pt x="121" y="0"/>
                </a:lnTo>
                <a:cubicBezTo>
                  <a:pt x="132" y="0"/>
                  <a:pt x="142" y="10"/>
                  <a:pt x="142" y="20"/>
                </a:cubicBezTo>
                <a:cubicBezTo>
                  <a:pt x="142" y="30"/>
                  <a:pt x="132" y="40"/>
                  <a:pt x="121" y="40"/>
                </a:cubicBezTo>
                <a:cubicBezTo>
                  <a:pt x="20" y="40"/>
                  <a:pt x="20" y="40"/>
                  <a:pt x="20" y="4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135" name="Freeform 805">
            <a:extLst>
              <a:ext uri="{FF2B5EF4-FFF2-40B4-BE49-F238E27FC236}">
                <a16:creationId xmlns:a16="http://schemas.microsoft.com/office/drawing/2014/main" id="{298629BA-FFBB-B440-9606-F9831CF25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0085" y="5530729"/>
            <a:ext cx="62944" cy="19670"/>
          </a:xfrm>
          <a:custGeom>
            <a:avLst/>
            <a:gdLst>
              <a:gd name="T0" fmla="*/ 20 w 143"/>
              <a:gd name="T1" fmla="*/ 41 h 42"/>
              <a:gd name="T2" fmla="*/ 20 w 143"/>
              <a:gd name="T3" fmla="*/ 41 h 42"/>
              <a:gd name="T4" fmla="*/ 0 w 143"/>
              <a:gd name="T5" fmla="*/ 21 h 42"/>
              <a:gd name="T6" fmla="*/ 20 w 143"/>
              <a:gd name="T7" fmla="*/ 0 h 42"/>
              <a:gd name="T8" fmla="*/ 121 w 143"/>
              <a:gd name="T9" fmla="*/ 0 h 42"/>
              <a:gd name="T10" fmla="*/ 142 w 143"/>
              <a:gd name="T11" fmla="*/ 21 h 42"/>
              <a:gd name="T12" fmla="*/ 121 w 143"/>
              <a:gd name="T13" fmla="*/ 41 h 42"/>
              <a:gd name="T14" fmla="*/ 20 w 143"/>
              <a:gd name="T15" fmla="*/ 41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3" h="42">
                <a:moveTo>
                  <a:pt x="20" y="41"/>
                </a:moveTo>
                <a:lnTo>
                  <a:pt x="20" y="41"/>
                </a:lnTo>
                <a:cubicBezTo>
                  <a:pt x="10" y="41"/>
                  <a:pt x="0" y="31"/>
                  <a:pt x="0" y="21"/>
                </a:cubicBezTo>
                <a:cubicBezTo>
                  <a:pt x="0" y="11"/>
                  <a:pt x="10" y="0"/>
                  <a:pt x="20" y="0"/>
                </a:cubicBezTo>
                <a:cubicBezTo>
                  <a:pt x="121" y="0"/>
                  <a:pt x="121" y="0"/>
                  <a:pt x="121" y="0"/>
                </a:cubicBezTo>
                <a:cubicBezTo>
                  <a:pt x="132" y="0"/>
                  <a:pt x="142" y="11"/>
                  <a:pt x="142" y="21"/>
                </a:cubicBezTo>
                <a:cubicBezTo>
                  <a:pt x="142" y="31"/>
                  <a:pt x="132" y="41"/>
                  <a:pt x="121" y="41"/>
                </a:cubicBezTo>
                <a:cubicBezTo>
                  <a:pt x="20" y="41"/>
                  <a:pt x="20" y="41"/>
                  <a:pt x="20" y="4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136" name="Freeform 806">
            <a:extLst>
              <a:ext uri="{FF2B5EF4-FFF2-40B4-BE49-F238E27FC236}">
                <a16:creationId xmlns:a16="http://schemas.microsoft.com/office/drawing/2014/main" id="{8C61E5CC-C768-434B-B768-0ADE23BA5A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4527" y="5436313"/>
            <a:ext cx="114086" cy="19670"/>
          </a:xfrm>
          <a:custGeom>
            <a:avLst/>
            <a:gdLst>
              <a:gd name="T0" fmla="*/ 233 w 255"/>
              <a:gd name="T1" fmla="*/ 41 h 42"/>
              <a:gd name="T2" fmla="*/ 233 w 255"/>
              <a:gd name="T3" fmla="*/ 41 h 42"/>
              <a:gd name="T4" fmla="*/ 20 w 255"/>
              <a:gd name="T5" fmla="*/ 41 h 42"/>
              <a:gd name="T6" fmla="*/ 0 w 255"/>
              <a:gd name="T7" fmla="*/ 21 h 42"/>
              <a:gd name="T8" fmla="*/ 20 w 255"/>
              <a:gd name="T9" fmla="*/ 0 h 42"/>
              <a:gd name="T10" fmla="*/ 233 w 255"/>
              <a:gd name="T11" fmla="*/ 0 h 42"/>
              <a:gd name="T12" fmla="*/ 254 w 255"/>
              <a:gd name="T13" fmla="*/ 21 h 42"/>
              <a:gd name="T14" fmla="*/ 233 w 255"/>
              <a:gd name="T15" fmla="*/ 41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5" h="42">
                <a:moveTo>
                  <a:pt x="233" y="41"/>
                </a:moveTo>
                <a:lnTo>
                  <a:pt x="233" y="41"/>
                </a:lnTo>
                <a:cubicBezTo>
                  <a:pt x="20" y="41"/>
                  <a:pt x="20" y="41"/>
                  <a:pt x="20" y="41"/>
                </a:cubicBezTo>
                <a:cubicBezTo>
                  <a:pt x="10" y="41"/>
                  <a:pt x="0" y="31"/>
                  <a:pt x="0" y="21"/>
                </a:cubicBezTo>
                <a:cubicBezTo>
                  <a:pt x="0" y="10"/>
                  <a:pt x="10" y="0"/>
                  <a:pt x="20" y="0"/>
                </a:cubicBezTo>
                <a:cubicBezTo>
                  <a:pt x="233" y="0"/>
                  <a:pt x="233" y="0"/>
                  <a:pt x="233" y="0"/>
                </a:cubicBezTo>
                <a:cubicBezTo>
                  <a:pt x="244" y="0"/>
                  <a:pt x="254" y="10"/>
                  <a:pt x="254" y="21"/>
                </a:cubicBezTo>
                <a:cubicBezTo>
                  <a:pt x="254" y="31"/>
                  <a:pt x="244" y="41"/>
                  <a:pt x="233" y="4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137" name="Freeform 807">
            <a:extLst>
              <a:ext uri="{FF2B5EF4-FFF2-40B4-BE49-F238E27FC236}">
                <a16:creationId xmlns:a16="http://schemas.microsoft.com/office/drawing/2014/main" id="{C381890C-0C17-C942-AC6B-F4F339EC7C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4527" y="5481554"/>
            <a:ext cx="114086" cy="17704"/>
          </a:xfrm>
          <a:custGeom>
            <a:avLst/>
            <a:gdLst>
              <a:gd name="T0" fmla="*/ 233 w 255"/>
              <a:gd name="T1" fmla="*/ 40 h 41"/>
              <a:gd name="T2" fmla="*/ 233 w 255"/>
              <a:gd name="T3" fmla="*/ 40 h 41"/>
              <a:gd name="T4" fmla="*/ 20 w 255"/>
              <a:gd name="T5" fmla="*/ 40 h 41"/>
              <a:gd name="T6" fmla="*/ 0 w 255"/>
              <a:gd name="T7" fmla="*/ 20 h 41"/>
              <a:gd name="T8" fmla="*/ 20 w 255"/>
              <a:gd name="T9" fmla="*/ 0 h 41"/>
              <a:gd name="T10" fmla="*/ 233 w 255"/>
              <a:gd name="T11" fmla="*/ 0 h 41"/>
              <a:gd name="T12" fmla="*/ 254 w 255"/>
              <a:gd name="T13" fmla="*/ 20 h 41"/>
              <a:gd name="T14" fmla="*/ 233 w 255"/>
              <a:gd name="T15" fmla="*/ 40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5" h="41">
                <a:moveTo>
                  <a:pt x="233" y="40"/>
                </a:moveTo>
                <a:lnTo>
                  <a:pt x="233" y="40"/>
                </a:lnTo>
                <a:cubicBezTo>
                  <a:pt x="20" y="40"/>
                  <a:pt x="20" y="40"/>
                  <a:pt x="20" y="40"/>
                </a:cubicBezTo>
                <a:cubicBezTo>
                  <a:pt x="10" y="40"/>
                  <a:pt x="0" y="30"/>
                  <a:pt x="0" y="20"/>
                </a:cubicBezTo>
                <a:cubicBezTo>
                  <a:pt x="0" y="10"/>
                  <a:pt x="10" y="0"/>
                  <a:pt x="20" y="0"/>
                </a:cubicBezTo>
                <a:cubicBezTo>
                  <a:pt x="233" y="0"/>
                  <a:pt x="233" y="0"/>
                  <a:pt x="233" y="0"/>
                </a:cubicBezTo>
                <a:cubicBezTo>
                  <a:pt x="244" y="0"/>
                  <a:pt x="254" y="10"/>
                  <a:pt x="254" y="20"/>
                </a:cubicBezTo>
                <a:cubicBezTo>
                  <a:pt x="254" y="30"/>
                  <a:pt x="244" y="40"/>
                  <a:pt x="233" y="4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138" name="Freeform 808">
            <a:extLst>
              <a:ext uri="{FF2B5EF4-FFF2-40B4-BE49-F238E27FC236}">
                <a16:creationId xmlns:a16="http://schemas.microsoft.com/office/drawing/2014/main" id="{3B5CDBD6-8240-D84A-91ED-0942399711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4527" y="5530729"/>
            <a:ext cx="114086" cy="19670"/>
          </a:xfrm>
          <a:custGeom>
            <a:avLst/>
            <a:gdLst>
              <a:gd name="T0" fmla="*/ 233 w 255"/>
              <a:gd name="T1" fmla="*/ 41 h 42"/>
              <a:gd name="T2" fmla="*/ 233 w 255"/>
              <a:gd name="T3" fmla="*/ 41 h 42"/>
              <a:gd name="T4" fmla="*/ 20 w 255"/>
              <a:gd name="T5" fmla="*/ 41 h 42"/>
              <a:gd name="T6" fmla="*/ 0 w 255"/>
              <a:gd name="T7" fmla="*/ 21 h 42"/>
              <a:gd name="T8" fmla="*/ 20 w 255"/>
              <a:gd name="T9" fmla="*/ 0 h 42"/>
              <a:gd name="T10" fmla="*/ 233 w 255"/>
              <a:gd name="T11" fmla="*/ 0 h 42"/>
              <a:gd name="T12" fmla="*/ 254 w 255"/>
              <a:gd name="T13" fmla="*/ 21 h 42"/>
              <a:gd name="T14" fmla="*/ 233 w 255"/>
              <a:gd name="T15" fmla="*/ 41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5" h="42">
                <a:moveTo>
                  <a:pt x="233" y="41"/>
                </a:moveTo>
                <a:lnTo>
                  <a:pt x="233" y="41"/>
                </a:lnTo>
                <a:cubicBezTo>
                  <a:pt x="20" y="41"/>
                  <a:pt x="20" y="41"/>
                  <a:pt x="20" y="41"/>
                </a:cubicBezTo>
                <a:cubicBezTo>
                  <a:pt x="10" y="41"/>
                  <a:pt x="0" y="31"/>
                  <a:pt x="0" y="21"/>
                </a:cubicBezTo>
                <a:cubicBezTo>
                  <a:pt x="0" y="11"/>
                  <a:pt x="10" y="0"/>
                  <a:pt x="20" y="0"/>
                </a:cubicBezTo>
                <a:cubicBezTo>
                  <a:pt x="233" y="0"/>
                  <a:pt x="233" y="0"/>
                  <a:pt x="233" y="0"/>
                </a:cubicBezTo>
                <a:cubicBezTo>
                  <a:pt x="244" y="0"/>
                  <a:pt x="254" y="11"/>
                  <a:pt x="254" y="21"/>
                </a:cubicBezTo>
                <a:cubicBezTo>
                  <a:pt x="254" y="31"/>
                  <a:pt x="244" y="41"/>
                  <a:pt x="233" y="4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139" name="Freeform 809">
            <a:extLst>
              <a:ext uri="{FF2B5EF4-FFF2-40B4-BE49-F238E27FC236}">
                <a16:creationId xmlns:a16="http://schemas.microsoft.com/office/drawing/2014/main" id="{5B03429D-C52F-0F48-8B0A-0EFF27E520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0428" y="5581871"/>
            <a:ext cx="59010" cy="59010"/>
          </a:xfrm>
          <a:custGeom>
            <a:avLst/>
            <a:gdLst>
              <a:gd name="T0" fmla="*/ 112 w 133"/>
              <a:gd name="T1" fmla="*/ 132 h 133"/>
              <a:gd name="T2" fmla="*/ 112 w 133"/>
              <a:gd name="T3" fmla="*/ 132 h 133"/>
              <a:gd name="T4" fmla="*/ 10 w 133"/>
              <a:gd name="T5" fmla="*/ 132 h 133"/>
              <a:gd name="T6" fmla="*/ 0 w 133"/>
              <a:gd name="T7" fmla="*/ 121 h 133"/>
              <a:gd name="T8" fmla="*/ 0 w 133"/>
              <a:gd name="T9" fmla="*/ 10 h 133"/>
              <a:gd name="T10" fmla="*/ 10 w 133"/>
              <a:gd name="T11" fmla="*/ 0 h 133"/>
              <a:gd name="T12" fmla="*/ 112 w 133"/>
              <a:gd name="T13" fmla="*/ 0 h 133"/>
              <a:gd name="T14" fmla="*/ 132 w 133"/>
              <a:gd name="T15" fmla="*/ 10 h 133"/>
              <a:gd name="T16" fmla="*/ 132 w 133"/>
              <a:gd name="T17" fmla="*/ 121 h 133"/>
              <a:gd name="T18" fmla="*/ 112 w 133"/>
              <a:gd name="T19" fmla="*/ 132 h 133"/>
              <a:gd name="T20" fmla="*/ 21 w 133"/>
              <a:gd name="T21" fmla="*/ 101 h 133"/>
              <a:gd name="T22" fmla="*/ 21 w 133"/>
              <a:gd name="T23" fmla="*/ 101 h 133"/>
              <a:gd name="T24" fmla="*/ 102 w 133"/>
              <a:gd name="T25" fmla="*/ 101 h 133"/>
              <a:gd name="T26" fmla="*/ 102 w 133"/>
              <a:gd name="T27" fmla="*/ 20 h 133"/>
              <a:gd name="T28" fmla="*/ 21 w 133"/>
              <a:gd name="T29" fmla="*/ 20 h 133"/>
              <a:gd name="T30" fmla="*/ 21 w 133"/>
              <a:gd name="T31" fmla="*/ 101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33" h="133">
                <a:moveTo>
                  <a:pt x="112" y="132"/>
                </a:moveTo>
                <a:lnTo>
                  <a:pt x="112" y="132"/>
                </a:lnTo>
                <a:cubicBezTo>
                  <a:pt x="10" y="132"/>
                  <a:pt x="10" y="132"/>
                  <a:pt x="10" y="132"/>
                </a:cubicBezTo>
                <a:cubicBezTo>
                  <a:pt x="0" y="132"/>
                  <a:pt x="0" y="121"/>
                  <a:pt x="0" y="121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0"/>
                  <a:pt x="0" y="0"/>
                  <a:pt x="10" y="0"/>
                </a:cubicBezTo>
                <a:cubicBezTo>
                  <a:pt x="112" y="0"/>
                  <a:pt x="112" y="0"/>
                  <a:pt x="112" y="0"/>
                </a:cubicBezTo>
                <a:cubicBezTo>
                  <a:pt x="122" y="0"/>
                  <a:pt x="132" y="0"/>
                  <a:pt x="132" y="10"/>
                </a:cubicBezTo>
                <a:cubicBezTo>
                  <a:pt x="132" y="121"/>
                  <a:pt x="132" y="121"/>
                  <a:pt x="132" y="121"/>
                </a:cubicBezTo>
                <a:cubicBezTo>
                  <a:pt x="132" y="121"/>
                  <a:pt x="122" y="132"/>
                  <a:pt x="112" y="132"/>
                </a:cubicBezTo>
                <a:close/>
                <a:moveTo>
                  <a:pt x="21" y="101"/>
                </a:moveTo>
                <a:lnTo>
                  <a:pt x="21" y="101"/>
                </a:lnTo>
                <a:cubicBezTo>
                  <a:pt x="102" y="101"/>
                  <a:pt x="102" y="101"/>
                  <a:pt x="102" y="101"/>
                </a:cubicBezTo>
                <a:cubicBezTo>
                  <a:pt x="102" y="20"/>
                  <a:pt x="102" y="20"/>
                  <a:pt x="102" y="20"/>
                </a:cubicBezTo>
                <a:cubicBezTo>
                  <a:pt x="21" y="20"/>
                  <a:pt x="21" y="20"/>
                  <a:pt x="21" y="20"/>
                </a:cubicBezTo>
                <a:lnTo>
                  <a:pt x="21" y="10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140" name="Freeform 810">
            <a:extLst>
              <a:ext uri="{FF2B5EF4-FFF2-40B4-BE49-F238E27FC236}">
                <a16:creationId xmlns:a16="http://schemas.microsoft.com/office/drawing/2014/main" id="{02E20DFF-15E6-B94C-8214-531CC0CA7B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0085" y="5247482"/>
            <a:ext cx="62944" cy="62944"/>
          </a:xfrm>
          <a:custGeom>
            <a:avLst/>
            <a:gdLst>
              <a:gd name="T0" fmla="*/ 71 w 143"/>
              <a:gd name="T1" fmla="*/ 141 h 142"/>
              <a:gd name="T2" fmla="*/ 71 w 143"/>
              <a:gd name="T3" fmla="*/ 141 h 142"/>
              <a:gd name="T4" fmla="*/ 0 w 143"/>
              <a:gd name="T5" fmla="*/ 70 h 142"/>
              <a:gd name="T6" fmla="*/ 71 w 143"/>
              <a:gd name="T7" fmla="*/ 0 h 142"/>
              <a:gd name="T8" fmla="*/ 142 w 143"/>
              <a:gd name="T9" fmla="*/ 70 h 142"/>
              <a:gd name="T10" fmla="*/ 71 w 143"/>
              <a:gd name="T11" fmla="*/ 141 h 142"/>
              <a:gd name="T12" fmla="*/ 71 w 143"/>
              <a:gd name="T13" fmla="*/ 40 h 142"/>
              <a:gd name="T14" fmla="*/ 71 w 143"/>
              <a:gd name="T15" fmla="*/ 40 h 142"/>
              <a:gd name="T16" fmla="*/ 40 w 143"/>
              <a:gd name="T17" fmla="*/ 70 h 142"/>
              <a:gd name="T18" fmla="*/ 71 w 143"/>
              <a:gd name="T19" fmla="*/ 101 h 142"/>
              <a:gd name="T20" fmla="*/ 101 w 143"/>
              <a:gd name="T21" fmla="*/ 70 h 142"/>
              <a:gd name="T22" fmla="*/ 71 w 143"/>
              <a:gd name="T23" fmla="*/ 40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43" h="142">
                <a:moveTo>
                  <a:pt x="71" y="141"/>
                </a:moveTo>
                <a:lnTo>
                  <a:pt x="71" y="141"/>
                </a:lnTo>
                <a:cubicBezTo>
                  <a:pt x="30" y="141"/>
                  <a:pt x="0" y="111"/>
                  <a:pt x="0" y="70"/>
                </a:cubicBezTo>
                <a:cubicBezTo>
                  <a:pt x="0" y="30"/>
                  <a:pt x="30" y="0"/>
                  <a:pt x="71" y="0"/>
                </a:cubicBezTo>
                <a:cubicBezTo>
                  <a:pt x="111" y="0"/>
                  <a:pt x="142" y="30"/>
                  <a:pt x="142" y="70"/>
                </a:cubicBezTo>
                <a:cubicBezTo>
                  <a:pt x="142" y="111"/>
                  <a:pt x="111" y="141"/>
                  <a:pt x="71" y="141"/>
                </a:cubicBezTo>
                <a:close/>
                <a:moveTo>
                  <a:pt x="71" y="40"/>
                </a:moveTo>
                <a:lnTo>
                  <a:pt x="71" y="40"/>
                </a:lnTo>
                <a:cubicBezTo>
                  <a:pt x="50" y="40"/>
                  <a:pt x="40" y="50"/>
                  <a:pt x="40" y="70"/>
                </a:cubicBezTo>
                <a:cubicBezTo>
                  <a:pt x="40" y="91"/>
                  <a:pt x="50" y="101"/>
                  <a:pt x="71" y="101"/>
                </a:cubicBezTo>
                <a:cubicBezTo>
                  <a:pt x="91" y="101"/>
                  <a:pt x="101" y="91"/>
                  <a:pt x="101" y="70"/>
                </a:cubicBezTo>
                <a:cubicBezTo>
                  <a:pt x="101" y="50"/>
                  <a:pt x="91" y="40"/>
                  <a:pt x="71" y="4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141" name="Freeform 811">
            <a:extLst>
              <a:ext uri="{FF2B5EF4-FFF2-40B4-BE49-F238E27FC236}">
                <a16:creationId xmlns:a16="http://schemas.microsoft.com/office/drawing/2014/main" id="{D0EE6076-3544-E745-9DC9-88E13D406B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6565" y="5233713"/>
            <a:ext cx="263577" cy="407168"/>
          </a:xfrm>
          <a:custGeom>
            <a:avLst/>
            <a:gdLst>
              <a:gd name="T0" fmla="*/ 20 w 589"/>
              <a:gd name="T1" fmla="*/ 913 h 914"/>
              <a:gd name="T2" fmla="*/ 0 w 589"/>
              <a:gd name="T3" fmla="*/ 892 h 914"/>
              <a:gd name="T4" fmla="*/ 0 w 589"/>
              <a:gd name="T5" fmla="*/ 20 h 914"/>
              <a:gd name="T6" fmla="*/ 568 w 589"/>
              <a:gd name="T7" fmla="*/ 0 h 914"/>
              <a:gd name="T8" fmla="*/ 588 w 589"/>
              <a:gd name="T9" fmla="*/ 852 h 914"/>
              <a:gd name="T10" fmla="*/ 578 w 589"/>
              <a:gd name="T11" fmla="*/ 913 h 914"/>
              <a:gd name="T12" fmla="*/ 527 w 589"/>
              <a:gd name="T13" fmla="*/ 872 h 914"/>
              <a:gd name="T14" fmla="*/ 487 w 589"/>
              <a:gd name="T15" fmla="*/ 913 h 914"/>
              <a:gd name="T16" fmla="*/ 466 w 589"/>
              <a:gd name="T17" fmla="*/ 902 h 914"/>
              <a:gd name="T18" fmla="*/ 406 w 589"/>
              <a:gd name="T19" fmla="*/ 902 h 914"/>
              <a:gd name="T20" fmla="*/ 385 w 589"/>
              <a:gd name="T21" fmla="*/ 913 h 914"/>
              <a:gd name="T22" fmla="*/ 345 w 589"/>
              <a:gd name="T23" fmla="*/ 872 h 914"/>
              <a:gd name="T24" fmla="*/ 294 w 589"/>
              <a:gd name="T25" fmla="*/ 913 h 914"/>
              <a:gd name="T26" fmla="*/ 284 w 589"/>
              <a:gd name="T27" fmla="*/ 902 h 914"/>
              <a:gd name="T28" fmla="*/ 223 w 589"/>
              <a:gd name="T29" fmla="*/ 902 h 914"/>
              <a:gd name="T30" fmla="*/ 203 w 589"/>
              <a:gd name="T31" fmla="*/ 913 h 914"/>
              <a:gd name="T32" fmla="*/ 162 w 589"/>
              <a:gd name="T33" fmla="*/ 872 h 914"/>
              <a:gd name="T34" fmla="*/ 111 w 589"/>
              <a:gd name="T35" fmla="*/ 913 h 914"/>
              <a:gd name="T36" fmla="*/ 101 w 589"/>
              <a:gd name="T37" fmla="*/ 902 h 914"/>
              <a:gd name="T38" fmla="*/ 30 w 589"/>
              <a:gd name="T39" fmla="*/ 902 h 914"/>
              <a:gd name="T40" fmla="*/ 436 w 589"/>
              <a:gd name="T41" fmla="*/ 821 h 914"/>
              <a:gd name="T42" fmla="*/ 436 w 589"/>
              <a:gd name="T43" fmla="*/ 821 h 914"/>
              <a:gd name="T44" fmla="*/ 476 w 589"/>
              <a:gd name="T45" fmla="*/ 872 h 914"/>
              <a:gd name="T46" fmla="*/ 527 w 589"/>
              <a:gd name="T47" fmla="*/ 821 h 914"/>
              <a:gd name="T48" fmla="*/ 537 w 589"/>
              <a:gd name="T49" fmla="*/ 831 h 914"/>
              <a:gd name="T50" fmla="*/ 558 w 589"/>
              <a:gd name="T51" fmla="*/ 31 h 914"/>
              <a:gd name="T52" fmla="*/ 41 w 589"/>
              <a:gd name="T53" fmla="*/ 852 h 914"/>
              <a:gd name="T54" fmla="*/ 71 w 589"/>
              <a:gd name="T55" fmla="*/ 821 h 914"/>
              <a:gd name="T56" fmla="*/ 81 w 589"/>
              <a:gd name="T57" fmla="*/ 831 h 914"/>
              <a:gd name="T58" fmla="*/ 142 w 589"/>
              <a:gd name="T59" fmla="*/ 831 h 914"/>
              <a:gd name="T60" fmla="*/ 162 w 589"/>
              <a:gd name="T61" fmla="*/ 821 h 914"/>
              <a:gd name="T62" fmla="*/ 203 w 589"/>
              <a:gd name="T63" fmla="*/ 862 h 914"/>
              <a:gd name="T64" fmla="*/ 254 w 589"/>
              <a:gd name="T65" fmla="*/ 821 h 914"/>
              <a:gd name="T66" fmla="*/ 294 w 589"/>
              <a:gd name="T67" fmla="*/ 862 h 914"/>
              <a:gd name="T68" fmla="*/ 345 w 589"/>
              <a:gd name="T69" fmla="*/ 821 h 914"/>
              <a:gd name="T70" fmla="*/ 355 w 589"/>
              <a:gd name="T71" fmla="*/ 831 h 914"/>
              <a:gd name="T72" fmla="*/ 426 w 589"/>
              <a:gd name="T73" fmla="*/ 831 h 9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589" h="914">
                <a:moveTo>
                  <a:pt x="20" y="913"/>
                </a:moveTo>
                <a:lnTo>
                  <a:pt x="20" y="913"/>
                </a:lnTo>
                <a:cubicBezTo>
                  <a:pt x="20" y="913"/>
                  <a:pt x="20" y="913"/>
                  <a:pt x="10" y="913"/>
                </a:cubicBezTo>
                <a:cubicBezTo>
                  <a:pt x="10" y="913"/>
                  <a:pt x="0" y="902"/>
                  <a:pt x="0" y="892"/>
                </a:cubicBezTo>
                <a:cubicBezTo>
                  <a:pt x="0" y="852"/>
                  <a:pt x="0" y="852"/>
                  <a:pt x="0" y="852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10"/>
                  <a:pt x="20" y="0"/>
                  <a:pt x="30" y="0"/>
                </a:cubicBezTo>
                <a:cubicBezTo>
                  <a:pt x="568" y="0"/>
                  <a:pt x="568" y="0"/>
                  <a:pt x="568" y="0"/>
                </a:cubicBezTo>
                <a:cubicBezTo>
                  <a:pt x="578" y="0"/>
                  <a:pt x="588" y="10"/>
                  <a:pt x="588" y="20"/>
                </a:cubicBezTo>
                <a:cubicBezTo>
                  <a:pt x="588" y="852"/>
                  <a:pt x="588" y="852"/>
                  <a:pt x="588" y="852"/>
                </a:cubicBezTo>
                <a:cubicBezTo>
                  <a:pt x="588" y="892"/>
                  <a:pt x="588" y="892"/>
                  <a:pt x="588" y="892"/>
                </a:cubicBezTo>
                <a:cubicBezTo>
                  <a:pt x="588" y="902"/>
                  <a:pt x="588" y="913"/>
                  <a:pt x="578" y="913"/>
                </a:cubicBezTo>
                <a:cubicBezTo>
                  <a:pt x="578" y="913"/>
                  <a:pt x="568" y="913"/>
                  <a:pt x="558" y="902"/>
                </a:cubicBezTo>
                <a:cubicBezTo>
                  <a:pt x="527" y="872"/>
                  <a:pt x="527" y="872"/>
                  <a:pt x="527" y="872"/>
                </a:cubicBezTo>
                <a:cubicBezTo>
                  <a:pt x="497" y="902"/>
                  <a:pt x="497" y="902"/>
                  <a:pt x="497" y="902"/>
                </a:cubicBezTo>
                <a:cubicBezTo>
                  <a:pt x="497" y="913"/>
                  <a:pt x="487" y="913"/>
                  <a:pt x="487" y="913"/>
                </a:cubicBezTo>
                <a:lnTo>
                  <a:pt x="487" y="913"/>
                </a:lnTo>
                <a:cubicBezTo>
                  <a:pt x="476" y="913"/>
                  <a:pt x="476" y="913"/>
                  <a:pt x="466" y="902"/>
                </a:cubicBezTo>
                <a:cubicBezTo>
                  <a:pt x="436" y="872"/>
                  <a:pt x="436" y="872"/>
                  <a:pt x="436" y="872"/>
                </a:cubicBezTo>
                <a:cubicBezTo>
                  <a:pt x="406" y="902"/>
                  <a:pt x="406" y="902"/>
                  <a:pt x="406" y="902"/>
                </a:cubicBezTo>
                <a:cubicBezTo>
                  <a:pt x="395" y="913"/>
                  <a:pt x="395" y="913"/>
                  <a:pt x="385" y="913"/>
                </a:cubicBezTo>
                <a:lnTo>
                  <a:pt x="385" y="913"/>
                </a:lnTo>
                <a:cubicBezTo>
                  <a:pt x="385" y="913"/>
                  <a:pt x="375" y="913"/>
                  <a:pt x="375" y="902"/>
                </a:cubicBezTo>
                <a:cubicBezTo>
                  <a:pt x="345" y="872"/>
                  <a:pt x="345" y="872"/>
                  <a:pt x="345" y="872"/>
                </a:cubicBezTo>
                <a:cubicBezTo>
                  <a:pt x="314" y="902"/>
                  <a:pt x="314" y="902"/>
                  <a:pt x="314" y="902"/>
                </a:cubicBezTo>
                <a:cubicBezTo>
                  <a:pt x="304" y="913"/>
                  <a:pt x="304" y="913"/>
                  <a:pt x="294" y="913"/>
                </a:cubicBezTo>
                <a:lnTo>
                  <a:pt x="294" y="913"/>
                </a:lnTo>
                <a:cubicBezTo>
                  <a:pt x="294" y="913"/>
                  <a:pt x="284" y="913"/>
                  <a:pt x="284" y="902"/>
                </a:cubicBezTo>
                <a:cubicBezTo>
                  <a:pt x="254" y="872"/>
                  <a:pt x="254" y="872"/>
                  <a:pt x="254" y="872"/>
                </a:cubicBezTo>
                <a:cubicBezTo>
                  <a:pt x="223" y="902"/>
                  <a:pt x="223" y="902"/>
                  <a:pt x="223" y="902"/>
                </a:cubicBezTo>
                <a:cubicBezTo>
                  <a:pt x="213" y="913"/>
                  <a:pt x="213" y="913"/>
                  <a:pt x="203" y="913"/>
                </a:cubicBezTo>
                <a:lnTo>
                  <a:pt x="203" y="913"/>
                </a:lnTo>
                <a:cubicBezTo>
                  <a:pt x="203" y="913"/>
                  <a:pt x="193" y="913"/>
                  <a:pt x="193" y="902"/>
                </a:cubicBezTo>
                <a:cubicBezTo>
                  <a:pt x="162" y="872"/>
                  <a:pt x="162" y="872"/>
                  <a:pt x="162" y="872"/>
                </a:cubicBezTo>
                <a:cubicBezTo>
                  <a:pt x="122" y="902"/>
                  <a:pt x="122" y="902"/>
                  <a:pt x="122" y="902"/>
                </a:cubicBezTo>
                <a:cubicBezTo>
                  <a:pt x="122" y="913"/>
                  <a:pt x="122" y="913"/>
                  <a:pt x="111" y="913"/>
                </a:cubicBezTo>
                <a:lnTo>
                  <a:pt x="111" y="913"/>
                </a:lnTo>
                <a:cubicBezTo>
                  <a:pt x="111" y="913"/>
                  <a:pt x="101" y="913"/>
                  <a:pt x="101" y="902"/>
                </a:cubicBezTo>
                <a:cubicBezTo>
                  <a:pt x="71" y="872"/>
                  <a:pt x="71" y="872"/>
                  <a:pt x="71" y="872"/>
                </a:cubicBezTo>
                <a:cubicBezTo>
                  <a:pt x="30" y="902"/>
                  <a:pt x="30" y="902"/>
                  <a:pt x="30" y="902"/>
                </a:cubicBezTo>
                <a:cubicBezTo>
                  <a:pt x="30" y="913"/>
                  <a:pt x="30" y="913"/>
                  <a:pt x="20" y="913"/>
                </a:cubicBezTo>
                <a:close/>
                <a:moveTo>
                  <a:pt x="436" y="821"/>
                </a:moveTo>
                <a:lnTo>
                  <a:pt x="436" y="821"/>
                </a:lnTo>
                <a:lnTo>
                  <a:pt x="436" y="821"/>
                </a:lnTo>
                <a:cubicBezTo>
                  <a:pt x="436" y="821"/>
                  <a:pt x="446" y="821"/>
                  <a:pt x="446" y="831"/>
                </a:cubicBezTo>
                <a:cubicBezTo>
                  <a:pt x="476" y="872"/>
                  <a:pt x="476" y="872"/>
                  <a:pt x="476" y="872"/>
                </a:cubicBezTo>
                <a:cubicBezTo>
                  <a:pt x="517" y="831"/>
                  <a:pt x="517" y="831"/>
                  <a:pt x="517" y="831"/>
                </a:cubicBezTo>
                <a:cubicBezTo>
                  <a:pt x="517" y="821"/>
                  <a:pt x="517" y="821"/>
                  <a:pt x="527" y="821"/>
                </a:cubicBezTo>
                <a:lnTo>
                  <a:pt x="527" y="821"/>
                </a:lnTo>
                <a:cubicBezTo>
                  <a:pt x="527" y="821"/>
                  <a:pt x="537" y="821"/>
                  <a:pt x="537" y="831"/>
                </a:cubicBezTo>
                <a:cubicBezTo>
                  <a:pt x="558" y="852"/>
                  <a:pt x="558" y="852"/>
                  <a:pt x="558" y="852"/>
                </a:cubicBezTo>
                <a:cubicBezTo>
                  <a:pt x="558" y="31"/>
                  <a:pt x="558" y="31"/>
                  <a:pt x="558" y="31"/>
                </a:cubicBezTo>
                <a:cubicBezTo>
                  <a:pt x="41" y="31"/>
                  <a:pt x="41" y="31"/>
                  <a:pt x="41" y="31"/>
                </a:cubicBezTo>
                <a:cubicBezTo>
                  <a:pt x="41" y="852"/>
                  <a:pt x="41" y="852"/>
                  <a:pt x="41" y="852"/>
                </a:cubicBezTo>
                <a:cubicBezTo>
                  <a:pt x="51" y="831"/>
                  <a:pt x="51" y="831"/>
                  <a:pt x="51" y="831"/>
                </a:cubicBezTo>
                <a:cubicBezTo>
                  <a:pt x="61" y="831"/>
                  <a:pt x="61" y="821"/>
                  <a:pt x="71" y="821"/>
                </a:cubicBezTo>
                <a:lnTo>
                  <a:pt x="71" y="821"/>
                </a:lnTo>
                <a:lnTo>
                  <a:pt x="81" y="831"/>
                </a:lnTo>
                <a:cubicBezTo>
                  <a:pt x="111" y="872"/>
                  <a:pt x="111" y="872"/>
                  <a:pt x="111" y="872"/>
                </a:cubicBezTo>
                <a:cubicBezTo>
                  <a:pt x="142" y="831"/>
                  <a:pt x="142" y="831"/>
                  <a:pt x="142" y="831"/>
                </a:cubicBezTo>
                <a:cubicBezTo>
                  <a:pt x="152" y="821"/>
                  <a:pt x="152" y="821"/>
                  <a:pt x="162" y="821"/>
                </a:cubicBezTo>
                <a:lnTo>
                  <a:pt x="162" y="821"/>
                </a:lnTo>
                <a:cubicBezTo>
                  <a:pt x="162" y="821"/>
                  <a:pt x="172" y="821"/>
                  <a:pt x="172" y="831"/>
                </a:cubicBezTo>
                <a:cubicBezTo>
                  <a:pt x="203" y="862"/>
                  <a:pt x="203" y="862"/>
                  <a:pt x="203" y="862"/>
                </a:cubicBezTo>
                <a:cubicBezTo>
                  <a:pt x="233" y="831"/>
                  <a:pt x="233" y="831"/>
                  <a:pt x="233" y="831"/>
                </a:cubicBezTo>
                <a:cubicBezTo>
                  <a:pt x="243" y="831"/>
                  <a:pt x="243" y="821"/>
                  <a:pt x="254" y="821"/>
                </a:cubicBezTo>
                <a:lnTo>
                  <a:pt x="264" y="831"/>
                </a:lnTo>
                <a:cubicBezTo>
                  <a:pt x="294" y="862"/>
                  <a:pt x="294" y="862"/>
                  <a:pt x="294" y="862"/>
                </a:cubicBezTo>
                <a:cubicBezTo>
                  <a:pt x="335" y="831"/>
                  <a:pt x="335" y="831"/>
                  <a:pt x="335" y="831"/>
                </a:cubicBezTo>
                <a:cubicBezTo>
                  <a:pt x="335" y="831"/>
                  <a:pt x="335" y="821"/>
                  <a:pt x="345" y="821"/>
                </a:cubicBezTo>
                <a:lnTo>
                  <a:pt x="345" y="821"/>
                </a:lnTo>
                <a:lnTo>
                  <a:pt x="355" y="831"/>
                </a:lnTo>
                <a:cubicBezTo>
                  <a:pt x="385" y="862"/>
                  <a:pt x="385" y="862"/>
                  <a:pt x="385" y="862"/>
                </a:cubicBezTo>
                <a:cubicBezTo>
                  <a:pt x="426" y="831"/>
                  <a:pt x="426" y="831"/>
                  <a:pt x="426" y="831"/>
                </a:cubicBezTo>
                <a:cubicBezTo>
                  <a:pt x="426" y="821"/>
                  <a:pt x="426" y="821"/>
                  <a:pt x="436" y="821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142" name="Freeform 812">
            <a:extLst>
              <a:ext uri="{FF2B5EF4-FFF2-40B4-BE49-F238E27FC236}">
                <a16:creationId xmlns:a16="http://schemas.microsoft.com/office/drawing/2014/main" id="{03CDDEBA-3D2A-824F-8E46-4F14EAADF0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7871" y="5265185"/>
            <a:ext cx="59010" cy="55076"/>
          </a:xfrm>
          <a:custGeom>
            <a:avLst/>
            <a:gdLst>
              <a:gd name="T0" fmla="*/ 61 w 133"/>
              <a:gd name="T1" fmla="*/ 122 h 123"/>
              <a:gd name="T2" fmla="*/ 61 w 133"/>
              <a:gd name="T3" fmla="*/ 122 h 123"/>
              <a:gd name="T4" fmla="*/ 0 w 133"/>
              <a:gd name="T5" fmla="*/ 61 h 123"/>
              <a:gd name="T6" fmla="*/ 61 w 133"/>
              <a:gd name="T7" fmla="*/ 0 h 123"/>
              <a:gd name="T8" fmla="*/ 132 w 133"/>
              <a:gd name="T9" fmla="*/ 61 h 123"/>
              <a:gd name="T10" fmla="*/ 61 w 133"/>
              <a:gd name="T11" fmla="*/ 122 h 123"/>
              <a:gd name="T12" fmla="*/ 61 w 133"/>
              <a:gd name="T13" fmla="*/ 30 h 123"/>
              <a:gd name="T14" fmla="*/ 61 w 133"/>
              <a:gd name="T15" fmla="*/ 30 h 123"/>
              <a:gd name="T16" fmla="*/ 31 w 133"/>
              <a:gd name="T17" fmla="*/ 61 h 123"/>
              <a:gd name="T18" fmla="*/ 61 w 133"/>
              <a:gd name="T19" fmla="*/ 91 h 123"/>
              <a:gd name="T20" fmla="*/ 91 w 133"/>
              <a:gd name="T21" fmla="*/ 61 h 123"/>
              <a:gd name="T22" fmla="*/ 61 w 133"/>
              <a:gd name="T23" fmla="*/ 3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33" h="123">
                <a:moveTo>
                  <a:pt x="61" y="122"/>
                </a:moveTo>
                <a:lnTo>
                  <a:pt x="61" y="122"/>
                </a:lnTo>
                <a:cubicBezTo>
                  <a:pt x="31" y="122"/>
                  <a:pt x="0" y="91"/>
                  <a:pt x="0" y="61"/>
                </a:cubicBezTo>
                <a:cubicBezTo>
                  <a:pt x="0" y="20"/>
                  <a:pt x="31" y="0"/>
                  <a:pt x="61" y="0"/>
                </a:cubicBezTo>
                <a:cubicBezTo>
                  <a:pt x="102" y="0"/>
                  <a:pt x="132" y="20"/>
                  <a:pt x="132" y="61"/>
                </a:cubicBezTo>
                <a:cubicBezTo>
                  <a:pt x="132" y="91"/>
                  <a:pt x="102" y="122"/>
                  <a:pt x="61" y="122"/>
                </a:cubicBezTo>
                <a:close/>
                <a:moveTo>
                  <a:pt x="61" y="30"/>
                </a:moveTo>
                <a:lnTo>
                  <a:pt x="61" y="30"/>
                </a:lnTo>
                <a:cubicBezTo>
                  <a:pt x="51" y="30"/>
                  <a:pt x="31" y="41"/>
                  <a:pt x="31" y="61"/>
                </a:cubicBezTo>
                <a:cubicBezTo>
                  <a:pt x="31" y="71"/>
                  <a:pt x="51" y="91"/>
                  <a:pt x="61" y="91"/>
                </a:cubicBezTo>
                <a:cubicBezTo>
                  <a:pt x="81" y="91"/>
                  <a:pt x="91" y="71"/>
                  <a:pt x="91" y="61"/>
                </a:cubicBezTo>
                <a:cubicBezTo>
                  <a:pt x="91" y="41"/>
                  <a:pt x="81" y="30"/>
                  <a:pt x="61" y="3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143" name="Freeform 813">
            <a:extLst>
              <a:ext uri="{FF2B5EF4-FFF2-40B4-BE49-F238E27FC236}">
                <a16:creationId xmlns:a16="http://schemas.microsoft.com/office/drawing/2014/main" id="{C9A4C708-8A74-D94E-9D0E-1849B7B187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2452" y="5282888"/>
            <a:ext cx="96382" cy="17703"/>
          </a:xfrm>
          <a:custGeom>
            <a:avLst/>
            <a:gdLst>
              <a:gd name="T0" fmla="*/ 192 w 214"/>
              <a:gd name="T1" fmla="*/ 40 h 41"/>
              <a:gd name="T2" fmla="*/ 192 w 214"/>
              <a:gd name="T3" fmla="*/ 40 h 41"/>
              <a:gd name="T4" fmla="*/ 10 w 214"/>
              <a:gd name="T5" fmla="*/ 40 h 41"/>
              <a:gd name="T6" fmla="*/ 0 w 214"/>
              <a:gd name="T7" fmla="*/ 20 h 41"/>
              <a:gd name="T8" fmla="*/ 10 w 214"/>
              <a:gd name="T9" fmla="*/ 0 h 41"/>
              <a:gd name="T10" fmla="*/ 192 w 214"/>
              <a:gd name="T11" fmla="*/ 0 h 41"/>
              <a:gd name="T12" fmla="*/ 213 w 214"/>
              <a:gd name="T13" fmla="*/ 20 h 41"/>
              <a:gd name="T14" fmla="*/ 192 w 214"/>
              <a:gd name="T15" fmla="*/ 40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14" h="41">
                <a:moveTo>
                  <a:pt x="192" y="40"/>
                </a:moveTo>
                <a:lnTo>
                  <a:pt x="192" y="40"/>
                </a:lnTo>
                <a:cubicBezTo>
                  <a:pt x="10" y="40"/>
                  <a:pt x="10" y="40"/>
                  <a:pt x="10" y="40"/>
                </a:cubicBezTo>
                <a:cubicBezTo>
                  <a:pt x="0" y="40"/>
                  <a:pt x="0" y="30"/>
                  <a:pt x="0" y="20"/>
                </a:cubicBezTo>
                <a:cubicBezTo>
                  <a:pt x="0" y="10"/>
                  <a:pt x="0" y="0"/>
                  <a:pt x="10" y="0"/>
                </a:cubicBezTo>
                <a:cubicBezTo>
                  <a:pt x="192" y="0"/>
                  <a:pt x="192" y="0"/>
                  <a:pt x="192" y="0"/>
                </a:cubicBezTo>
                <a:cubicBezTo>
                  <a:pt x="203" y="0"/>
                  <a:pt x="213" y="10"/>
                  <a:pt x="213" y="20"/>
                </a:cubicBezTo>
                <a:cubicBezTo>
                  <a:pt x="213" y="30"/>
                  <a:pt x="203" y="40"/>
                  <a:pt x="192" y="4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144" name="Freeform 814">
            <a:extLst>
              <a:ext uri="{FF2B5EF4-FFF2-40B4-BE49-F238E27FC236}">
                <a16:creationId xmlns:a16="http://schemas.microsoft.com/office/drawing/2014/main" id="{AA600174-9AC5-9243-B468-63E02C19CA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7871" y="5387138"/>
            <a:ext cx="100317" cy="13770"/>
          </a:xfrm>
          <a:custGeom>
            <a:avLst/>
            <a:gdLst>
              <a:gd name="T0" fmla="*/ 20 w 224"/>
              <a:gd name="T1" fmla="*/ 30 h 31"/>
              <a:gd name="T2" fmla="*/ 20 w 224"/>
              <a:gd name="T3" fmla="*/ 30 h 31"/>
              <a:gd name="T4" fmla="*/ 0 w 224"/>
              <a:gd name="T5" fmla="*/ 20 h 31"/>
              <a:gd name="T6" fmla="*/ 20 w 224"/>
              <a:gd name="T7" fmla="*/ 0 h 31"/>
              <a:gd name="T8" fmla="*/ 203 w 224"/>
              <a:gd name="T9" fmla="*/ 0 h 31"/>
              <a:gd name="T10" fmla="*/ 203 w 224"/>
              <a:gd name="T11" fmla="*/ 0 h 31"/>
              <a:gd name="T12" fmla="*/ 223 w 224"/>
              <a:gd name="T13" fmla="*/ 20 h 31"/>
              <a:gd name="T14" fmla="*/ 203 w 224"/>
              <a:gd name="T15" fmla="*/ 30 h 31"/>
              <a:gd name="T16" fmla="*/ 20 w 224"/>
              <a:gd name="T17" fmla="*/ 30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24" h="31">
                <a:moveTo>
                  <a:pt x="20" y="30"/>
                </a:moveTo>
                <a:lnTo>
                  <a:pt x="20" y="30"/>
                </a:lnTo>
                <a:cubicBezTo>
                  <a:pt x="10" y="30"/>
                  <a:pt x="0" y="30"/>
                  <a:pt x="0" y="20"/>
                </a:cubicBezTo>
                <a:cubicBezTo>
                  <a:pt x="0" y="10"/>
                  <a:pt x="10" y="0"/>
                  <a:pt x="20" y="0"/>
                </a:cubicBezTo>
                <a:cubicBezTo>
                  <a:pt x="203" y="0"/>
                  <a:pt x="203" y="0"/>
                  <a:pt x="203" y="0"/>
                </a:cubicBezTo>
                <a:lnTo>
                  <a:pt x="203" y="0"/>
                </a:lnTo>
                <a:cubicBezTo>
                  <a:pt x="213" y="0"/>
                  <a:pt x="223" y="10"/>
                  <a:pt x="223" y="20"/>
                </a:cubicBezTo>
                <a:cubicBezTo>
                  <a:pt x="223" y="20"/>
                  <a:pt x="213" y="30"/>
                  <a:pt x="203" y="30"/>
                </a:cubicBezTo>
                <a:cubicBezTo>
                  <a:pt x="20" y="30"/>
                  <a:pt x="20" y="30"/>
                  <a:pt x="20" y="3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145" name="Freeform 815">
            <a:extLst>
              <a:ext uri="{FF2B5EF4-FFF2-40B4-BE49-F238E27FC236}">
                <a16:creationId xmlns:a16="http://schemas.microsoft.com/office/drawing/2014/main" id="{35AB5E80-562E-6F47-9FDB-E7F0480BD3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63759" y="5387138"/>
            <a:ext cx="55076" cy="13770"/>
          </a:xfrm>
          <a:custGeom>
            <a:avLst/>
            <a:gdLst>
              <a:gd name="T0" fmla="*/ 101 w 123"/>
              <a:gd name="T1" fmla="*/ 30 h 31"/>
              <a:gd name="T2" fmla="*/ 101 w 123"/>
              <a:gd name="T3" fmla="*/ 30 h 31"/>
              <a:gd name="T4" fmla="*/ 101 w 123"/>
              <a:gd name="T5" fmla="*/ 30 h 31"/>
              <a:gd name="T6" fmla="*/ 20 w 123"/>
              <a:gd name="T7" fmla="*/ 30 h 31"/>
              <a:gd name="T8" fmla="*/ 0 w 123"/>
              <a:gd name="T9" fmla="*/ 10 h 31"/>
              <a:gd name="T10" fmla="*/ 20 w 123"/>
              <a:gd name="T11" fmla="*/ 0 h 31"/>
              <a:gd name="T12" fmla="*/ 101 w 123"/>
              <a:gd name="T13" fmla="*/ 0 h 31"/>
              <a:gd name="T14" fmla="*/ 122 w 123"/>
              <a:gd name="T15" fmla="*/ 20 h 31"/>
              <a:gd name="T16" fmla="*/ 101 w 123"/>
              <a:gd name="T17" fmla="*/ 30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3" h="31">
                <a:moveTo>
                  <a:pt x="101" y="30"/>
                </a:moveTo>
                <a:lnTo>
                  <a:pt x="101" y="30"/>
                </a:lnTo>
                <a:lnTo>
                  <a:pt x="101" y="30"/>
                </a:lnTo>
                <a:cubicBezTo>
                  <a:pt x="20" y="30"/>
                  <a:pt x="20" y="30"/>
                  <a:pt x="20" y="30"/>
                </a:cubicBezTo>
                <a:cubicBezTo>
                  <a:pt x="10" y="30"/>
                  <a:pt x="0" y="20"/>
                  <a:pt x="0" y="10"/>
                </a:cubicBezTo>
                <a:cubicBezTo>
                  <a:pt x="0" y="0"/>
                  <a:pt x="10" y="0"/>
                  <a:pt x="20" y="0"/>
                </a:cubicBezTo>
                <a:cubicBezTo>
                  <a:pt x="101" y="0"/>
                  <a:pt x="101" y="0"/>
                  <a:pt x="101" y="0"/>
                </a:cubicBezTo>
                <a:cubicBezTo>
                  <a:pt x="112" y="0"/>
                  <a:pt x="122" y="10"/>
                  <a:pt x="122" y="20"/>
                </a:cubicBezTo>
                <a:cubicBezTo>
                  <a:pt x="122" y="30"/>
                  <a:pt x="112" y="30"/>
                  <a:pt x="101" y="3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146" name="Freeform 816">
            <a:extLst>
              <a:ext uri="{FF2B5EF4-FFF2-40B4-BE49-F238E27FC236}">
                <a16:creationId xmlns:a16="http://schemas.microsoft.com/office/drawing/2014/main" id="{4DCF59FD-428E-C545-95BC-58441FFFAC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63759" y="5426478"/>
            <a:ext cx="55076" cy="19670"/>
          </a:xfrm>
          <a:custGeom>
            <a:avLst/>
            <a:gdLst>
              <a:gd name="T0" fmla="*/ 101 w 123"/>
              <a:gd name="T1" fmla="*/ 41 h 42"/>
              <a:gd name="T2" fmla="*/ 101 w 123"/>
              <a:gd name="T3" fmla="*/ 41 h 42"/>
              <a:gd name="T4" fmla="*/ 101 w 123"/>
              <a:gd name="T5" fmla="*/ 41 h 42"/>
              <a:gd name="T6" fmla="*/ 20 w 123"/>
              <a:gd name="T7" fmla="*/ 30 h 42"/>
              <a:gd name="T8" fmla="*/ 0 w 123"/>
              <a:gd name="T9" fmla="*/ 20 h 42"/>
              <a:gd name="T10" fmla="*/ 20 w 123"/>
              <a:gd name="T11" fmla="*/ 0 h 42"/>
              <a:gd name="T12" fmla="*/ 20 w 123"/>
              <a:gd name="T13" fmla="*/ 0 h 42"/>
              <a:gd name="T14" fmla="*/ 101 w 123"/>
              <a:gd name="T15" fmla="*/ 0 h 42"/>
              <a:gd name="T16" fmla="*/ 122 w 123"/>
              <a:gd name="T17" fmla="*/ 20 h 42"/>
              <a:gd name="T18" fmla="*/ 101 w 123"/>
              <a:gd name="T19" fmla="*/ 41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23" h="42">
                <a:moveTo>
                  <a:pt x="101" y="41"/>
                </a:moveTo>
                <a:lnTo>
                  <a:pt x="101" y="41"/>
                </a:lnTo>
                <a:lnTo>
                  <a:pt x="101" y="41"/>
                </a:lnTo>
                <a:cubicBezTo>
                  <a:pt x="20" y="30"/>
                  <a:pt x="20" y="30"/>
                  <a:pt x="20" y="30"/>
                </a:cubicBezTo>
                <a:cubicBezTo>
                  <a:pt x="10" y="30"/>
                  <a:pt x="0" y="30"/>
                  <a:pt x="0" y="20"/>
                </a:cubicBezTo>
                <a:cubicBezTo>
                  <a:pt x="0" y="10"/>
                  <a:pt x="10" y="0"/>
                  <a:pt x="20" y="0"/>
                </a:cubicBezTo>
                <a:lnTo>
                  <a:pt x="20" y="0"/>
                </a:lnTo>
                <a:cubicBezTo>
                  <a:pt x="101" y="0"/>
                  <a:pt x="101" y="0"/>
                  <a:pt x="101" y="0"/>
                </a:cubicBezTo>
                <a:cubicBezTo>
                  <a:pt x="112" y="0"/>
                  <a:pt x="122" y="10"/>
                  <a:pt x="122" y="20"/>
                </a:cubicBezTo>
                <a:cubicBezTo>
                  <a:pt x="122" y="30"/>
                  <a:pt x="112" y="41"/>
                  <a:pt x="101" y="4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147" name="Freeform 817">
            <a:extLst>
              <a:ext uri="{FF2B5EF4-FFF2-40B4-BE49-F238E27FC236}">
                <a16:creationId xmlns:a16="http://schemas.microsoft.com/office/drawing/2014/main" id="{CE9CEAAF-8AA6-EB47-B48A-8F1BECF2F3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63759" y="5467785"/>
            <a:ext cx="55076" cy="19670"/>
          </a:xfrm>
          <a:custGeom>
            <a:avLst/>
            <a:gdLst>
              <a:gd name="T0" fmla="*/ 101 w 123"/>
              <a:gd name="T1" fmla="*/ 41 h 42"/>
              <a:gd name="T2" fmla="*/ 101 w 123"/>
              <a:gd name="T3" fmla="*/ 41 h 42"/>
              <a:gd name="T4" fmla="*/ 101 w 123"/>
              <a:gd name="T5" fmla="*/ 41 h 42"/>
              <a:gd name="T6" fmla="*/ 10 w 123"/>
              <a:gd name="T7" fmla="*/ 41 h 42"/>
              <a:gd name="T8" fmla="*/ 0 w 123"/>
              <a:gd name="T9" fmla="*/ 21 h 42"/>
              <a:gd name="T10" fmla="*/ 10 w 123"/>
              <a:gd name="T11" fmla="*/ 0 h 42"/>
              <a:gd name="T12" fmla="*/ 10 w 123"/>
              <a:gd name="T13" fmla="*/ 0 h 42"/>
              <a:gd name="T14" fmla="*/ 101 w 123"/>
              <a:gd name="T15" fmla="*/ 0 h 42"/>
              <a:gd name="T16" fmla="*/ 122 w 123"/>
              <a:gd name="T17" fmla="*/ 21 h 42"/>
              <a:gd name="T18" fmla="*/ 101 w 123"/>
              <a:gd name="T19" fmla="*/ 41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23" h="42">
                <a:moveTo>
                  <a:pt x="101" y="41"/>
                </a:moveTo>
                <a:lnTo>
                  <a:pt x="101" y="41"/>
                </a:lnTo>
                <a:lnTo>
                  <a:pt x="101" y="41"/>
                </a:lnTo>
                <a:cubicBezTo>
                  <a:pt x="10" y="41"/>
                  <a:pt x="10" y="41"/>
                  <a:pt x="10" y="41"/>
                </a:cubicBezTo>
                <a:cubicBezTo>
                  <a:pt x="0" y="41"/>
                  <a:pt x="0" y="31"/>
                  <a:pt x="0" y="21"/>
                </a:cubicBezTo>
                <a:cubicBezTo>
                  <a:pt x="0" y="10"/>
                  <a:pt x="0" y="0"/>
                  <a:pt x="10" y="0"/>
                </a:cubicBezTo>
                <a:lnTo>
                  <a:pt x="10" y="0"/>
                </a:lnTo>
                <a:cubicBezTo>
                  <a:pt x="101" y="0"/>
                  <a:pt x="101" y="0"/>
                  <a:pt x="101" y="0"/>
                </a:cubicBezTo>
                <a:cubicBezTo>
                  <a:pt x="112" y="0"/>
                  <a:pt x="122" y="10"/>
                  <a:pt x="122" y="21"/>
                </a:cubicBezTo>
                <a:cubicBezTo>
                  <a:pt x="122" y="31"/>
                  <a:pt x="112" y="41"/>
                  <a:pt x="101" y="4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148" name="Freeform 818">
            <a:extLst>
              <a:ext uri="{FF2B5EF4-FFF2-40B4-BE49-F238E27FC236}">
                <a16:creationId xmlns:a16="http://schemas.microsoft.com/office/drawing/2014/main" id="{310418EE-6A1E-FA4A-9034-ED3C3BA95D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7871" y="5426478"/>
            <a:ext cx="59010" cy="19670"/>
          </a:xfrm>
          <a:custGeom>
            <a:avLst/>
            <a:gdLst>
              <a:gd name="T0" fmla="*/ 112 w 133"/>
              <a:gd name="T1" fmla="*/ 41 h 42"/>
              <a:gd name="T2" fmla="*/ 112 w 133"/>
              <a:gd name="T3" fmla="*/ 41 h 42"/>
              <a:gd name="T4" fmla="*/ 112 w 133"/>
              <a:gd name="T5" fmla="*/ 41 h 42"/>
              <a:gd name="T6" fmla="*/ 20 w 133"/>
              <a:gd name="T7" fmla="*/ 30 h 42"/>
              <a:gd name="T8" fmla="*/ 0 w 133"/>
              <a:gd name="T9" fmla="*/ 20 h 42"/>
              <a:gd name="T10" fmla="*/ 20 w 133"/>
              <a:gd name="T11" fmla="*/ 0 h 42"/>
              <a:gd name="T12" fmla="*/ 20 w 133"/>
              <a:gd name="T13" fmla="*/ 0 h 42"/>
              <a:gd name="T14" fmla="*/ 112 w 133"/>
              <a:gd name="T15" fmla="*/ 0 h 42"/>
              <a:gd name="T16" fmla="*/ 132 w 133"/>
              <a:gd name="T17" fmla="*/ 20 h 42"/>
              <a:gd name="T18" fmla="*/ 112 w 133"/>
              <a:gd name="T19" fmla="*/ 41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33" h="42">
                <a:moveTo>
                  <a:pt x="112" y="41"/>
                </a:moveTo>
                <a:lnTo>
                  <a:pt x="112" y="41"/>
                </a:lnTo>
                <a:lnTo>
                  <a:pt x="112" y="41"/>
                </a:lnTo>
                <a:cubicBezTo>
                  <a:pt x="20" y="30"/>
                  <a:pt x="20" y="30"/>
                  <a:pt x="20" y="30"/>
                </a:cubicBezTo>
                <a:cubicBezTo>
                  <a:pt x="10" y="30"/>
                  <a:pt x="0" y="30"/>
                  <a:pt x="0" y="20"/>
                </a:cubicBezTo>
                <a:cubicBezTo>
                  <a:pt x="0" y="10"/>
                  <a:pt x="10" y="0"/>
                  <a:pt x="20" y="0"/>
                </a:cubicBezTo>
                <a:lnTo>
                  <a:pt x="20" y="0"/>
                </a:lnTo>
                <a:cubicBezTo>
                  <a:pt x="112" y="0"/>
                  <a:pt x="112" y="0"/>
                  <a:pt x="112" y="0"/>
                </a:cubicBezTo>
                <a:cubicBezTo>
                  <a:pt x="122" y="0"/>
                  <a:pt x="132" y="10"/>
                  <a:pt x="132" y="20"/>
                </a:cubicBezTo>
                <a:cubicBezTo>
                  <a:pt x="132" y="30"/>
                  <a:pt x="122" y="41"/>
                  <a:pt x="112" y="4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149" name="Freeform 819">
            <a:extLst>
              <a:ext uri="{FF2B5EF4-FFF2-40B4-BE49-F238E27FC236}">
                <a16:creationId xmlns:a16="http://schemas.microsoft.com/office/drawing/2014/main" id="{7C0D5A83-B70A-574D-9032-190DF030DF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7871" y="5467785"/>
            <a:ext cx="100317" cy="19670"/>
          </a:xfrm>
          <a:custGeom>
            <a:avLst/>
            <a:gdLst>
              <a:gd name="T0" fmla="*/ 203 w 224"/>
              <a:gd name="T1" fmla="*/ 41 h 42"/>
              <a:gd name="T2" fmla="*/ 203 w 224"/>
              <a:gd name="T3" fmla="*/ 41 h 42"/>
              <a:gd name="T4" fmla="*/ 20 w 224"/>
              <a:gd name="T5" fmla="*/ 41 h 42"/>
              <a:gd name="T6" fmla="*/ 0 w 224"/>
              <a:gd name="T7" fmla="*/ 21 h 42"/>
              <a:gd name="T8" fmla="*/ 20 w 224"/>
              <a:gd name="T9" fmla="*/ 0 h 42"/>
              <a:gd name="T10" fmla="*/ 203 w 224"/>
              <a:gd name="T11" fmla="*/ 0 h 42"/>
              <a:gd name="T12" fmla="*/ 223 w 224"/>
              <a:gd name="T13" fmla="*/ 21 h 42"/>
              <a:gd name="T14" fmla="*/ 203 w 224"/>
              <a:gd name="T15" fmla="*/ 41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24" h="42">
                <a:moveTo>
                  <a:pt x="203" y="41"/>
                </a:moveTo>
                <a:lnTo>
                  <a:pt x="203" y="41"/>
                </a:lnTo>
                <a:cubicBezTo>
                  <a:pt x="20" y="41"/>
                  <a:pt x="20" y="41"/>
                  <a:pt x="20" y="41"/>
                </a:cubicBezTo>
                <a:cubicBezTo>
                  <a:pt x="10" y="41"/>
                  <a:pt x="0" y="31"/>
                  <a:pt x="0" y="21"/>
                </a:cubicBezTo>
                <a:cubicBezTo>
                  <a:pt x="0" y="10"/>
                  <a:pt x="10" y="0"/>
                  <a:pt x="20" y="0"/>
                </a:cubicBezTo>
                <a:cubicBezTo>
                  <a:pt x="203" y="0"/>
                  <a:pt x="203" y="0"/>
                  <a:pt x="203" y="0"/>
                </a:cubicBezTo>
                <a:cubicBezTo>
                  <a:pt x="213" y="0"/>
                  <a:pt x="223" y="10"/>
                  <a:pt x="223" y="21"/>
                </a:cubicBezTo>
                <a:cubicBezTo>
                  <a:pt x="223" y="31"/>
                  <a:pt x="213" y="41"/>
                  <a:pt x="203" y="4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150" name="Freeform 820">
            <a:extLst>
              <a:ext uri="{FF2B5EF4-FFF2-40B4-BE49-F238E27FC236}">
                <a16:creationId xmlns:a16="http://schemas.microsoft.com/office/drawing/2014/main" id="{574C4D3B-B2D4-1440-AE72-D7AF27F409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77528" y="5516959"/>
            <a:ext cx="27538" cy="49176"/>
          </a:xfrm>
          <a:custGeom>
            <a:avLst/>
            <a:gdLst>
              <a:gd name="T0" fmla="*/ 30 w 61"/>
              <a:gd name="T1" fmla="*/ 111 h 112"/>
              <a:gd name="T2" fmla="*/ 30 w 61"/>
              <a:gd name="T3" fmla="*/ 111 h 112"/>
              <a:gd name="T4" fmla="*/ 0 w 61"/>
              <a:gd name="T5" fmla="*/ 111 h 112"/>
              <a:gd name="T6" fmla="*/ 0 w 61"/>
              <a:gd name="T7" fmla="*/ 101 h 112"/>
              <a:gd name="T8" fmla="*/ 10 w 61"/>
              <a:gd name="T9" fmla="*/ 101 h 112"/>
              <a:gd name="T10" fmla="*/ 40 w 61"/>
              <a:gd name="T11" fmla="*/ 101 h 112"/>
              <a:gd name="T12" fmla="*/ 50 w 61"/>
              <a:gd name="T13" fmla="*/ 81 h 112"/>
              <a:gd name="T14" fmla="*/ 30 w 61"/>
              <a:gd name="T15" fmla="*/ 61 h 112"/>
              <a:gd name="T16" fmla="*/ 10 w 61"/>
              <a:gd name="T17" fmla="*/ 51 h 112"/>
              <a:gd name="T18" fmla="*/ 0 w 61"/>
              <a:gd name="T19" fmla="*/ 30 h 112"/>
              <a:gd name="T20" fmla="*/ 10 w 61"/>
              <a:gd name="T21" fmla="*/ 10 h 112"/>
              <a:gd name="T22" fmla="*/ 60 w 61"/>
              <a:gd name="T23" fmla="*/ 10 h 112"/>
              <a:gd name="T24" fmla="*/ 60 w 61"/>
              <a:gd name="T25" fmla="*/ 20 h 112"/>
              <a:gd name="T26" fmla="*/ 50 w 61"/>
              <a:gd name="T27" fmla="*/ 20 h 112"/>
              <a:gd name="T28" fmla="*/ 20 w 61"/>
              <a:gd name="T29" fmla="*/ 20 h 112"/>
              <a:gd name="T30" fmla="*/ 10 w 61"/>
              <a:gd name="T31" fmla="*/ 30 h 112"/>
              <a:gd name="T32" fmla="*/ 30 w 61"/>
              <a:gd name="T33" fmla="*/ 51 h 112"/>
              <a:gd name="T34" fmla="*/ 50 w 61"/>
              <a:gd name="T35" fmla="*/ 61 h 112"/>
              <a:gd name="T36" fmla="*/ 60 w 61"/>
              <a:gd name="T37" fmla="*/ 81 h 112"/>
              <a:gd name="T38" fmla="*/ 50 w 61"/>
              <a:gd name="T39" fmla="*/ 111 h 112"/>
              <a:gd name="T40" fmla="*/ 30 w 61"/>
              <a:gd name="T41" fmla="*/ 111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61" h="112">
                <a:moveTo>
                  <a:pt x="30" y="111"/>
                </a:moveTo>
                <a:lnTo>
                  <a:pt x="30" y="111"/>
                </a:lnTo>
                <a:cubicBezTo>
                  <a:pt x="20" y="111"/>
                  <a:pt x="10" y="111"/>
                  <a:pt x="0" y="111"/>
                </a:cubicBezTo>
                <a:lnTo>
                  <a:pt x="0" y="101"/>
                </a:lnTo>
                <a:cubicBezTo>
                  <a:pt x="0" y="101"/>
                  <a:pt x="0" y="91"/>
                  <a:pt x="10" y="101"/>
                </a:cubicBezTo>
                <a:cubicBezTo>
                  <a:pt x="20" y="101"/>
                  <a:pt x="40" y="101"/>
                  <a:pt x="40" y="101"/>
                </a:cubicBezTo>
                <a:cubicBezTo>
                  <a:pt x="50" y="91"/>
                  <a:pt x="50" y="91"/>
                  <a:pt x="50" y="81"/>
                </a:cubicBezTo>
                <a:cubicBezTo>
                  <a:pt x="50" y="81"/>
                  <a:pt x="40" y="71"/>
                  <a:pt x="30" y="61"/>
                </a:cubicBezTo>
                <a:cubicBezTo>
                  <a:pt x="20" y="61"/>
                  <a:pt x="10" y="61"/>
                  <a:pt x="10" y="51"/>
                </a:cubicBezTo>
                <a:cubicBezTo>
                  <a:pt x="0" y="51"/>
                  <a:pt x="0" y="41"/>
                  <a:pt x="0" y="30"/>
                </a:cubicBezTo>
                <a:cubicBezTo>
                  <a:pt x="0" y="20"/>
                  <a:pt x="0" y="20"/>
                  <a:pt x="10" y="10"/>
                </a:cubicBezTo>
                <a:cubicBezTo>
                  <a:pt x="20" y="0"/>
                  <a:pt x="40" y="0"/>
                  <a:pt x="60" y="10"/>
                </a:cubicBezTo>
                <a:cubicBezTo>
                  <a:pt x="60" y="10"/>
                  <a:pt x="60" y="10"/>
                  <a:pt x="60" y="20"/>
                </a:cubicBezTo>
                <a:cubicBezTo>
                  <a:pt x="60" y="20"/>
                  <a:pt x="60" y="20"/>
                  <a:pt x="50" y="20"/>
                </a:cubicBezTo>
                <a:cubicBezTo>
                  <a:pt x="40" y="10"/>
                  <a:pt x="30" y="10"/>
                  <a:pt x="20" y="20"/>
                </a:cubicBezTo>
                <a:cubicBezTo>
                  <a:pt x="10" y="20"/>
                  <a:pt x="10" y="30"/>
                  <a:pt x="10" y="30"/>
                </a:cubicBezTo>
                <a:cubicBezTo>
                  <a:pt x="10" y="41"/>
                  <a:pt x="20" y="51"/>
                  <a:pt x="30" y="51"/>
                </a:cubicBezTo>
                <a:cubicBezTo>
                  <a:pt x="40" y="61"/>
                  <a:pt x="50" y="61"/>
                  <a:pt x="50" y="61"/>
                </a:cubicBezTo>
                <a:cubicBezTo>
                  <a:pt x="60" y="71"/>
                  <a:pt x="60" y="81"/>
                  <a:pt x="60" y="81"/>
                </a:cubicBezTo>
                <a:cubicBezTo>
                  <a:pt x="60" y="91"/>
                  <a:pt x="60" y="101"/>
                  <a:pt x="50" y="111"/>
                </a:cubicBezTo>
                <a:cubicBezTo>
                  <a:pt x="40" y="111"/>
                  <a:pt x="40" y="111"/>
                  <a:pt x="30" y="11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151" name="Freeform 821">
            <a:extLst>
              <a:ext uri="{FF2B5EF4-FFF2-40B4-BE49-F238E27FC236}">
                <a16:creationId xmlns:a16="http://schemas.microsoft.com/office/drawing/2014/main" id="{511B0B99-7BC0-5145-B5EB-34E59A0AD5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7362" y="5509091"/>
            <a:ext cx="9836" cy="9836"/>
          </a:xfrm>
          <a:custGeom>
            <a:avLst/>
            <a:gdLst>
              <a:gd name="T0" fmla="*/ 10 w 21"/>
              <a:gd name="T1" fmla="*/ 20 h 21"/>
              <a:gd name="T2" fmla="*/ 10 w 21"/>
              <a:gd name="T3" fmla="*/ 20 h 21"/>
              <a:gd name="T4" fmla="*/ 0 w 21"/>
              <a:gd name="T5" fmla="*/ 10 h 21"/>
              <a:gd name="T6" fmla="*/ 0 w 21"/>
              <a:gd name="T7" fmla="*/ 0 h 21"/>
              <a:gd name="T8" fmla="*/ 10 w 21"/>
              <a:gd name="T9" fmla="*/ 0 h 21"/>
              <a:gd name="T10" fmla="*/ 20 w 21"/>
              <a:gd name="T11" fmla="*/ 0 h 21"/>
              <a:gd name="T12" fmla="*/ 20 w 21"/>
              <a:gd name="T13" fmla="*/ 10 h 21"/>
              <a:gd name="T14" fmla="*/ 10 w 21"/>
              <a:gd name="T15" fmla="*/ 2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1" h="21">
                <a:moveTo>
                  <a:pt x="10" y="20"/>
                </a:moveTo>
                <a:lnTo>
                  <a:pt x="10" y="20"/>
                </a:lnTo>
                <a:cubicBezTo>
                  <a:pt x="10" y="20"/>
                  <a:pt x="0" y="20"/>
                  <a:pt x="0" y="10"/>
                </a:cubicBezTo>
                <a:cubicBezTo>
                  <a:pt x="0" y="0"/>
                  <a:pt x="0" y="0"/>
                  <a:pt x="0" y="0"/>
                </a:cubicBezTo>
                <a:lnTo>
                  <a:pt x="10" y="0"/>
                </a:lnTo>
                <a:lnTo>
                  <a:pt x="20" y="0"/>
                </a:lnTo>
                <a:cubicBezTo>
                  <a:pt x="20" y="10"/>
                  <a:pt x="20" y="10"/>
                  <a:pt x="20" y="10"/>
                </a:cubicBezTo>
                <a:cubicBezTo>
                  <a:pt x="20" y="20"/>
                  <a:pt x="10" y="20"/>
                  <a:pt x="10" y="2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152" name="Freeform 822">
            <a:extLst>
              <a:ext uri="{FF2B5EF4-FFF2-40B4-BE49-F238E27FC236}">
                <a16:creationId xmlns:a16="http://schemas.microsoft.com/office/drawing/2014/main" id="{422825CF-7BCA-2C48-819B-C662F8D323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7362" y="5572035"/>
            <a:ext cx="9836" cy="9836"/>
          </a:xfrm>
          <a:custGeom>
            <a:avLst/>
            <a:gdLst>
              <a:gd name="T0" fmla="*/ 10 w 21"/>
              <a:gd name="T1" fmla="*/ 20 h 21"/>
              <a:gd name="T2" fmla="*/ 10 w 21"/>
              <a:gd name="T3" fmla="*/ 20 h 21"/>
              <a:gd name="T4" fmla="*/ 0 w 21"/>
              <a:gd name="T5" fmla="*/ 10 h 21"/>
              <a:gd name="T6" fmla="*/ 0 w 21"/>
              <a:gd name="T7" fmla="*/ 0 h 21"/>
              <a:gd name="T8" fmla="*/ 10 w 21"/>
              <a:gd name="T9" fmla="*/ 0 h 21"/>
              <a:gd name="T10" fmla="*/ 20 w 21"/>
              <a:gd name="T11" fmla="*/ 0 h 21"/>
              <a:gd name="T12" fmla="*/ 20 w 21"/>
              <a:gd name="T13" fmla="*/ 10 h 21"/>
              <a:gd name="T14" fmla="*/ 10 w 21"/>
              <a:gd name="T15" fmla="*/ 2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1" h="21">
                <a:moveTo>
                  <a:pt x="10" y="20"/>
                </a:moveTo>
                <a:lnTo>
                  <a:pt x="10" y="20"/>
                </a:lnTo>
                <a:cubicBezTo>
                  <a:pt x="10" y="20"/>
                  <a:pt x="0" y="20"/>
                  <a:pt x="0" y="10"/>
                </a:cubicBezTo>
                <a:cubicBezTo>
                  <a:pt x="0" y="0"/>
                  <a:pt x="0" y="0"/>
                  <a:pt x="0" y="0"/>
                </a:cubicBezTo>
                <a:lnTo>
                  <a:pt x="10" y="0"/>
                </a:lnTo>
                <a:lnTo>
                  <a:pt x="20" y="0"/>
                </a:lnTo>
                <a:cubicBezTo>
                  <a:pt x="20" y="10"/>
                  <a:pt x="20" y="10"/>
                  <a:pt x="20" y="10"/>
                </a:cubicBezTo>
                <a:cubicBezTo>
                  <a:pt x="20" y="20"/>
                  <a:pt x="10" y="20"/>
                  <a:pt x="10" y="2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153" name="Freeform 823">
            <a:extLst>
              <a:ext uri="{FF2B5EF4-FFF2-40B4-BE49-F238E27FC236}">
                <a16:creationId xmlns:a16="http://schemas.microsoft.com/office/drawing/2014/main" id="{25B7BE8C-F07E-8C47-A5CE-A625C306DA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7871" y="5550399"/>
            <a:ext cx="59010" cy="17703"/>
          </a:xfrm>
          <a:custGeom>
            <a:avLst/>
            <a:gdLst>
              <a:gd name="T0" fmla="*/ 112 w 133"/>
              <a:gd name="T1" fmla="*/ 40 h 41"/>
              <a:gd name="T2" fmla="*/ 112 w 133"/>
              <a:gd name="T3" fmla="*/ 40 h 41"/>
              <a:gd name="T4" fmla="*/ 20 w 133"/>
              <a:gd name="T5" fmla="*/ 40 h 41"/>
              <a:gd name="T6" fmla="*/ 0 w 133"/>
              <a:gd name="T7" fmla="*/ 20 h 41"/>
              <a:gd name="T8" fmla="*/ 20 w 133"/>
              <a:gd name="T9" fmla="*/ 0 h 41"/>
              <a:gd name="T10" fmla="*/ 112 w 133"/>
              <a:gd name="T11" fmla="*/ 0 h 41"/>
              <a:gd name="T12" fmla="*/ 132 w 133"/>
              <a:gd name="T13" fmla="*/ 20 h 41"/>
              <a:gd name="T14" fmla="*/ 112 w 133"/>
              <a:gd name="T15" fmla="*/ 40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3" h="41">
                <a:moveTo>
                  <a:pt x="112" y="40"/>
                </a:moveTo>
                <a:lnTo>
                  <a:pt x="112" y="40"/>
                </a:lnTo>
                <a:cubicBezTo>
                  <a:pt x="20" y="40"/>
                  <a:pt x="20" y="40"/>
                  <a:pt x="20" y="40"/>
                </a:cubicBezTo>
                <a:cubicBezTo>
                  <a:pt x="10" y="40"/>
                  <a:pt x="0" y="30"/>
                  <a:pt x="0" y="20"/>
                </a:cubicBezTo>
                <a:cubicBezTo>
                  <a:pt x="0" y="10"/>
                  <a:pt x="10" y="0"/>
                  <a:pt x="20" y="0"/>
                </a:cubicBezTo>
                <a:cubicBezTo>
                  <a:pt x="112" y="0"/>
                  <a:pt x="112" y="0"/>
                  <a:pt x="112" y="0"/>
                </a:cubicBezTo>
                <a:cubicBezTo>
                  <a:pt x="122" y="0"/>
                  <a:pt x="132" y="10"/>
                  <a:pt x="132" y="20"/>
                </a:cubicBezTo>
                <a:cubicBezTo>
                  <a:pt x="132" y="30"/>
                  <a:pt x="122" y="40"/>
                  <a:pt x="112" y="4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154" name="Freeform 824">
            <a:extLst>
              <a:ext uri="{FF2B5EF4-FFF2-40B4-BE49-F238E27FC236}">
                <a16:creationId xmlns:a16="http://schemas.microsoft.com/office/drawing/2014/main" id="{AD1E4B50-A4AC-0048-8386-2DF115AD5A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6730" y="664397"/>
            <a:ext cx="312752" cy="312751"/>
          </a:xfrm>
          <a:custGeom>
            <a:avLst/>
            <a:gdLst>
              <a:gd name="T0" fmla="*/ 345 w 700"/>
              <a:gd name="T1" fmla="*/ 700 h 701"/>
              <a:gd name="T2" fmla="*/ 345 w 700"/>
              <a:gd name="T3" fmla="*/ 700 h 701"/>
              <a:gd name="T4" fmla="*/ 101 w 700"/>
              <a:gd name="T5" fmla="*/ 599 h 701"/>
              <a:gd name="T6" fmla="*/ 0 w 700"/>
              <a:gd name="T7" fmla="*/ 345 h 701"/>
              <a:gd name="T8" fmla="*/ 101 w 700"/>
              <a:gd name="T9" fmla="*/ 102 h 701"/>
              <a:gd name="T10" fmla="*/ 345 w 700"/>
              <a:gd name="T11" fmla="*/ 0 h 701"/>
              <a:gd name="T12" fmla="*/ 405 w 700"/>
              <a:gd name="T13" fmla="*/ 0 h 701"/>
              <a:gd name="T14" fmla="*/ 426 w 700"/>
              <a:gd name="T15" fmla="*/ 31 h 701"/>
              <a:gd name="T16" fmla="*/ 375 w 700"/>
              <a:gd name="T17" fmla="*/ 325 h 701"/>
              <a:gd name="T18" fmla="*/ 669 w 700"/>
              <a:gd name="T19" fmla="*/ 325 h 701"/>
              <a:gd name="T20" fmla="*/ 699 w 700"/>
              <a:gd name="T21" fmla="*/ 345 h 701"/>
              <a:gd name="T22" fmla="*/ 588 w 700"/>
              <a:gd name="T23" fmla="*/ 599 h 701"/>
              <a:gd name="T24" fmla="*/ 345 w 700"/>
              <a:gd name="T25" fmla="*/ 700 h 701"/>
              <a:gd name="T26" fmla="*/ 345 w 700"/>
              <a:gd name="T27" fmla="*/ 51 h 701"/>
              <a:gd name="T28" fmla="*/ 345 w 700"/>
              <a:gd name="T29" fmla="*/ 51 h 701"/>
              <a:gd name="T30" fmla="*/ 131 w 700"/>
              <a:gd name="T31" fmla="*/ 133 h 701"/>
              <a:gd name="T32" fmla="*/ 40 w 700"/>
              <a:gd name="T33" fmla="*/ 345 h 701"/>
              <a:gd name="T34" fmla="*/ 131 w 700"/>
              <a:gd name="T35" fmla="*/ 558 h 701"/>
              <a:gd name="T36" fmla="*/ 345 w 700"/>
              <a:gd name="T37" fmla="*/ 649 h 701"/>
              <a:gd name="T38" fmla="*/ 557 w 700"/>
              <a:gd name="T39" fmla="*/ 558 h 701"/>
              <a:gd name="T40" fmla="*/ 649 w 700"/>
              <a:gd name="T41" fmla="*/ 376 h 701"/>
              <a:gd name="T42" fmla="*/ 345 w 700"/>
              <a:gd name="T43" fmla="*/ 376 h 701"/>
              <a:gd name="T44" fmla="*/ 324 w 700"/>
              <a:gd name="T45" fmla="*/ 365 h 701"/>
              <a:gd name="T46" fmla="*/ 324 w 700"/>
              <a:gd name="T47" fmla="*/ 345 h 701"/>
              <a:gd name="T48" fmla="*/ 375 w 700"/>
              <a:gd name="T49" fmla="*/ 51 h 701"/>
              <a:gd name="T50" fmla="*/ 345 w 700"/>
              <a:gd name="T51" fmla="*/ 51 h 7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00" h="701">
                <a:moveTo>
                  <a:pt x="345" y="700"/>
                </a:moveTo>
                <a:lnTo>
                  <a:pt x="345" y="700"/>
                </a:lnTo>
                <a:cubicBezTo>
                  <a:pt x="253" y="700"/>
                  <a:pt x="162" y="660"/>
                  <a:pt x="101" y="599"/>
                </a:cubicBezTo>
                <a:cubicBezTo>
                  <a:pt x="30" y="528"/>
                  <a:pt x="0" y="437"/>
                  <a:pt x="0" y="345"/>
                </a:cubicBezTo>
                <a:cubicBezTo>
                  <a:pt x="0" y="254"/>
                  <a:pt x="30" y="163"/>
                  <a:pt x="101" y="102"/>
                </a:cubicBezTo>
                <a:cubicBezTo>
                  <a:pt x="162" y="31"/>
                  <a:pt x="253" y="0"/>
                  <a:pt x="345" y="0"/>
                </a:cubicBezTo>
                <a:cubicBezTo>
                  <a:pt x="365" y="0"/>
                  <a:pt x="385" y="0"/>
                  <a:pt x="405" y="0"/>
                </a:cubicBezTo>
                <a:cubicBezTo>
                  <a:pt x="415" y="11"/>
                  <a:pt x="426" y="21"/>
                  <a:pt x="426" y="31"/>
                </a:cubicBezTo>
                <a:cubicBezTo>
                  <a:pt x="375" y="325"/>
                  <a:pt x="375" y="325"/>
                  <a:pt x="375" y="325"/>
                </a:cubicBezTo>
                <a:cubicBezTo>
                  <a:pt x="669" y="325"/>
                  <a:pt x="669" y="325"/>
                  <a:pt x="669" y="325"/>
                </a:cubicBezTo>
                <a:cubicBezTo>
                  <a:pt x="679" y="325"/>
                  <a:pt x="699" y="335"/>
                  <a:pt x="699" y="345"/>
                </a:cubicBezTo>
                <a:cubicBezTo>
                  <a:pt x="699" y="437"/>
                  <a:pt x="659" y="528"/>
                  <a:pt x="588" y="599"/>
                </a:cubicBezTo>
                <a:cubicBezTo>
                  <a:pt x="527" y="660"/>
                  <a:pt x="436" y="700"/>
                  <a:pt x="345" y="700"/>
                </a:cubicBezTo>
                <a:close/>
                <a:moveTo>
                  <a:pt x="345" y="51"/>
                </a:moveTo>
                <a:lnTo>
                  <a:pt x="345" y="51"/>
                </a:lnTo>
                <a:cubicBezTo>
                  <a:pt x="263" y="51"/>
                  <a:pt x="192" y="82"/>
                  <a:pt x="131" y="133"/>
                </a:cubicBezTo>
                <a:cubicBezTo>
                  <a:pt x="71" y="193"/>
                  <a:pt x="40" y="264"/>
                  <a:pt x="40" y="345"/>
                </a:cubicBezTo>
                <a:cubicBezTo>
                  <a:pt x="40" y="426"/>
                  <a:pt x="71" y="508"/>
                  <a:pt x="131" y="558"/>
                </a:cubicBezTo>
                <a:cubicBezTo>
                  <a:pt x="192" y="619"/>
                  <a:pt x="263" y="649"/>
                  <a:pt x="345" y="649"/>
                </a:cubicBezTo>
                <a:cubicBezTo>
                  <a:pt x="426" y="649"/>
                  <a:pt x="496" y="619"/>
                  <a:pt x="557" y="558"/>
                </a:cubicBezTo>
                <a:cubicBezTo>
                  <a:pt x="608" y="508"/>
                  <a:pt x="639" y="447"/>
                  <a:pt x="649" y="376"/>
                </a:cubicBezTo>
                <a:cubicBezTo>
                  <a:pt x="345" y="376"/>
                  <a:pt x="345" y="376"/>
                  <a:pt x="345" y="376"/>
                </a:cubicBezTo>
                <a:cubicBezTo>
                  <a:pt x="334" y="376"/>
                  <a:pt x="334" y="365"/>
                  <a:pt x="324" y="365"/>
                </a:cubicBezTo>
                <a:cubicBezTo>
                  <a:pt x="324" y="355"/>
                  <a:pt x="324" y="355"/>
                  <a:pt x="324" y="345"/>
                </a:cubicBezTo>
                <a:cubicBezTo>
                  <a:pt x="375" y="51"/>
                  <a:pt x="375" y="51"/>
                  <a:pt x="375" y="51"/>
                </a:cubicBezTo>
                <a:cubicBezTo>
                  <a:pt x="365" y="51"/>
                  <a:pt x="355" y="51"/>
                  <a:pt x="345" y="51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155" name="Freeform 825">
            <a:extLst>
              <a:ext uri="{FF2B5EF4-FFF2-40B4-BE49-F238E27FC236}">
                <a16:creationId xmlns:a16="http://schemas.microsoft.com/office/drawing/2014/main" id="{D20A3A2A-34E1-2244-9716-91F2AA99B1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67693" y="634892"/>
            <a:ext cx="173095" cy="167195"/>
          </a:xfrm>
          <a:custGeom>
            <a:avLst/>
            <a:gdLst>
              <a:gd name="T0" fmla="*/ 355 w 387"/>
              <a:gd name="T1" fmla="*/ 375 h 376"/>
              <a:gd name="T2" fmla="*/ 355 w 387"/>
              <a:gd name="T3" fmla="*/ 375 h 376"/>
              <a:gd name="T4" fmla="*/ 31 w 387"/>
              <a:gd name="T5" fmla="*/ 375 h 376"/>
              <a:gd name="T6" fmla="*/ 10 w 387"/>
              <a:gd name="T7" fmla="*/ 365 h 376"/>
              <a:gd name="T8" fmla="*/ 10 w 387"/>
              <a:gd name="T9" fmla="*/ 344 h 376"/>
              <a:gd name="T10" fmla="*/ 61 w 387"/>
              <a:gd name="T11" fmla="*/ 20 h 376"/>
              <a:gd name="T12" fmla="*/ 71 w 387"/>
              <a:gd name="T13" fmla="*/ 0 h 376"/>
              <a:gd name="T14" fmla="*/ 91 w 387"/>
              <a:gd name="T15" fmla="*/ 0 h 376"/>
              <a:gd name="T16" fmla="*/ 305 w 387"/>
              <a:gd name="T17" fmla="*/ 121 h 376"/>
              <a:gd name="T18" fmla="*/ 386 w 387"/>
              <a:gd name="T19" fmla="*/ 344 h 376"/>
              <a:gd name="T20" fmla="*/ 355 w 387"/>
              <a:gd name="T21" fmla="*/ 375 h 376"/>
              <a:gd name="T22" fmla="*/ 61 w 387"/>
              <a:gd name="T23" fmla="*/ 324 h 376"/>
              <a:gd name="T24" fmla="*/ 61 w 387"/>
              <a:gd name="T25" fmla="*/ 324 h 376"/>
              <a:gd name="T26" fmla="*/ 335 w 387"/>
              <a:gd name="T27" fmla="*/ 324 h 376"/>
              <a:gd name="T28" fmla="*/ 264 w 387"/>
              <a:gd name="T29" fmla="*/ 152 h 376"/>
              <a:gd name="T30" fmla="*/ 102 w 387"/>
              <a:gd name="T31" fmla="*/ 50 h 376"/>
              <a:gd name="T32" fmla="*/ 61 w 387"/>
              <a:gd name="T33" fmla="*/ 324 h 3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87" h="376">
                <a:moveTo>
                  <a:pt x="355" y="375"/>
                </a:moveTo>
                <a:lnTo>
                  <a:pt x="355" y="375"/>
                </a:lnTo>
                <a:cubicBezTo>
                  <a:pt x="31" y="375"/>
                  <a:pt x="31" y="375"/>
                  <a:pt x="31" y="375"/>
                </a:cubicBezTo>
                <a:cubicBezTo>
                  <a:pt x="21" y="375"/>
                  <a:pt x="21" y="365"/>
                  <a:pt x="10" y="365"/>
                </a:cubicBezTo>
                <a:cubicBezTo>
                  <a:pt x="10" y="354"/>
                  <a:pt x="0" y="344"/>
                  <a:pt x="10" y="344"/>
                </a:cubicBezTo>
                <a:cubicBezTo>
                  <a:pt x="61" y="20"/>
                  <a:pt x="61" y="20"/>
                  <a:pt x="61" y="20"/>
                </a:cubicBezTo>
                <a:cubicBezTo>
                  <a:pt x="61" y="10"/>
                  <a:pt x="71" y="10"/>
                  <a:pt x="71" y="0"/>
                </a:cubicBezTo>
                <a:cubicBezTo>
                  <a:pt x="81" y="0"/>
                  <a:pt x="81" y="0"/>
                  <a:pt x="91" y="0"/>
                </a:cubicBezTo>
                <a:cubicBezTo>
                  <a:pt x="173" y="10"/>
                  <a:pt x="244" y="60"/>
                  <a:pt x="305" y="121"/>
                </a:cubicBezTo>
                <a:cubicBezTo>
                  <a:pt x="355" y="182"/>
                  <a:pt x="386" y="263"/>
                  <a:pt x="386" y="344"/>
                </a:cubicBezTo>
                <a:cubicBezTo>
                  <a:pt x="386" y="365"/>
                  <a:pt x="375" y="375"/>
                  <a:pt x="355" y="375"/>
                </a:cubicBezTo>
                <a:close/>
                <a:moveTo>
                  <a:pt x="61" y="324"/>
                </a:moveTo>
                <a:lnTo>
                  <a:pt x="61" y="324"/>
                </a:lnTo>
                <a:cubicBezTo>
                  <a:pt x="335" y="324"/>
                  <a:pt x="335" y="324"/>
                  <a:pt x="335" y="324"/>
                </a:cubicBezTo>
                <a:cubicBezTo>
                  <a:pt x="325" y="263"/>
                  <a:pt x="305" y="203"/>
                  <a:pt x="264" y="152"/>
                </a:cubicBezTo>
                <a:cubicBezTo>
                  <a:pt x="224" y="101"/>
                  <a:pt x="163" y="70"/>
                  <a:pt x="102" y="50"/>
                </a:cubicBezTo>
                <a:lnTo>
                  <a:pt x="61" y="324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156" name="Freeform 826">
            <a:extLst>
              <a:ext uri="{FF2B5EF4-FFF2-40B4-BE49-F238E27FC236}">
                <a16:creationId xmlns:a16="http://schemas.microsoft.com/office/drawing/2014/main" id="{1BD3DD74-D9AC-2B4D-B864-9689988F81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8037" y="809954"/>
            <a:ext cx="127854" cy="121954"/>
          </a:xfrm>
          <a:custGeom>
            <a:avLst/>
            <a:gdLst>
              <a:gd name="T0" fmla="*/ 20 w 285"/>
              <a:gd name="T1" fmla="*/ 274 h 275"/>
              <a:gd name="T2" fmla="*/ 20 w 285"/>
              <a:gd name="T3" fmla="*/ 274 h 275"/>
              <a:gd name="T4" fmla="*/ 10 w 285"/>
              <a:gd name="T5" fmla="*/ 274 h 275"/>
              <a:gd name="T6" fmla="*/ 10 w 285"/>
              <a:gd name="T7" fmla="*/ 233 h 275"/>
              <a:gd name="T8" fmla="*/ 233 w 285"/>
              <a:gd name="T9" fmla="*/ 10 h 275"/>
              <a:gd name="T10" fmla="*/ 274 w 285"/>
              <a:gd name="T11" fmla="*/ 10 h 275"/>
              <a:gd name="T12" fmla="*/ 274 w 285"/>
              <a:gd name="T13" fmla="*/ 40 h 275"/>
              <a:gd name="T14" fmla="*/ 40 w 285"/>
              <a:gd name="T15" fmla="*/ 274 h 275"/>
              <a:gd name="T16" fmla="*/ 20 w 285"/>
              <a:gd name="T17" fmla="*/ 274 h 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85" h="275">
                <a:moveTo>
                  <a:pt x="20" y="274"/>
                </a:moveTo>
                <a:lnTo>
                  <a:pt x="20" y="274"/>
                </a:lnTo>
                <a:lnTo>
                  <a:pt x="10" y="274"/>
                </a:lnTo>
                <a:cubicBezTo>
                  <a:pt x="0" y="264"/>
                  <a:pt x="0" y="243"/>
                  <a:pt x="10" y="233"/>
                </a:cubicBezTo>
                <a:cubicBezTo>
                  <a:pt x="233" y="10"/>
                  <a:pt x="233" y="10"/>
                  <a:pt x="233" y="10"/>
                </a:cubicBezTo>
                <a:cubicBezTo>
                  <a:pt x="243" y="0"/>
                  <a:pt x="264" y="0"/>
                  <a:pt x="274" y="10"/>
                </a:cubicBezTo>
                <a:cubicBezTo>
                  <a:pt x="284" y="20"/>
                  <a:pt x="284" y="30"/>
                  <a:pt x="274" y="40"/>
                </a:cubicBezTo>
                <a:cubicBezTo>
                  <a:pt x="40" y="274"/>
                  <a:pt x="40" y="274"/>
                  <a:pt x="40" y="274"/>
                </a:cubicBezTo>
                <a:cubicBezTo>
                  <a:pt x="40" y="274"/>
                  <a:pt x="30" y="274"/>
                  <a:pt x="20" y="274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157" name="Freeform 827">
            <a:extLst>
              <a:ext uri="{FF2B5EF4-FFF2-40B4-BE49-F238E27FC236}">
                <a16:creationId xmlns:a16="http://schemas.microsoft.com/office/drawing/2014/main" id="{6FAF51DE-5690-CE49-8BBE-F2D3B4410D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6730" y="2194715"/>
            <a:ext cx="354058" cy="352091"/>
          </a:xfrm>
          <a:custGeom>
            <a:avLst/>
            <a:gdLst>
              <a:gd name="T0" fmla="*/ 395 w 792"/>
              <a:gd name="T1" fmla="*/ 790 h 791"/>
              <a:gd name="T2" fmla="*/ 395 w 792"/>
              <a:gd name="T3" fmla="*/ 790 h 791"/>
              <a:gd name="T4" fmla="*/ 111 w 792"/>
              <a:gd name="T5" fmla="*/ 669 h 791"/>
              <a:gd name="T6" fmla="*/ 0 w 792"/>
              <a:gd name="T7" fmla="*/ 395 h 791"/>
              <a:gd name="T8" fmla="*/ 111 w 792"/>
              <a:gd name="T9" fmla="*/ 111 h 791"/>
              <a:gd name="T10" fmla="*/ 395 w 792"/>
              <a:gd name="T11" fmla="*/ 0 h 791"/>
              <a:gd name="T12" fmla="*/ 669 w 792"/>
              <a:gd name="T13" fmla="*/ 111 h 791"/>
              <a:gd name="T14" fmla="*/ 791 w 792"/>
              <a:gd name="T15" fmla="*/ 395 h 791"/>
              <a:gd name="T16" fmla="*/ 669 w 792"/>
              <a:gd name="T17" fmla="*/ 669 h 791"/>
              <a:gd name="T18" fmla="*/ 395 w 792"/>
              <a:gd name="T19" fmla="*/ 790 h 791"/>
              <a:gd name="T20" fmla="*/ 395 w 792"/>
              <a:gd name="T21" fmla="*/ 40 h 791"/>
              <a:gd name="T22" fmla="*/ 395 w 792"/>
              <a:gd name="T23" fmla="*/ 40 h 791"/>
              <a:gd name="T24" fmla="*/ 40 w 792"/>
              <a:gd name="T25" fmla="*/ 395 h 791"/>
              <a:gd name="T26" fmla="*/ 395 w 792"/>
              <a:gd name="T27" fmla="*/ 740 h 791"/>
              <a:gd name="T28" fmla="*/ 740 w 792"/>
              <a:gd name="T29" fmla="*/ 395 h 791"/>
              <a:gd name="T30" fmla="*/ 395 w 792"/>
              <a:gd name="T31" fmla="*/ 40 h 7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92" h="791">
                <a:moveTo>
                  <a:pt x="395" y="790"/>
                </a:moveTo>
                <a:lnTo>
                  <a:pt x="395" y="790"/>
                </a:lnTo>
                <a:cubicBezTo>
                  <a:pt x="284" y="790"/>
                  <a:pt x="182" y="750"/>
                  <a:pt x="111" y="669"/>
                </a:cubicBezTo>
                <a:cubicBezTo>
                  <a:pt x="40" y="598"/>
                  <a:pt x="0" y="496"/>
                  <a:pt x="0" y="395"/>
                </a:cubicBezTo>
                <a:cubicBezTo>
                  <a:pt x="0" y="284"/>
                  <a:pt x="40" y="182"/>
                  <a:pt x="111" y="111"/>
                </a:cubicBezTo>
                <a:cubicBezTo>
                  <a:pt x="182" y="40"/>
                  <a:pt x="284" y="0"/>
                  <a:pt x="395" y="0"/>
                </a:cubicBezTo>
                <a:cubicBezTo>
                  <a:pt x="496" y="0"/>
                  <a:pt x="598" y="40"/>
                  <a:pt x="669" y="111"/>
                </a:cubicBezTo>
                <a:cubicBezTo>
                  <a:pt x="750" y="182"/>
                  <a:pt x="791" y="284"/>
                  <a:pt x="791" y="395"/>
                </a:cubicBezTo>
                <a:cubicBezTo>
                  <a:pt x="791" y="496"/>
                  <a:pt x="750" y="598"/>
                  <a:pt x="669" y="669"/>
                </a:cubicBezTo>
                <a:cubicBezTo>
                  <a:pt x="598" y="750"/>
                  <a:pt x="496" y="790"/>
                  <a:pt x="395" y="790"/>
                </a:cubicBezTo>
                <a:close/>
                <a:moveTo>
                  <a:pt x="395" y="40"/>
                </a:moveTo>
                <a:lnTo>
                  <a:pt x="395" y="40"/>
                </a:lnTo>
                <a:cubicBezTo>
                  <a:pt x="202" y="40"/>
                  <a:pt x="40" y="202"/>
                  <a:pt x="40" y="395"/>
                </a:cubicBezTo>
                <a:cubicBezTo>
                  <a:pt x="40" y="578"/>
                  <a:pt x="202" y="740"/>
                  <a:pt x="395" y="740"/>
                </a:cubicBezTo>
                <a:cubicBezTo>
                  <a:pt x="588" y="740"/>
                  <a:pt x="740" y="578"/>
                  <a:pt x="740" y="395"/>
                </a:cubicBezTo>
                <a:cubicBezTo>
                  <a:pt x="740" y="202"/>
                  <a:pt x="588" y="40"/>
                  <a:pt x="395" y="4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158" name="Freeform 828">
            <a:extLst>
              <a:ext uri="{FF2B5EF4-FFF2-40B4-BE49-F238E27FC236}">
                <a16:creationId xmlns:a16="http://schemas.microsoft.com/office/drawing/2014/main" id="{A968D554-B302-CF43-89AB-3A29DB188C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8037" y="2234055"/>
            <a:ext cx="271445" cy="267511"/>
          </a:xfrm>
          <a:custGeom>
            <a:avLst/>
            <a:gdLst>
              <a:gd name="T0" fmla="*/ 304 w 609"/>
              <a:gd name="T1" fmla="*/ 598 h 599"/>
              <a:gd name="T2" fmla="*/ 304 w 609"/>
              <a:gd name="T3" fmla="*/ 598 h 599"/>
              <a:gd name="T4" fmla="*/ 0 w 609"/>
              <a:gd name="T5" fmla="*/ 304 h 599"/>
              <a:gd name="T6" fmla="*/ 304 w 609"/>
              <a:gd name="T7" fmla="*/ 0 h 599"/>
              <a:gd name="T8" fmla="*/ 608 w 609"/>
              <a:gd name="T9" fmla="*/ 304 h 599"/>
              <a:gd name="T10" fmla="*/ 304 w 609"/>
              <a:gd name="T11" fmla="*/ 598 h 599"/>
              <a:gd name="T12" fmla="*/ 304 w 609"/>
              <a:gd name="T13" fmla="*/ 50 h 599"/>
              <a:gd name="T14" fmla="*/ 304 w 609"/>
              <a:gd name="T15" fmla="*/ 50 h 599"/>
              <a:gd name="T16" fmla="*/ 51 w 609"/>
              <a:gd name="T17" fmla="*/ 304 h 599"/>
              <a:gd name="T18" fmla="*/ 304 w 609"/>
              <a:gd name="T19" fmla="*/ 558 h 599"/>
              <a:gd name="T20" fmla="*/ 558 w 609"/>
              <a:gd name="T21" fmla="*/ 304 h 599"/>
              <a:gd name="T22" fmla="*/ 304 w 609"/>
              <a:gd name="T23" fmla="*/ 50 h 5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09" h="599">
                <a:moveTo>
                  <a:pt x="304" y="598"/>
                </a:moveTo>
                <a:lnTo>
                  <a:pt x="304" y="598"/>
                </a:lnTo>
                <a:cubicBezTo>
                  <a:pt x="132" y="598"/>
                  <a:pt x="0" y="466"/>
                  <a:pt x="0" y="304"/>
                </a:cubicBezTo>
                <a:cubicBezTo>
                  <a:pt x="0" y="132"/>
                  <a:pt x="132" y="0"/>
                  <a:pt x="304" y="0"/>
                </a:cubicBezTo>
                <a:cubicBezTo>
                  <a:pt x="466" y="0"/>
                  <a:pt x="608" y="132"/>
                  <a:pt x="608" y="304"/>
                </a:cubicBezTo>
                <a:cubicBezTo>
                  <a:pt x="608" y="466"/>
                  <a:pt x="466" y="598"/>
                  <a:pt x="304" y="598"/>
                </a:cubicBezTo>
                <a:close/>
                <a:moveTo>
                  <a:pt x="304" y="50"/>
                </a:moveTo>
                <a:lnTo>
                  <a:pt x="304" y="50"/>
                </a:lnTo>
                <a:cubicBezTo>
                  <a:pt x="162" y="50"/>
                  <a:pt x="51" y="162"/>
                  <a:pt x="51" y="304"/>
                </a:cubicBezTo>
                <a:cubicBezTo>
                  <a:pt x="51" y="436"/>
                  <a:pt x="162" y="558"/>
                  <a:pt x="304" y="558"/>
                </a:cubicBezTo>
                <a:cubicBezTo>
                  <a:pt x="446" y="558"/>
                  <a:pt x="558" y="436"/>
                  <a:pt x="558" y="304"/>
                </a:cubicBezTo>
                <a:cubicBezTo>
                  <a:pt x="558" y="162"/>
                  <a:pt x="446" y="50"/>
                  <a:pt x="304" y="5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159" name="Freeform 829">
            <a:extLst>
              <a:ext uri="{FF2B5EF4-FFF2-40B4-BE49-F238E27FC236}">
                <a16:creationId xmlns:a16="http://schemas.microsoft.com/office/drawing/2014/main" id="{94B6BCA8-24DA-BD42-BF1A-39E3286E4E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2452" y="2298965"/>
            <a:ext cx="80646" cy="135723"/>
          </a:xfrm>
          <a:custGeom>
            <a:avLst/>
            <a:gdLst>
              <a:gd name="T0" fmla="*/ 81 w 183"/>
              <a:gd name="T1" fmla="*/ 304 h 305"/>
              <a:gd name="T2" fmla="*/ 81 w 183"/>
              <a:gd name="T3" fmla="*/ 304 h 305"/>
              <a:gd name="T4" fmla="*/ 10 w 183"/>
              <a:gd name="T5" fmla="*/ 284 h 305"/>
              <a:gd name="T6" fmla="*/ 0 w 183"/>
              <a:gd name="T7" fmla="*/ 263 h 305"/>
              <a:gd name="T8" fmla="*/ 20 w 183"/>
              <a:gd name="T9" fmla="*/ 253 h 305"/>
              <a:gd name="T10" fmla="*/ 122 w 183"/>
              <a:gd name="T11" fmla="*/ 253 h 305"/>
              <a:gd name="T12" fmla="*/ 142 w 183"/>
              <a:gd name="T13" fmla="*/ 223 h 305"/>
              <a:gd name="T14" fmla="*/ 81 w 183"/>
              <a:gd name="T15" fmla="*/ 172 h 305"/>
              <a:gd name="T16" fmla="*/ 30 w 183"/>
              <a:gd name="T17" fmla="*/ 142 h 305"/>
              <a:gd name="T18" fmla="*/ 0 w 183"/>
              <a:gd name="T19" fmla="*/ 91 h 305"/>
              <a:gd name="T20" fmla="*/ 30 w 183"/>
              <a:gd name="T21" fmla="*/ 30 h 305"/>
              <a:gd name="T22" fmla="*/ 162 w 183"/>
              <a:gd name="T23" fmla="*/ 20 h 305"/>
              <a:gd name="T24" fmla="*/ 172 w 183"/>
              <a:gd name="T25" fmla="*/ 51 h 305"/>
              <a:gd name="T26" fmla="*/ 152 w 183"/>
              <a:gd name="T27" fmla="*/ 61 h 305"/>
              <a:gd name="T28" fmla="*/ 51 w 183"/>
              <a:gd name="T29" fmla="*/ 61 h 305"/>
              <a:gd name="T30" fmla="*/ 41 w 183"/>
              <a:gd name="T31" fmla="*/ 91 h 305"/>
              <a:gd name="T32" fmla="*/ 101 w 183"/>
              <a:gd name="T33" fmla="*/ 142 h 305"/>
              <a:gd name="T34" fmla="*/ 152 w 183"/>
              <a:gd name="T35" fmla="*/ 172 h 305"/>
              <a:gd name="T36" fmla="*/ 182 w 183"/>
              <a:gd name="T37" fmla="*/ 223 h 305"/>
              <a:gd name="T38" fmla="*/ 142 w 183"/>
              <a:gd name="T39" fmla="*/ 284 h 305"/>
              <a:gd name="T40" fmla="*/ 81 w 183"/>
              <a:gd name="T41" fmla="*/ 304 h 3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83" h="305">
                <a:moveTo>
                  <a:pt x="81" y="304"/>
                </a:moveTo>
                <a:lnTo>
                  <a:pt x="81" y="304"/>
                </a:lnTo>
                <a:cubicBezTo>
                  <a:pt x="61" y="304"/>
                  <a:pt x="30" y="294"/>
                  <a:pt x="10" y="284"/>
                </a:cubicBezTo>
                <a:cubicBezTo>
                  <a:pt x="0" y="284"/>
                  <a:pt x="0" y="273"/>
                  <a:pt x="0" y="263"/>
                </a:cubicBezTo>
                <a:cubicBezTo>
                  <a:pt x="10" y="253"/>
                  <a:pt x="20" y="253"/>
                  <a:pt x="20" y="253"/>
                </a:cubicBezTo>
                <a:cubicBezTo>
                  <a:pt x="61" y="263"/>
                  <a:pt x="101" y="273"/>
                  <a:pt x="122" y="253"/>
                </a:cubicBezTo>
                <a:cubicBezTo>
                  <a:pt x="132" y="243"/>
                  <a:pt x="142" y="233"/>
                  <a:pt x="142" y="223"/>
                </a:cubicBezTo>
                <a:cubicBezTo>
                  <a:pt x="142" y="203"/>
                  <a:pt x="111" y="182"/>
                  <a:pt x="81" y="172"/>
                </a:cubicBezTo>
                <a:cubicBezTo>
                  <a:pt x="61" y="162"/>
                  <a:pt x="41" y="152"/>
                  <a:pt x="30" y="142"/>
                </a:cubicBezTo>
                <a:cubicBezTo>
                  <a:pt x="10" y="132"/>
                  <a:pt x="0" y="111"/>
                  <a:pt x="0" y="91"/>
                </a:cubicBezTo>
                <a:cubicBezTo>
                  <a:pt x="0" y="61"/>
                  <a:pt x="10" y="40"/>
                  <a:pt x="30" y="30"/>
                </a:cubicBezTo>
                <a:cubicBezTo>
                  <a:pt x="71" y="10"/>
                  <a:pt x="122" y="0"/>
                  <a:pt x="162" y="20"/>
                </a:cubicBezTo>
                <a:cubicBezTo>
                  <a:pt x="172" y="30"/>
                  <a:pt x="182" y="40"/>
                  <a:pt x="172" y="51"/>
                </a:cubicBezTo>
                <a:cubicBezTo>
                  <a:pt x="172" y="61"/>
                  <a:pt x="162" y="61"/>
                  <a:pt x="152" y="61"/>
                </a:cubicBezTo>
                <a:cubicBezTo>
                  <a:pt x="111" y="40"/>
                  <a:pt x="81" y="40"/>
                  <a:pt x="51" y="61"/>
                </a:cubicBezTo>
                <a:cubicBezTo>
                  <a:pt x="41" y="71"/>
                  <a:pt x="41" y="81"/>
                  <a:pt x="41" y="91"/>
                </a:cubicBezTo>
                <a:cubicBezTo>
                  <a:pt x="41" y="111"/>
                  <a:pt x="71" y="122"/>
                  <a:pt x="101" y="142"/>
                </a:cubicBezTo>
                <a:cubicBezTo>
                  <a:pt x="111" y="152"/>
                  <a:pt x="132" y="162"/>
                  <a:pt x="152" y="172"/>
                </a:cubicBezTo>
                <a:cubicBezTo>
                  <a:pt x="172" y="182"/>
                  <a:pt x="182" y="203"/>
                  <a:pt x="182" y="223"/>
                </a:cubicBezTo>
                <a:cubicBezTo>
                  <a:pt x="182" y="243"/>
                  <a:pt x="162" y="273"/>
                  <a:pt x="142" y="284"/>
                </a:cubicBezTo>
                <a:cubicBezTo>
                  <a:pt x="122" y="294"/>
                  <a:pt x="101" y="304"/>
                  <a:pt x="81" y="304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160" name="Freeform 830">
            <a:extLst>
              <a:ext uri="{FF2B5EF4-FFF2-40B4-BE49-F238E27FC236}">
                <a16:creationId xmlns:a16="http://schemas.microsoft.com/office/drawing/2014/main" id="{4A93F585-D558-F04F-9A28-790C9C568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3924" y="2271427"/>
            <a:ext cx="13769" cy="27538"/>
          </a:xfrm>
          <a:custGeom>
            <a:avLst/>
            <a:gdLst>
              <a:gd name="T0" fmla="*/ 20 w 31"/>
              <a:gd name="T1" fmla="*/ 61 h 62"/>
              <a:gd name="T2" fmla="*/ 20 w 31"/>
              <a:gd name="T3" fmla="*/ 61 h 62"/>
              <a:gd name="T4" fmla="*/ 0 w 31"/>
              <a:gd name="T5" fmla="*/ 40 h 62"/>
              <a:gd name="T6" fmla="*/ 0 w 31"/>
              <a:gd name="T7" fmla="*/ 20 h 62"/>
              <a:gd name="T8" fmla="*/ 20 w 31"/>
              <a:gd name="T9" fmla="*/ 0 h 62"/>
              <a:gd name="T10" fmla="*/ 30 w 31"/>
              <a:gd name="T11" fmla="*/ 20 h 62"/>
              <a:gd name="T12" fmla="*/ 30 w 31"/>
              <a:gd name="T13" fmla="*/ 40 h 62"/>
              <a:gd name="T14" fmla="*/ 20 w 31"/>
              <a:gd name="T15" fmla="*/ 61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1" h="62">
                <a:moveTo>
                  <a:pt x="20" y="61"/>
                </a:moveTo>
                <a:lnTo>
                  <a:pt x="20" y="61"/>
                </a:lnTo>
                <a:cubicBezTo>
                  <a:pt x="10" y="61"/>
                  <a:pt x="0" y="51"/>
                  <a:pt x="0" y="40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10"/>
                  <a:pt x="10" y="0"/>
                  <a:pt x="20" y="0"/>
                </a:cubicBezTo>
                <a:cubicBezTo>
                  <a:pt x="30" y="0"/>
                  <a:pt x="30" y="10"/>
                  <a:pt x="30" y="20"/>
                </a:cubicBezTo>
                <a:cubicBezTo>
                  <a:pt x="30" y="40"/>
                  <a:pt x="30" y="40"/>
                  <a:pt x="30" y="40"/>
                </a:cubicBezTo>
                <a:cubicBezTo>
                  <a:pt x="30" y="51"/>
                  <a:pt x="30" y="61"/>
                  <a:pt x="20" y="6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161" name="Freeform 831">
            <a:extLst>
              <a:ext uri="{FF2B5EF4-FFF2-40B4-BE49-F238E27FC236}">
                <a16:creationId xmlns:a16="http://schemas.microsoft.com/office/drawing/2014/main" id="{1C15A072-F58A-704A-9F59-F29B8501FB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3924" y="2434688"/>
            <a:ext cx="13769" cy="31472"/>
          </a:xfrm>
          <a:custGeom>
            <a:avLst/>
            <a:gdLst>
              <a:gd name="T0" fmla="*/ 20 w 31"/>
              <a:gd name="T1" fmla="*/ 71 h 72"/>
              <a:gd name="T2" fmla="*/ 20 w 31"/>
              <a:gd name="T3" fmla="*/ 71 h 72"/>
              <a:gd name="T4" fmla="*/ 0 w 31"/>
              <a:gd name="T5" fmla="*/ 51 h 72"/>
              <a:gd name="T6" fmla="*/ 0 w 31"/>
              <a:gd name="T7" fmla="*/ 20 h 72"/>
              <a:gd name="T8" fmla="*/ 20 w 31"/>
              <a:gd name="T9" fmla="*/ 0 h 72"/>
              <a:gd name="T10" fmla="*/ 30 w 31"/>
              <a:gd name="T11" fmla="*/ 20 h 72"/>
              <a:gd name="T12" fmla="*/ 30 w 31"/>
              <a:gd name="T13" fmla="*/ 51 h 72"/>
              <a:gd name="T14" fmla="*/ 20 w 31"/>
              <a:gd name="T15" fmla="*/ 71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1" h="72">
                <a:moveTo>
                  <a:pt x="20" y="71"/>
                </a:moveTo>
                <a:lnTo>
                  <a:pt x="20" y="71"/>
                </a:lnTo>
                <a:cubicBezTo>
                  <a:pt x="10" y="71"/>
                  <a:pt x="0" y="61"/>
                  <a:pt x="0" y="51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10"/>
                  <a:pt x="10" y="0"/>
                  <a:pt x="20" y="0"/>
                </a:cubicBezTo>
                <a:cubicBezTo>
                  <a:pt x="30" y="0"/>
                  <a:pt x="30" y="10"/>
                  <a:pt x="30" y="20"/>
                </a:cubicBezTo>
                <a:cubicBezTo>
                  <a:pt x="30" y="51"/>
                  <a:pt x="30" y="51"/>
                  <a:pt x="30" y="51"/>
                </a:cubicBezTo>
                <a:cubicBezTo>
                  <a:pt x="30" y="61"/>
                  <a:pt x="30" y="71"/>
                  <a:pt x="20" y="7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162" name="Freeform 832">
            <a:extLst>
              <a:ext uri="{FF2B5EF4-FFF2-40B4-BE49-F238E27FC236}">
                <a16:creationId xmlns:a16="http://schemas.microsoft.com/office/drawing/2014/main" id="{5908071A-C790-3F46-99A3-169EB0D9BC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1254" y="688001"/>
            <a:ext cx="289147" cy="348157"/>
          </a:xfrm>
          <a:custGeom>
            <a:avLst/>
            <a:gdLst>
              <a:gd name="T0" fmla="*/ 324 w 650"/>
              <a:gd name="T1" fmla="*/ 781 h 782"/>
              <a:gd name="T2" fmla="*/ 324 w 650"/>
              <a:gd name="T3" fmla="*/ 781 h 782"/>
              <a:gd name="T4" fmla="*/ 0 w 650"/>
              <a:gd name="T5" fmla="*/ 457 h 782"/>
              <a:gd name="T6" fmla="*/ 40 w 650"/>
              <a:gd name="T7" fmla="*/ 244 h 782"/>
              <a:gd name="T8" fmla="*/ 152 w 650"/>
              <a:gd name="T9" fmla="*/ 41 h 782"/>
              <a:gd name="T10" fmla="*/ 172 w 650"/>
              <a:gd name="T11" fmla="*/ 10 h 782"/>
              <a:gd name="T12" fmla="*/ 213 w 650"/>
              <a:gd name="T13" fmla="*/ 10 h 782"/>
              <a:gd name="T14" fmla="*/ 213 w 650"/>
              <a:gd name="T15" fmla="*/ 41 h 782"/>
              <a:gd name="T16" fmla="*/ 193 w 650"/>
              <a:gd name="T17" fmla="*/ 71 h 782"/>
              <a:gd name="T18" fmla="*/ 91 w 650"/>
              <a:gd name="T19" fmla="*/ 264 h 782"/>
              <a:gd name="T20" fmla="*/ 50 w 650"/>
              <a:gd name="T21" fmla="*/ 457 h 782"/>
              <a:gd name="T22" fmla="*/ 324 w 650"/>
              <a:gd name="T23" fmla="*/ 730 h 782"/>
              <a:gd name="T24" fmla="*/ 598 w 650"/>
              <a:gd name="T25" fmla="*/ 457 h 782"/>
              <a:gd name="T26" fmla="*/ 558 w 650"/>
              <a:gd name="T27" fmla="*/ 264 h 782"/>
              <a:gd name="T28" fmla="*/ 456 w 650"/>
              <a:gd name="T29" fmla="*/ 71 h 782"/>
              <a:gd name="T30" fmla="*/ 436 w 650"/>
              <a:gd name="T31" fmla="*/ 41 h 782"/>
              <a:gd name="T32" fmla="*/ 436 w 650"/>
              <a:gd name="T33" fmla="*/ 10 h 782"/>
              <a:gd name="T34" fmla="*/ 476 w 650"/>
              <a:gd name="T35" fmla="*/ 10 h 782"/>
              <a:gd name="T36" fmla="*/ 497 w 650"/>
              <a:gd name="T37" fmla="*/ 41 h 782"/>
              <a:gd name="T38" fmla="*/ 608 w 650"/>
              <a:gd name="T39" fmla="*/ 244 h 782"/>
              <a:gd name="T40" fmla="*/ 649 w 650"/>
              <a:gd name="T41" fmla="*/ 457 h 782"/>
              <a:gd name="T42" fmla="*/ 324 w 650"/>
              <a:gd name="T43" fmla="*/ 781 h 7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650" h="782">
                <a:moveTo>
                  <a:pt x="324" y="781"/>
                </a:moveTo>
                <a:lnTo>
                  <a:pt x="324" y="781"/>
                </a:lnTo>
                <a:cubicBezTo>
                  <a:pt x="152" y="781"/>
                  <a:pt x="0" y="629"/>
                  <a:pt x="0" y="457"/>
                </a:cubicBezTo>
                <a:cubicBezTo>
                  <a:pt x="0" y="396"/>
                  <a:pt x="20" y="325"/>
                  <a:pt x="40" y="244"/>
                </a:cubicBezTo>
                <a:cubicBezTo>
                  <a:pt x="71" y="163"/>
                  <a:pt x="111" y="92"/>
                  <a:pt x="152" y="41"/>
                </a:cubicBezTo>
                <a:cubicBezTo>
                  <a:pt x="162" y="31"/>
                  <a:pt x="172" y="21"/>
                  <a:pt x="172" y="10"/>
                </a:cubicBezTo>
                <a:cubicBezTo>
                  <a:pt x="182" y="0"/>
                  <a:pt x="203" y="0"/>
                  <a:pt x="213" y="10"/>
                </a:cubicBezTo>
                <a:cubicBezTo>
                  <a:pt x="223" y="21"/>
                  <a:pt x="223" y="31"/>
                  <a:pt x="213" y="41"/>
                </a:cubicBezTo>
                <a:cubicBezTo>
                  <a:pt x="203" y="51"/>
                  <a:pt x="193" y="61"/>
                  <a:pt x="193" y="71"/>
                </a:cubicBezTo>
                <a:cubicBezTo>
                  <a:pt x="152" y="122"/>
                  <a:pt x="111" y="183"/>
                  <a:pt x="91" y="264"/>
                </a:cubicBezTo>
                <a:cubicBezTo>
                  <a:pt x="61" y="335"/>
                  <a:pt x="50" y="406"/>
                  <a:pt x="50" y="457"/>
                </a:cubicBezTo>
                <a:cubicBezTo>
                  <a:pt x="50" y="609"/>
                  <a:pt x="172" y="730"/>
                  <a:pt x="324" y="730"/>
                </a:cubicBezTo>
                <a:cubicBezTo>
                  <a:pt x="476" y="730"/>
                  <a:pt x="598" y="609"/>
                  <a:pt x="598" y="457"/>
                </a:cubicBezTo>
                <a:cubicBezTo>
                  <a:pt x="598" y="406"/>
                  <a:pt x="588" y="335"/>
                  <a:pt x="558" y="264"/>
                </a:cubicBezTo>
                <a:cubicBezTo>
                  <a:pt x="537" y="183"/>
                  <a:pt x="497" y="122"/>
                  <a:pt x="456" y="71"/>
                </a:cubicBezTo>
                <a:cubicBezTo>
                  <a:pt x="456" y="61"/>
                  <a:pt x="446" y="51"/>
                  <a:pt x="436" y="41"/>
                </a:cubicBezTo>
                <a:cubicBezTo>
                  <a:pt x="426" y="31"/>
                  <a:pt x="426" y="21"/>
                  <a:pt x="436" y="10"/>
                </a:cubicBezTo>
                <a:cubicBezTo>
                  <a:pt x="446" y="0"/>
                  <a:pt x="466" y="0"/>
                  <a:pt x="476" y="10"/>
                </a:cubicBezTo>
                <a:cubicBezTo>
                  <a:pt x="486" y="21"/>
                  <a:pt x="486" y="31"/>
                  <a:pt x="497" y="41"/>
                </a:cubicBezTo>
                <a:cubicBezTo>
                  <a:pt x="537" y="92"/>
                  <a:pt x="578" y="163"/>
                  <a:pt x="608" y="244"/>
                </a:cubicBezTo>
                <a:cubicBezTo>
                  <a:pt x="629" y="325"/>
                  <a:pt x="649" y="396"/>
                  <a:pt x="649" y="457"/>
                </a:cubicBezTo>
                <a:cubicBezTo>
                  <a:pt x="649" y="629"/>
                  <a:pt x="507" y="781"/>
                  <a:pt x="324" y="78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163" name="Freeform 833">
            <a:extLst>
              <a:ext uri="{FF2B5EF4-FFF2-40B4-BE49-F238E27FC236}">
                <a16:creationId xmlns:a16="http://schemas.microsoft.com/office/drawing/2014/main" id="{47D6844F-52D2-FE44-B815-5833FCBD4E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96" y="569982"/>
            <a:ext cx="173095" cy="86548"/>
          </a:xfrm>
          <a:custGeom>
            <a:avLst/>
            <a:gdLst>
              <a:gd name="T0" fmla="*/ 314 w 386"/>
              <a:gd name="T1" fmla="*/ 192 h 193"/>
              <a:gd name="T2" fmla="*/ 314 w 386"/>
              <a:gd name="T3" fmla="*/ 192 h 193"/>
              <a:gd name="T4" fmla="*/ 304 w 386"/>
              <a:gd name="T5" fmla="*/ 192 h 193"/>
              <a:gd name="T6" fmla="*/ 294 w 386"/>
              <a:gd name="T7" fmla="*/ 162 h 193"/>
              <a:gd name="T8" fmla="*/ 334 w 386"/>
              <a:gd name="T9" fmla="*/ 71 h 193"/>
              <a:gd name="T10" fmla="*/ 334 w 386"/>
              <a:gd name="T11" fmla="*/ 50 h 193"/>
              <a:gd name="T12" fmla="*/ 324 w 386"/>
              <a:gd name="T13" fmla="*/ 40 h 193"/>
              <a:gd name="T14" fmla="*/ 61 w 386"/>
              <a:gd name="T15" fmla="*/ 40 h 193"/>
              <a:gd name="T16" fmla="*/ 50 w 386"/>
              <a:gd name="T17" fmla="*/ 50 h 193"/>
              <a:gd name="T18" fmla="*/ 50 w 386"/>
              <a:gd name="T19" fmla="*/ 71 h 193"/>
              <a:gd name="T20" fmla="*/ 91 w 386"/>
              <a:gd name="T21" fmla="*/ 162 h 193"/>
              <a:gd name="T22" fmla="*/ 81 w 386"/>
              <a:gd name="T23" fmla="*/ 192 h 193"/>
              <a:gd name="T24" fmla="*/ 50 w 386"/>
              <a:gd name="T25" fmla="*/ 182 h 193"/>
              <a:gd name="T26" fmla="*/ 10 w 386"/>
              <a:gd name="T27" fmla="*/ 91 h 193"/>
              <a:gd name="T28" fmla="*/ 10 w 386"/>
              <a:gd name="T29" fmla="*/ 30 h 193"/>
              <a:gd name="T30" fmla="*/ 61 w 386"/>
              <a:gd name="T31" fmla="*/ 0 h 193"/>
              <a:gd name="T32" fmla="*/ 324 w 386"/>
              <a:gd name="T33" fmla="*/ 0 h 193"/>
              <a:gd name="T34" fmla="*/ 375 w 386"/>
              <a:gd name="T35" fmla="*/ 30 h 193"/>
              <a:gd name="T36" fmla="*/ 385 w 386"/>
              <a:gd name="T37" fmla="*/ 91 h 193"/>
              <a:gd name="T38" fmla="*/ 334 w 386"/>
              <a:gd name="T39" fmla="*/ 182 h 193"/>
              <a:gd name="T40" fmla="*/ 314 w 386"/>
              <a:gd name="T41" fmla="*/ 192 h 1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86" h="193">
                <a:moveTo>
                  <a:pt x="314" y="192"/>
                </a:moveTo>
                <a:lnTo>
                  <a:pt x="314" y="192"/>
                </a:lnTo>
                <a:lnTo>
                  <a:pt x="304" y="192"/>
                </a:lnTo>
                <a:cubicBezTo>
                  <a:pt x="294" y="182"/>
                  <a:pt x="283" y="172"/>
                  <a:pt x="294" y="162"/>
                </a:cubicBezTo>
                <a:cubicBezTo>
                  <a:pt x="334" y="71"/>
                  <a:pt x="334" y="71"/>
                  <a:pt x="334" y="71"/>
                </a:cubicBezTo>
                <a:cubicBezTo>
                  <a:pt x="344" y="61"/>
                  <a:pt x="334" y="50"/>
                  <a:pt x="334" y="50"/>
                </a:cubicBezTo>
                <a:cubicBezTo>
                  <a:pt x="334" y="50"/>
                  <a:pt x="334" y="40"/>
                  <a:pt x="324" y="40"/>
                </a:cubicBezTo>
                <a:cubicBezTo>
                  <a:pt x="61" y="40"/>
                  <a:pt x="61" y="40"/>
                  <a:pt x="61" y="40"/>
                </a:cubicBezTo>
                <a:cubicBezTo>
                  <a:pt x="50" y="40"/>
                  <a:pt x="50" y="50"/>
                  <a:pt x="50" y="50"/>
                </a:cubicBezTo>
                <a:cubicBezTo>
                  <a:pt x="50" y="50"/>
                  <a:pt x="50" y="61"/>
                  <a:pt x="50" y="71"/>
                </a:cubicBezTo>
                <a:cubicBezTo>
                  <a:pt x="91" y="162"/>
                  <a:pt x="91" y="162"/>
                  <a:pt x="91" y="162"/>
                </a:cubicBezTo>
                <a:cubicBezTo>
                  <a:pt x="101" y="172"/>
                  <a:pt x="91" y="182"/>
                  <a:pt x="81" y="192"/>
                </a:cubicBezTo>
                <a:cubicBezTo>
                  <a:pt x="71" y="192"/>
                  <a:pt x="61" y="192"/>
                  <a:pt x="50" y="182"/>
                </a:cubicBezTo>
                <a:cubicBezTo>
                  <a:pt x="10" y="91"/>
                  <a:pt x="10" y="91"/>
                  <a:pt x="10" y="91"/>
                </a:cubicBezTo>
                <a:cubicBezTo>
                  <a:pt x="0" y="71"/>
                  <a:pt x="0" y="40"/>
                  <a:pt x="10" y="30"/>
                </a:cubicBezTo>
                <a:cubicBezTo>
                  <a:pt x="20" y="10"/>
                  <a:pt x="40" y="0"/>
                  <a:pt x="61" y="0"/>
                </a:cubicBezTo>
                <a:cubicBezTo>
                  <a:pt x="324" y="0"/>
                  <a:pt x="324" y="0"/>
                  <a:pt x="324" y="0"/>
                </a:cubicBezTo>
                <a:cubicBezTo>
                  <a:pt x="344" y="0"/>
                  <a:pt x="365" y="10"/>
                  <a:pt x="375" y="30"/>
                </a:cubicBezTo>
                <a:cubicBezTo>
                  <a:pt x="385" y="40"/>
                  <a:pt x="385" y="71"/>
                  <a:pt x="385" y="91"/>
                </a:cubicBezTo>
                <a:cubicBezTo>
                  <a:pt x="334" y="182"/>
                  <a:pt x="334" y="182"/>
                  <a:pt x="334" y="182"/>
                </a:cubicBezTo>
                <a:cubicBezTo>
                  <a:pt x="334" y="192"/>
                  <a:pt x="324" y="192"/>
                  <a:pt x="314" y="192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164" name="Freeform 834">
            <a:extLst>
              <a:ext uri="{FF2B5EF4-FFF2-40B4-BE49-F238E27FC236}">
                <a16:creationId xmlns:a16="http://schemas.microsoft.com/office/drawing/2014/main" id="{959BC265-F36F-3B49-A819-2BF2DC21BB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1735" y="670298"/>
            <a:ext cx="108184" cy="17704"/>
          </a:xfrm>
          <a:custGeom>
            <a:avLst/>
            <a:gdLst>
              <a:gd name="T0" fmla="*/ 223 w 244"/>
              <a:gd name="T1" fmla="*/ 40 h 41"/>
              <a:gd name="T2" fmla="*/ 223 w 244"/>
              <a:gd name="T3" fmla="*/ 40 h 41"/>
              <a:gd name="T4" fmla="*/ 20 w 244"/>
              <a:gd name="T5" fmla="*/ 40 h 41"/>
              <a:gd name="T6" fmla="*/ 0 w 244"/>
              <a:gd name="T7" fmla="*/ 20 h 41"/>
              <a:gd name="T8" fmla="*/ 20 w 244"/>
              <a:gd name="T9" fmla="*/ 0 h 41"/>
              <a:gd name="T10" fmla="*/ 223 w 244"/>
              <a:gd name="T11" fmla="*/ 0 h 41"/>
              <a:gd name="T12" fmla="*/ 243 w 244"/>
              <a:gd name="T13" fmla="*/ 20 h 41"/>
              <a:gd name="T14" fmla="*/ 223 w 244"/>
              <a:gd name="T15" fmla="*/ 40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44" h="41">
                <a:moveTo>
                  <a:pt x="223" y="40"/>
                </a:moveTo>
                <a:lnTo>
                  <a:pt x="223" y="40"/>
                </a:lnTo>
                <a:cubicBezTo>
                  <a:pt x="20" y="40"/>
                  <a:pt x="20" y="40"/>
                  <a:pt x="20" y="40"/>
                </a:cubicBezTo>
                <a:cubicBezTo>
                  <a:pt x="10" y="40"/>
                  <a:pt x="0" y="30"/>
                  <a:pt x="0" y="20"/>
                </a:cubicBezTo>
                <a:cubicBezTo>
                  <a:pt x="0" y="10"/>
                  <a:pt x="10" y="0"/>
                  <a:pt x="20" y="0"/>
                </a:cubicBezTo>
                <a:cubicBezTo>
                  <a:pt x="223" y="0"/>
                  <a:pt x="223" y="0"/>
                  <a:pt x="223" y="0"/>
                </a:cubicBezTo>
                <a:cubicBezTo>
                  <a:pt x="233" y="0"/>
                  <a:pt x="243" y="10"/>
                  <a:pt x="243" y="20"/>
                </a:cubicBezTo>
                <a:cubicBezTo>
                  <a:pt x="243" y="30"/>
                  <a:pt x="233" y="40"/>
                  <a:pt x="223" y="4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165" name="Freeform 835">
            <a:extLst>
              <a:ext uri="{FF2B5EF4-FFF2-40B4-BE49-F238E27FC236}">
                <a16:creationId xmlns:a16="http://schemas.microsoft.com/office/drawing/2014/main" id="{7C32DF85-BB1E-8F4C-8D87-655F6C6AA6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99437" y="802086"/>
            <a:ext cx="72779" cy="118020"/>
          </a:xfrm>
          <a:custGeom>
            <a:avLst/>
            <a:gdLst>
              <a:gd name="T0" fmla="*/ 81 w 163"/>
              <a:gd name="T1" fmla="*/ 263 h 264"/>
              <a:gd name="T2" fmla="*/ 81 w 163"/>
              <a:gd name="T3" fmla="*/ 263 h 264"/>
              <a:gd name="T4" fmla="*/ 10 w 163"/>
              <a:gd name="T5" fmla="*/ 253 h 264"/>
              <a:gd name="T6" fmla="*/ 10 w 163"/>
              <a:gd name="T7" fmla="*/ 233 h 264"/>
              <a:gd name="T8" fmla="*/ 31 w 163"/>
              <a:gd name="T9" fmla="*/ 223 h 264"/>
              <a:gd name="T10" fmla="*/ 112 w 163"/>
              <a:gd name="T11" fmla="*/ 223 h 264"/>
              <a:gd name="T12" fmla="*/ 132 w 163"/>
              <a:gd name="T13" fmla="*/ 193 h 264"/>
              <a:gd name="T14" fmla="*/ 71 w 163"/>
              <a:gd name="T15" fmla="*/ 152 h 264"/>
              <a:gd name="T16" fmla="*/ 31 w 163"/>
              <a:gd name="T17" fmla="*/ 121 h 264"/>
              <a:gd name="T18" fmla="*/ 0 w 163"/>
              <a:gd name="T19" fmla="*/ 81 h 264"/>
              <a:gd name="T20" fmla="*/ 31 w 163"/>
              <a:gd name="T21" fmla="*/ 20 h 264"/>
              <a:gd name="T22" fmla="*/ 152 w 163"/>
              <a:gd name="T23" fmla="*/ 20 h 264"/>
              <a:gd name="T24" fmla="*/ 162 w 163"/>
              <a:gd name="T25" fmla="*/ 40 h 264"/>
              <a:gd name="T26" fmla="*/ 142 w 163"/>
              <a:gd name="T27" fmla="*/ 50 h 264"/>
              <a:gd name="T28" fmla="*/ 51 w 163"/>
              <a:gd name="T29" fmla="*/ 50 h 264"/>
              <a:gd name="T30" fmla="*/ 41 w 163"/>
              <a:gd name="T31" fmla="*/ 81 h 264"/>
              <a:gd name="T32" fmla="*/ 91 w 163"/>
              <a:gd name="T33" fmla="*/ 121 h 264"/>
              <a:gd name="T34" fmla="*/ 132 w 163"/>
              <a:gd name="T35" fmla="*/ 152 h 264"/>
              <a:gd name="T36" fmla="*/ 162 w 163"/>
              <a:gd name="T37" fmla="*/ 193 h 264"/>
              <a:gd name="T38" fmla="*/ 132 w 163"/>
              <a:gd name="T39" fmla="*/ 253 h 264"/>
              <a:gd name="T40" fmla="*/ 81 w 163"/>
              <a:gd name="T41" fmla="*/ 263 h 2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63" h="264">
                <a:moveTo>
                  <a:pt x="81" y="263"/>
                </a:moveTo>
                <a:lnTo>
                  <a:pt x="81" y="263"/>
                </a:lnTo>
                <a:cubicBezTo>
                  <a:pt x="61" y="263"/>
                  <a:pt x="31" y="263"/>
                  <a:pt x="10" y="253"/>
                </a:cubicBezTo>
                <a:cubicBezTo>
                  <a:pt x="10" y="243"/>
                  <a:pt x="0" y="243"/>
                  <a:pt x="10" y="233"/>
                </a:cubicBezTo>
                <a:cubicBezTo>
                  <a:pt x="10" y="223"/>
                  <a:pt x="21" y="223"/>
                  <a:pt x="31" y="223"/>
                </a:cubicBezTo>
                <a:cubicBezTo>
                  <a:pt x="61" y="233"/>
                  <a:pt x="91" y="233"/>
                  <a:pt x="112" y="223"/>
                </a:cubicBezTo>
                <a:cubicBezTo>
                  <a:pt x="122" y="213"/>
                  <a:pt x="132" y="203"/>
                  <a:pt x="132" y="193"/>
                </a:cubicBezTo>
                <a:cubicBezTo>
                  <a:pt x="132" y="182"/>
                  <a:pt x="102" y="162"/>
                  <a:pt x="71" y="152"/>
                </a:cubicBezTo>
                <a:cubicBezTo>
                  <a:pt x="61" y="142"/>
                  <a:pt x="41" y="132"/>
                  <a:pt x="31" y="121"/>
                </a:cubicBezTo>
                <a:cubicBezTo>
                  <a:pt x="10" y="111"/>
                  <a:pt x="0" y="101"/>
                  <a:pt x="0" y="81"/>
                </a:cubicBezTo>
                <a:cubicBezTo>
                  <a:pt x="0" y="60"/>
                  <a:pt x="10" y="40"/>
                  <a:pt x="31" y="20"/>
                </a:cubicBezTo>
                <a:cubicBezTo>
                  <a:pt x="61" y="0"/>
                  <a:pt x="112" y="0"/>
                  <a:pt x="152" y="20"/>
                </a:cubicBezTo>
                <a:cubicBezTo>
                  <a:pt x="162" y="20"/>
                  <a:pt x="162" y="30"/>
                  <a:pt x="162" y="40"/>
                </a:cubicBezTo>
                <a:cubicBezTo>
                  <a:pt x="152" y="50"/>
                  <a:pt x="142" y="50"/>
                  <a:pt x="142" y="50"/>
                </a:cubicBezTo>
                <a:cubicBezTo>
                  <a:pt x="102" y="40"/>
                  <a:pt x="71" y="40"/>
                  <a:pt x="51" y="50"/>
                </a:cubicBezTo>
                <a:cubicBezTo>
                  <a:pt x="41" y="60"/>
                  <a:pt x="41" y="71"/>
                  <a:pt x="41" y="81"/>
                </a:cubicBezTo>
                <a:cubicBezTo>
                  <a:pt x="41" y="91"/>
                  <a:pt x="61" y="111"/>
                  <a:pt x="91" y="121"/>
                </a:cubicBezTo>
                <a:cubicBezTo>
                  <a:pt x="102" y="132"/>
                  <a:pt x="122" y="142"/>
                  <a:pt x="132" y="152"/>
                </a:cubicBezTo>
                <a:cubicBezTo>
                  <a:pt x="152" y="162"/>
                  <a:pt x="162" y="172"/>
                  <a:pt x="162" y="193"/>
                </a:cubicBezTo>
                <a:cubicBezTo>
                  <a:pt x="162" y="213"/>
                  <a:pt x="152" y="233"/>
                  <a:pt x="132" y="253"/>
                </a:cubicBezTo>
                <a:cubicBezTo>
                  <a:pt x="112" y="263"/>
                  <a:pt x="102" y="263"/>
                  <a:pt x="81" y="26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166" name="Freeform 836">
            <a:extLst>
              <a:ext uri="{FF2B5EF4-FFF2-40B4-BE49-F238E27FC236}">
                <a16:creationId xmlns:a16="http://schemas.microsoft.com/office/drawing/2014/main" id="{FDD4551B-854E-7641-9527-378EA5E104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5009" y="778483"/>
            <a:ext cx="19670" cy="23604"/>
          </a:xfrm>
          <a:custGeom>
            <a:avLst/>
            <a:gdLst>
              <a:gd name="T0" fmla="*/ 20 w 42"/>
              <a:gd name="T1" fmla="*/ 51 h 52"/>
              <a:gd name="T2" fmla="*/ 20 w 42"/>
              <a:gd name="T3" fmla="*/ 51 h 52"/>
              <a:gd name="T4" fmla="*/ 0 w 42"/>
              <a:gd name="T5" fmla="*/ 41 h 52"/>
              <a:gd name="T6" fmla="*/ 0 w 42"/>
              <a:gd name="T7" fmla="*/ 10 h 52"/>
              <a:gd name="T8" fmla="*/ 20 w 42"/>
              <a:gd name="T9" fmla="*/ 0 h 52"/>
              <a:gd name="T10" fmla="*/ 41 w 42"/>
              <a:gd name="T11" fmla="*/ 10 h 52"/>
              <a:gd name="T12" fmla="*/ 41 w 42"/>
              <a:gd name="T13" fmla="*/ 41 h 52"/>
              <a:gd name="T14" fmla="*/ 20 w 42"/>
              <a:gd name="T15" fmla="*/ 51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2" h="52">
                <a:moveTo>
                  <a:pt x="20" y="51"/>
                </a:moveTo>
                <a:lnTo>
                  <a:pt x="20" y="51"/>
                </a:lnTo>
                <a:cubicBezTo>
                  <a:pt x="10" y="51"/>
                  <a:pt x="0" y="41"/>
                  <a:pt x="0" y="41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0"/>
                  <a:pt x="10" y="0"/>
                  <a:pt x="20" y="0"/>
                </a:cubicBezTo>
                <a:cubicBezTo>
                  <a:pt x="30" y="0"/>
                  <a:pt x="41" y="0"/>
                  <a:pt x="41" y="10"/>
                </a:cubicBezTo>
                <a:cubicBezTo>
                  <a:pt x="41" y="41"/>
                  <a:pt x="41" y="41"/>
                  <a:pt x="41" y="41"/>
                </a:cubicBezTo>
                <a:cubicBezTo>
                  <a:pt x="41" y="41"/>
                  <a:pt x="30" y="51"/>
                  <a:pt x="20" y="5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167" name="Freeform 837">
            <a:extLst>
              <a:ext uri="{FF2B5EF4-FFF2-40B4-BE49-F238E27FC236}">
                <a16:creationId xmlns:a16="http://schemas.microsoft.com/office/drawing/2014/main" id="{1ACFB044-4957-7D41-805C-588DA579C7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5009" y="924040"/>
            <a:ext cx="19670" cy="23604"/>
          </a:xfrm>
          <a:custGeom>
            <a:avLst/>
            <a:gdLst>
              <a:gd name="T0" fmla="*/ 20 w 42"/>
              <a:gd name="T1" fmla="*/ 51 h 52"/>
              <a:gd name="T2" fmla="*/ 20 w 42"/>
              <a:gd name="T3" fmla="*/ 51 h 52"/>
              <a:gd name="T4" fmla="*/ 0 w 42"/>
              <a:gd name="T5" fmla="*/ 41 h 52"/>
              <a:gd name="T6" fmla="*/ 0 w 42"/>
              <a:gd name="T7" fmla="*/ 11 h 52"/>
              <a:gd name="T8" fmla="*/ 20 w 42"/>
              <a:gd name="T9" fmla="*/ 0 h 52"/>
              <a:gd name="T10" fmla="*/ 41 w 42"/>
              <a:gd name="T11" fmla="*/ 11 h 52"/>
              <a:gd name="T12" fmla="*/ 41 w 42"/>
              <a:gd name="T13" fmla="*/ 41 h 52"/>
              <a:gd name="T14" fmla="*/ 20 w 42"/>
              <a:gd name="T15" fmla="*/ 51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2" h="52">
                <a:moveTo>
                  <a:pt x="20" y="51"/>
                </a:moveTo>
                <a:lnTo>
                  <a:pt x="20" y="51"/>
                </a:lnTo>
                <a:cubicBezTo>
                  <a:pt x="10" y="51"/>
                  <a:pt x="0" y="51"/>
                  <a:pt x="0" y="41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0"/>
                  <a:pt x="10" y="0"/>
                  <a:pt x="20" y="0"/>
                </a:cubicBezTo>
                <a:cubicBezTo>
                  <a:pt x="30" y="0"/>
                  <a:pt x="41" y="0"/>
                  <a:pt x="41" y="11"/>
                </a:cubicBezTo>
                <a:cubicBezTo>
                  <a:pt x="41" y="41"/>
                  <a:pt x="41" y="41"/>
                  <a:pt x="41" y="41"/>
                </a:cubicBezTo>
                <a:cubicBezTo>
                  <a:pt x="41" y="51"/>
                  <a:pt x="30" y="51"/>
                  <a:pt x="20" y="5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176" name="CuadroTexto 1175">
            <a:extLst>
              <a:ext uri="{FF2B5EF4-FFF2-40B4-BE49-F238E27FC236}">
                <a16:creationId xmlns:a16="http://schemas.microsoft.com/office/drawing/2014/main" id="{B91D61AF-2C7E-1141-9D94-D23C26DAF5D5}"/>
              </a:ext>
            </a:extLst>
          </p:cNvPr>
          <p:cNvSpPr txBox="1"/>
          <p:nvPr/>
        </p:nvSpPr>
        <p:spPr>
          <a:xfrm>
            <a:off x="8753025" y="411002"/>
            <a:ext cx="428322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300" b="1" dirty="0">
                <a:solidFill>
                  <a:schemeClr val="bg2"/>
                </a:solidFill>
                <a:latin typeface="Lato Heavy" charset="0"/>
                <a:ea typeface="Lato Heavy" charset="0"/>
                <a:cs typeface="Lato Heavy" charset="0"/>
              </a:rPr>
              <a:t>1</a:t>
            </a:r>
          </a:p>
        </p:txBody>
      </p:sp>
      <p:sp>
        <p:nvSpPr>
          <p:cNvPr id="1177" name="CuadroTexto 1176">
            <a:extLst>
              <a:ext uri="{FF2B5EF4-FFF2-40B4-BE49-F238E27FC236}">
                <a16:creationId xmlns:a16="http://schemas.microsoft.com/office/drawing/2014/main" id="{13366577-A3DD-D748-A7A6-BFC594467952}"/>
              </a:ext>
            </a:extLst>
          </p:cNvPr>
          <p:cNvSpPr txBox="1"/>
          <p:nvPr/>
        </p:nvSpPr>
        <p:spPr>
          <a:xfrm>
            <a:off x="8757577" y="1199764"/>
            <a:ext cx="428322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300" b="1" dirty="0">
                <a:solidFill>
                  <a:schemeClr val="bg2"/>
                </a:solidFill>
                <a:latin typeface="Lato Heavy" charset="0"/>
                <a:ea typeface="Lato Heavy" charset="0"/>
                <a:cs typeface="Lato Heavy" charset="0"/>
              </a:rPr>
              <a:t>2</a:t>
            </a:r>
          </a:p>
        </p:txBody>
      </p:sp>
      <p:sp>
        <p:nvSpPr>
          <p:cNvPr id="1178" name="CuadroTexto 1177">
            <a:extLst>
              <a:ext uri="{FF2B5EF4-FFF2-40B4-BE49-F238E27FC236}">
                <a16:creationId xmlns:a16="http://schemas.microsoft.com/office/drawing/2014/main" id="{7126E93E-3369-2242-80C0-443C506E324A}"/>
              </a:ext>
            </a:extLst>
          </p:cNvPr>
          <p:cNvSpPr txBox="1"/>
          <p:nvPr/>
        </p:nvSpPr>
        <p:spPr>
          <a:xfrm>
            <a:off x="8756651" y="1986791"/>
            <a:ext cx="428322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300" b="1" dirty="0">
                <a:solidFill>
                  <a:schemeClr val="bg2"/>
                </a:solidFill>
                <a:latin typeface="Lato Heavy" charset="0"/>
                <a:ea typeface="Lato Heavy" charset="0"/>
                <a:cs typeface="Lato Heavy" charset="0"/>
              </a:rPr>
              <a:t>1</a:t>
            </a:r>
          </a:p>
        </p:txBody>
      </p:sp>
      <p:sp>
        <p:nvSpPr>
          <p:cNvPr id="1179" name="CuadroTexto 1178">
            <a:extLst>
              <a:ext uri="{FF2B5EF4-FFF2-40B4-BE49-F238E27FC236}">
                <a16:creationId xmlns:a16="http://schemas.microsoft.com/office/drawing/2014/main" id="{963BDFD4-5485-A240-8E77-817D41F40BAB}"/>
              </a:ext>
            </a:extLst>
          </p:cNvPr>
          <p:cNvSpPr txBox="1"/>
          <p:nvPr/>
        </p:nvSpPr>
        <p:spPr>
          <a:xfrm>
            <a:off x="8761203" y="2775552"/>
            <a:ext cx="428322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300" b="1" dirty="0">
                <a:solidFill>
                  <a:schemeClr val="bg2"/>
                </a:solidFill>
                <a:latin typeface="Lato Heavy" charset="0"/>
                <a:ea typeface="Lato Heavy" charset="0"/>
                <a:cs typeface="Lato Heavy" charset="0"/>
              </a:rPr>
              <a:t>2</a:t>
            </a:r>
          </a:p>
        </p:txBody>
      </p:sp>
      <p:sp>
        <p:nvSpPr>
          <p:cNvPr id="1180" name="CuadroTexto 1179">
            <a:extLst>
              <a:ext uri="{FF2B5EF4-FFF2-40B4-BE49-F238E27FC236}">
                <a16:creationId xmlns:a16="http://schemas.microsoft.com/office/drawing/2014/main" id="{E8A89643-669B-954F-8841-732A2CAE6005}"/>
              </a:ext>
            </a:extLst>
          </p:cNvPr>
          <p:cNvSpPr txBox="1"/>
          <p:nvPr/>
        </p:nvSpPr>
        <p:spPr>
          <a:xfrm>
            <a:off x="8757807" y="3510518"/>
            <a:ext cx="428322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300" b="1" dirty="0">
                <a:solidFill>
                  <a:schemeClr val="bg2"/>
                </a:solidFill>
                <a:latin typeface="Lato Heavy" charset="0"/>
                <a:ea typeface="Lato Heavy" charset="0"/>
                <a:cs typeface="Lato Heavy" charset="0"/>
              </a:rPr>
              <a:t>1</a:t>
            </a:r>
          </a:p>
        </p:txBody>
      </p:sp>
      <p:sp>
        <p:nvSpPr>
          <p:cNvPr id="1181" name="CuadroTexto 1180">
            <a:extLst>
              <a:ext uri="{FF2B5EF4-FFF2-40B4-BE49-F238E27FC236}">
                <a16:creationId xmlns:a16="http://schemas.microsoft.com/office/drawing/2014/main" id="{D407F4B0-4C03-B649-B00A-2C113DF396F0}"/>
              </a:ext>
            </a:extLst>
          </p:cNvPr>
          <p:cNvSpPr txBox="1"/>
          <p:nvPr/>
        </p:nvSpPr>
        <p:spPr>
          <a:xfrm>
            <a:off x="8762359" y="4299279"/>
            <a:ext cx="428322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300" b="1" dirty="0">
                <a:solidFill>
                  <a:schemeClr val="bg2"/>
                </a:solidFill>
                <a:latin typeface="Lato Heavy" charset="0"/>
                <a:ea typeface="Lato Heavy" charset="0"/>
                <a:cs typeface="Lato Heavy" charset="0"/>
              </a:rPr>
              <a:t>2</a:t>
            </a:r>
          </a:p>
        </p:txBody>
      </p:sp>
      <p:sp>
        <p:nvSpPr>
          <p:cNvPr id="1182" name="CuadroTexto 1181">
            <a:extLst>
              <a:ext uri="{FF2B5EF4-FFF2-40B4-BE49-F238E27FC236}">
                <a16:creationId xmlns:a16="http://schemas.microsoft.com/office/drawing/2014/main" id="{1DADB158-95E6-1C45-8B32-C2B759688339}"/>
              </a:ext>
            </a:extLst>
          </p:cNvPr>
          <p:cNvSpPr txBox="1"/>
          <p:nvPr/>
        </p:nvSpPr>
        <p:spPr>
          <a:xfrm>
            <a:off x="8757807" y="5090240"/>
            <a:ext cx="428322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300" b="1" dirty="0">
                <a:solidFill>
                  <a:schemeClr val="bg2"/>
                </a:solidFill>
                <a:latin typeface="Lato Heavy" charset="0"/>
                <a:ea typeface="Lato Heavy" charset="0"/>
                <a:cs typeface="Lato Heavy" charset="0"/>
              </a:rPr>
              <a:t>1</a:t>
            </a:r>
          </a:p>
        </p:txBody>
      </p:sp>
      <p:sp>
        <p:nvSpPr>
          <p:cNvPr id="1183" name="CuadroTexto 1182">
            <a:extLst>
              <a:ext uri="{FF2B5EF4-FFF2-40B4-BE49-F238E27FC236}">
                <a16:creationId xmlns:a16="http://schemas.microsoft.com/office/drawing/2014/main" id="{1317C8D5-1B2C-5B44-BAFB-649F4D1125AB}"/>
              </a:ext>
            </a:extLst>
          </p:cNvPr>
          <p:cNvSpPr txBox="1"/>
          <p:nvPr/>
        </p:nvSpPr>
        <p:spPr>
          <a:xfrm>
            <a:off x="8762359" y="5879002"/>
            <a:ext cx="428322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300" b="1" dirty="0">
                <a:solidFill>
                  <a:schemeClr val="bg2"/>
                </a:solidFill>
                <a:latin typeface="Lato Heavy" charset="0"/>
                <a:ea typeface="Lato Heavy" charset="0"/>
                <a:cs typeface="Lato Heavy" charset="0"/>
              </a:rPr>
              <a:t>2</a:t>
            </a:r>
          </a:p>
        </p:txBody>
      </p:sp>
      <p:grpSp>
        <p:nvGrpSpPr>
          <p:cNvPr id="1184" name="Group 38">
            <a:extLst>
              <a:ext uri="{FF2B5EF4-FFF2-40B4-BE49-F238E27FC236}">
                <a16:creationId xmlns:a16="http://schemas.microsoft.com/office/drawing/2014/main" id="{78042DC5-AF54-9B49-B7B7-08455F92D060}"/>
              </a:ext>
            </a:extLst>
          </p:cNvPr>
          <p:cNvGrpSpPr/>
          <p:nvPr/>
        </p:nvGrpSpPr>
        <p:grpSpPr>
          <a:xfrm>
            <a:off x="1884263" y="3439525"/>
            <a:ext cx="1191338" cy="567940"/>
            <a:chOff x="6164441" y="11104223"/>
            <a:chExt cx="2382675" cy="1135880"/>
          </a:xfrm>
        </p:grpSpPr>
        <p:sp>
          <p:nvSpPr>
            <p:cNvPr id="1185" name="CuadroTexto 395">
              <a:extLst>
                <a:ext uri="{FF2B5EF4-FFF2-40B4-BE49-F238E27FC236}">
                  <a16:creationId xmlns:a16="http://schemas.microsoft.com/office/drawing/2014/main" id="{1B621F9F-E52E-814D-B50E-6E8C9FB7B767}"/>
                </a:ext>
              </a:extLst>
            </p:cNvPr>
            <p:cNvSpPr txBox="1"/>
            <p:nvPr/>
          </p:nvSpPr>
          <p:spPr>
            <a:xfrm>
              <a:off x="6164441" y="11104223"/>
              <a:ext cx="2382675" cy="492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>
                  <a:solidFill>
                    <a:schemeClr val="bg2"/>
                  </a:solidFill>
                  <a:latin typeface="Lato" charset="0"/>
                  <a:ea typeface="Lato" charset="0"/>
                  <a:cs typeface="Lato" charset="0"/>
                </a:rPr>
                <a:t>Develop</a:t>
              </a:r>
            </a:p>
          </p:txBody>
        </p:sp>
        <p:sp>
          <p:nvSpPr>
            <p:cNvPr id="1186" name="Rectangle 40">
              <a:extLst>
                <a:ext uri="{FF2B5EF4-FFF2-40B4-BE49-F238E27FC236}">
                  <a16:creationId xmlns:a16="http://schemas.microsoft.com/office/drawing/2014/main" id="{A7860AB3-C32F-AA43-A070-B210201B4757}"/>
                </a:ext>
              </a:extLst>
            </p:cNvPr>
            <p:cNvSpPr/>
            <p:nvPr/>
          </p:nvSpPr>
          <p:spPr>
            <a:xfrm>
              <a:off x="6300389" y="11409107"/>
              <a:ext cx="2168291" cy="8309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7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pPr algn="ctr"/>
              <a:r>
                <a:rPr lang="en-US" sz="7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1187" name="Group 38">
            <a:extLst>
              <a:ext uri="{FF2B5EF4-FFF2-40B4-BE49-F238E27FC236}">
                <a16:creationId xmlns:a16="http://schemas.microsoft.com/office/drawing/2014/main" id="{D79E4E05-0779-3D40-9675-5060A26079EA}"/>
              </a:ext>
            </a:extLst>
          </p:cNvPr>
          <p:cNvGrpSpPr/>
          <p:nvPr/>
        </p:nvGrpSpPr>
        <p:grpSpPr>
          <a:xfrm>
            <a:off x="4150976" y="1086808"/>
            <a:ext cx="1191338" cy="567940"/>
            <a:chOff x="6164441" y="11104223"/>
            <a:chExt cx="2382675" cy="1135880"/>
          </a:xfrm>
        </p:grpSpPr>
        <p:sp>
          <p:nvSpPr>
            <p:cNvPr id="1188" name="CuadroTexto 395">
              <a:extLst>
                <a:ext uri="{FF2B5EF4-FFF2-40B4-BE49-F238E27FC236}">
                  <a16:creationId xmlns:a16="http://schemas.microsoft.com/office/drawing/2014/main" id="{1B24BC00-8E45-214A-A868-F87FEFADE3A0}"/>
                </a:ext>
              </a:extLst>
            </p:cNvPr>
            <p:cNvSpPr txBox="1"/>
            <p:nvPr/>
          </p:nvSpPr>
          <p:spPr>
            <a:xfrm>
              <a:off x="6164441" y="11104223"/>
              <a:ext cx="2382675" cy="492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>
                  <a:solidFill>
                    <a:schemeClr val="bg2"/>
                  </a:solidFill>
                  <a:latin typeface="Lato" charset="0"/>
                  <a:ea typeface="Lato" charset="0"/>
                  <a:cs typeface="Lato" charset="0"/>
                </a:rPr>
                <a:t>Identify</a:t>
              </a:r>
            </a:p>
          </p:txBody>
        </p:sp>
        <p:sp>
          <p:nvSpPr>
            <p:cNvPr id="1189" name="Rectangle 40">
              <a:extLst>
                <a:ext uri="{FF2B5EF4-FFF2-40B4-BE49-F238E27FC236}">
                  <a16:creationId xmlns:a16="http://schemas.microsoft.com/office/drawing/2014/main" id="{076BB439-849C-E047-9CFF-CDAE4ACB3E2F}"/>
                </a:ext>
              </a:extLst>
            </p:cNvPr>
            <p:cNvSpPr/>
            <p:nvPr/>
          </p:nvSpPr>
          <p:spPr>
            <a:xfrm>
              <a:off x="6300389" y="11409107"/>
              <a:ext cx="2168291" cy="8309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7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pPr algn="ctr"/>
              <a:r>
                <a:rPr lang="en-US" sz="7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1190" name="Group 38">
            <a:extLst>
              <a:ext uri="{FF2B5EF4-FFF2-40B4-BE49-F238E27FC236}">
                <a16:creationId xmlns:a16="http://schemas.microsoft.com/office/drawing/2014/main" id="{605A3146-4D3D-5B4A-B540-088EED9DF5EF}"/>
              </a:ext>
            </a:extLst>
          </p:cNvPr>
          <p:cNvGrpSpPr/>
          <p:nvPr/>
        </p:nvGrpSpPr>
        <p:grpSpPr>
          <a:xfrm>
            <a:off x="6433667" y="1066646"/>
            <a:ext cx="1191338" cy="567940"/>
            <a:chOff x="6164441" y="11104223"/>
            <a:chExt cx="2382675" cy="1135880"/>
          </a:xfrm>
        </p:grpSpPr>
        <p:sp>
          <p:nvSpPr>
            <p:cNvPr id="1191" name="CuadroTexto 395">
              <a:extLst>
                <a:ext uri="{FF2B5EF4-FFF2-40B4-BE49-F238E27FC236}">
                  <a16:creationId xmlns:a16="http://schemas.microsoft.com/office/drawing/2014/main" id="{B5E470EE-A27F-4D4B-AB99-FA14C55AEDA4}"/>
                </a:ext>
              </a:extLst>
            </p:cNvPr>
            <p:cNvSpPr txBox="1"/>
            <p:nvPr/>
          </p:nvSpPr>
          <p:spPr>
            <a:xfrm>
              <a:off x="6164441" y="11104223"/>
              <a:ext cx="2382675" cy="492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>
                  <a:solidFill>
                    <a:schemeClr val="bg2"/>
                  </a:solidFill>
                  <a:latin typeface="Lato" charset="0"/>
                  <a:ea typeface="Lato" charset="0"/>
                  <a:cs typeface="Lato" charset="0"/>
                </a:rPr>
                <a:t>Present</a:t>
              </a:r>
            </a:p>
          </p:txBody>
        </p:sp>
        <p:sp>
          <p:nvSpPr>
            <p:cNvPr id="1192" name="Rectangle 40">
              <a:extLst>
                <a:ext uri="{FF2B5EF4-FFF2-40B4-BE49-F238E27FC236}">
                  <a16:creationId xmlns:a16="http://schemas.microsoft.com/office/drawing/2014/main" id="{6D6DDF4E-AA9A-BA4B-BC60-E42A03FBA5FB}"/>
                </a:ext>
              </a:extLst>
            </p:cNvPr>
            <p:cNvSpPr/>
            <p:nvPr/>
          </p:nvSpPr>
          <p:spPr>
            <a:xfrm>
              <a:off x="6300389" y="11409107"/>
              <a:ext cx="2168291" cy="8309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7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pPr algn="ctr"/>
              <a:r>
                <a:rPr lang="en-US" sz="7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1193" name="Group 38">
            <a:extLst>
              <a:ext uri="{FF2B5EF4-FFF2-40B4-BE49-F238E27FC236}">
                <a16:creationId xmlns:a16="http://schemas.microsoft.com/office/drawing/2014/main" id="{A56F0CCE-9366-214E-92AF-1DE351EBCF12}"/>
              </a:ext>
            </a:extLst>
          </p:cNvPr>
          <p:cNvGrpSpPr/>
          <p:nvPr/>
        </p:nvGrpSpPr>
        <p:grpSpPr>
          <a:xfrm>
            <a:off x="4149610" y="2635353"/>
            <a:ext cx="1191338" cy="567940"/>
            <a:chOff x="6164441" y="11104223"/>
            <a:chExt cx="2382675" cy="1135880"/>
          </a:xfrm>
        </p:grpSpPr>
        <p:sp>
          <p:nvSpPr>
            <p:cNvPr id="1194" name="CuadroTexto 395">
              <a:extLst>
                <a:ext uri="{FF2B5EF4-FFF2-40B4-BE49-F238E27FC236}">
                  <a16:creationId xmlns:a16="http://schemas.microsoft.com/office/drawing/2014/main" id="{86A65779-8B55-3342-BB08-D30DE6EE2D3B}"/>
                </a:ext>
              </a:extLst>
            </p:cNvPr>
            <p:cNvSpPr txBox="1"/>
            <p:nvPr/>
          </p:nvSpPr>
          <p:spPr>
            <a:xfrm>
              <a:off x="6164441" y="11104223"/>
              <a:ext cx="2382675" cy="492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>
                  <a:solidFill>
                    <a:schemeClr val="bg2"/>
                  </a:solidFill>
                  <a:latin typeface="Lato" charset="0"/>
                  <a:ea typeface="Lato" charset="0"/>
                  <a:cs typeface="Lato" charset="0"/>
                </a:rPr>
                <a:t>Authorize</a:t>
              </a:r>
            </a:p>
          </p:txBody>
        </p:sp>
        <p:sp>
          <p:nvSpPr>
            <p:cNvPr id="1195" name="Rectangle 40">
              <a:extLst>
                <a:ext uri="{FF2B5EF4-FFF2-40B4-BE49-F238E27FC236}">
                  <a16:creationId xmlns:a16="http://schemas.microsoft.com/office/drawing/2014/main" id="{8F921552-9BBC-CA4B-8A30-ED9DEC6C1427}"/>
                </a:ext>
              </a:extLst>
            </p:cNvPr>
            <p:cNvSpPr/>
            <p:nvPr/>
          </p:nvSpPr>
          <p:spPr>
            <a:xfrm>
              <a:off x="6300389" y="11409107"/>
              <a:ext cx="2168291" cy="8309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7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pPr algn="ctr"/>
              <a:r>
                <a:rPr lang="en-US" sz="7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1196" name="Group 38">
            <a:extLst>
              <a:ext uri="{FF2B5EF4-FFF2-40B4-BE49-F238E27FC236}">
                <a16:creationId xmlns:a16="http://schemas.microsoft.com/office/drawing/2014/main" id="{6D593EF9-AA9C-6342-8E05-33094CA9A141}"/>
              </a:ext>
            </a:extLst>
          </p:cNvPr>
          <p:cNvGrpSpPr/>
          <p:nvPr/>
        </p:nvGrpSpPr>
        <p:grpSpPr>
          <a:xfrm>
            <a:off x="6440322" y="2615191"/>
            <a:ext cx="1191338" cy="567940"/>
            <a:chOff x="6164441" y="11104223"/>
            <a:chExt cx="2382675" cy="1135880"/>
          </a:xfrm>
        </p:grpSpPr>
        <p:sp>
          <p:nvSpPr>
            <p:cNvPr id="1197" name="CuadroTexto 395">
              <a:extLst>
                <a:ext uri="{FF2B5EF4-FFF2-40B4-BE49-F238E27FC236}">
                  <a16:creationId xmlns:a16="http://schemas.microsoft.com/office/drawing/2014/main" id="{E0D5BB6C-7589-9046-A5EE-B63DD4CDC6A0}"/>
                </a:ext>
              </a:extLst>
            </p:cNvPr>
            <p:cNvSpPr txBox="1"/>
            <p:nvPr/>
          </p:nvSpPr>
          <p:spPr>
            <a:xfrm>
              <a:off x="6164441" y="11104223"/>
              <a:ext cx="2382675" cy="492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>
                  <a:solidFill>
                    <a:schemeClr val="bg2"/>
                  </a:solidFill>
                  <a:latin typeface="Lato" charset="0"/>
                  <a:ea typeface="Lato" charset="0"/>
                  <a:cs typeface="Lato" charset="0"/>
                </a:rPr>
                <a:t>Develop</a:t>
              </a:r>
            </a:p>
          </p:txBody>
        </p:sp>
        <p:sp>
          <p:nvSpPr>
            <p:cNvPr id="1198" name="Rectangle 40">
              <a:extLst>
                <a:ext uri="{FF2B5EF4-FFF2-40B4-BE49-F238E27FC236}">
                  <a16:creationId xmlns:a16="http://schemas.microsoft.com/office/drawing/2014/main" id="{AFC64D37-EF08-EE42-B351-426819A218A5}"/>
                </a:ext>
              </a:extLst>
            </p:cNvPr>
            <p:cNvSpPr/>
            <p:nvPr/>
          </p:nvSpPr>
          <p:spPr>
            <a:xfrm>
              <a:off x="6300389" y="11409107"/>
              <a:ext cx="2168291" cy="8309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7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pPr algn="ctr"/>
              <a:r>
                <a:rPr lang="en-US" sz="7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1199" name="Group 38">
            <a:extLst>
              <a:ext uri="{FF2B5EF4-FFF2-40B4-BE49-F238E27FC236}">
                <a16:creationId xmlns:a16="http://schemas.microsoft.com/office/drawing/2014/main" id="{F591DF90-C476-854A-976E-A235B34D28E4}"/>
              </a:ext>
            </a:extLst>
          </p:cNvPr>
          <p:cNvGrpSpPr/>
          <p:nvPr/>
        </p:nvGrpSpPr>
        <p:grpSpPr>
          <a:xfrm>
            <a:off x="4137579" y="4150273"/>
            <a:ext cx="1191338" cy="567940"/>
            <a:chOff x="6164441" y="11104223"/>
            <a:chExt cx="2382675" cy="1135880"/>
          </a:xfrm>
        </p:grpSpPr>
        <p:sp>
          <p:nvSpPr>
            <p:cNvPr id="1200" name="CuadroTexto 395">
              <a:extLst>
                <a:ext uri="{FF2B5EF4-FFF2-40B4-BE49-F238E27FC236}">
                  <a16:creationId xmlns:a16="http://schemas.microsoft.com/office/drawing/2014/main" id="{A911BF85-3FCF-7F4D-9B8E-5F6B29E9FF3E}"/>
                </a:ext>
              </a:extLst>
            </p:cNvPr>
            <p:cNvSpPr txBox="1"/>
            <p:nvPr/>
          </p:nvSpPr>
          <p:spPr>
            <a:xfrm>
              <a:off x="6164441" y="11104223"/>
              <a:ext cx="2382675" cy="492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>
                  <a:solidFill>
                    <a:schemeClr val="bg2"/>
                  </a:solidFill>
                  <a:latin typeface="Lato" charset="0"/>
                  <a:ea typeface="Lato" charset="0"/>
                  <a:cs typeface="Lato" charset="0"/>
                </a:rPr>
                <a:t>Advertise</a:t>
              </a:r>
            </a:p>
          </p:txBody>
        </p:sp>
        <p:sp>
          <p:nvSpPr>
            <p:cNvPr id="1201" name="Rectangle 40">
              <a:extLst>
                <a:ext uri="{FF2B5EF4-FFF2-40B4-BE49-F238E27FC236}">
                  <a16:creationId xmlns:a16="http://schemas.microsoft.com/office/drawing/2014/main" id="{AC32D82B-FA59-1E49-B303-8C840A97CDD5}"/>
                </a:ext>
              </a:extLst>
            </p:cNvPr>
            <p:cNvSpPr/>
            <p:nvPr/>
          </p:nvSpPr>
          <p:spPr>
            <a:xfrm>
              <a:off x="6300389" y="11409107"/>
              <a:ext cx="2168291" cy="8309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7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pPr algn="ctr"/>
              <a:r>
                <a:rPr lang="en-US" sz="7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1202" name="Group 38">
            <a:extLst>
              <a:ext uri="{FF2B5EF4-FFF2-40B4-BE49-F238E27FC236}">
                <a16:creationId xmlns:a16="http://schemas.microsoft.com/office/drawing/2014/main" id="{4C33D306-D0F8-4241-B51D-113A9F00F96D}"/>
              </a:ext>
            </a:extLst>
          </p:cNvPr>
          <p:cNvGrpSpPr/>
          <p:nvPr/>
        </p:nvGrpSpPr>
        <p:grpSpPr>
          <a:xfrm>
            <a:off x="6424510" y="4122200"/>
            <a:ext cx="1191338" cy="567940"/>
            <a:chOff x="6164441" y="11104223"/>
            <a:chExt cx="2382675" cy="1135880"/>
          </a:xfrm>
        </p:grpSpPr>
        <p:sp>
          <p:nvSpPr>
            <p:cNvPr id="1203" name="CuadroTexto 395">
              <a:extLst>
                <a:ext uri="{FF2B5EF4-FFF2-40B4-BE49-F238E27FC236}">
                  <a16:creationId xmlns:a16="http://schemas.microsoft.com/office/drawing/2014/main" id="{6F5882B6-86C9-8E4D-B8D8-43979F57D593}"/>
                </a:ext>
              </a:extLst>
            </p:cNvPr>
            <p:cNvSpPr txBox="1"/>
            <p:nvPr/>
          </p:nvSpPr>
          <p:spPr>
            <a:xfrm>
              <a:off x="6164441" y="11104223"/>
              <a:ext cx="2382675" cy="492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>
                  <a:solidFill>
                    <a:schemeClr val="bg2"/>
                  </a:solidFill>
                  <a:latin typeface="Lato" charset="0"/>
                  <a:ea typeface="Lato" charset="0"/>
                  <a:cs typeface="Lato" charset="0"/>
                </a:rPr>
                <a:t>Identify</a:t>
              </a:r>
            </a:p>
          </p:txBody>
        </p:sp>
        <p:sp>
          <p:nvSpPr>
            <p:cNvPr id="1204" name="Rectangle 40">
              <a:extLst>
                <a:ext uri="{FF2B5EF4-FFF2-40B4-BE49-F238E27FC236}">
                  <a16:creationId xmlns:a16="http://schemas.microsoft.com/office/drawing/2014/main" id="{B5CB3E01-011E-2340-93FF-CAF769978616}"/>
                </a:ext>
              </a:extLst>
            </p:cNvPr>
            <p:cNvSpPr/>
            <p:nvPr/>
          </p:nvSpPr>
          <p:spPr>
            <a:xfrm>
              <a:off x="6300389" y="11409107"/>
              <a:ext cx="2168291" cy="8309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7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pPr algn="ctr"/>
              <a:r>
                <a:rPr lang="en-US" sz="7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1205" name="Group 38">
            <a:extLst>
              <a:ext uri="{FF2B5EF4-FFF2-40B4-BE49-F238E27FC236}">
                <a16:creationId xmlns:a16="http://schemas.microsoft.com/office/drawing/2014/main" id="{04F3FBAA-1516-874B-8443-D2A3A41FB5D6}"/>
              </a:ext>
            </a:extLst>
          </p:cNvPr>
          <p:cNvGrpSpPr/>
          <p:nvPr/>
        </p:nvGrpSpPr>
        <p:grpSpPr>
          <a:xfrm>
            <a:off x="4142520" y="5725658"/>
            <a:ext cx="1191338" cy="567940"/>
            <a:chOff x="6164441" y="11104223"/>
            <a:chExt cx="2382675" cy="1135880"/>
          </a:xfrm>
        </p:grpSpPr>
        <p:sp>
          <p:nvSpPr>
            <p:cNvPr id="1206" name="CuadroTexto 395">
              <a:extLst>
                <a:ext uri="{FF2B5EF4-FFF2-40B4-BE49-F238E27FC236}">
                  <a16:creationId xmlns:a16="http://schemas.microsoft.com/office/drawing/2014/main" id="{58181DC6-8B60-4644-AD58-81341F6563D3}"/>
                </a:ext>
              </a:extLst>
            </p:cNvPr>
            <p:cNvSpPr txBox="1"/>
            <p:nvPr/>
          </p:nvSpPr>
          <p:spPr>
            <a:xfrm>
              <a:off x="6164441" y="11104223"/>
              <a:ext cx="2382675" cy="492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>
                  <a:solidFill>
                    <a:schemeClr val="bg2"/>
                  </a:solidFill>
                  <a:latin typeface="Lato" charset="0"/>
                  <a:ea typeface="Lato" charset="0"/>
                  <a:cs typeface="Lato" charset="0"/>
                </a:rPr>
                <a:t>Present</a:t>
              </a:r>
            </a:p>
          </p:txBody>
        </p:sp>
        <p:sp>
          <p:nvSpPr>
            <p:cNvPr id="1207" name="Rectangle 40">
              <a:extLst>
                <a:ext uri="{FF2B5EF4-FFF2-40B4-BE49-F238E27FC236}">
                  <a16:creationId xmlns:a16="http://schemas.microsoft.com/office/drawing/2014/main" id="{E97E3116-FC14-C044-AD6B-CDCBB2EEB11F}"/>
                </a:ext>
              </a:extLst>
            </p:cNvPr>
            <p:cNvSpPr/>
            <p:nvPr/>
          </p:nvSpPr>
          <p:spPr>
            <a:xfrm>
              <a:off x="6300389" y="11409107"/>
              <a:ext cx="2168291" cy="8309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7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pPr algn="ctr"/>
              <a:r>
                <a:rPr lang="en-US" sz="7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1208" name="Group 38">
            <a:extLst>
              <a:ext uri="{FF2B5EF4-FFF2-40B4-BE49-F238E27FC236}">
                <a16:creationId xmlns:a16="http://schemas.microsoft.com/office/drawing/2014/main" id="{D88E0F74-742F-9544-8D7E-0C1A890D663D}"/>
              </a:ext>
            </a:extLst>
          </p:cNvPr>
          <p:cNvGrpSpPr/>
          <p:nvPr/>
        </p:nvGrpSpPr>
        <p:grpSpPr>
          <a:xfrm>
            <a:off x="6440552" y="5725460"/>
            <a:ext cx="1191338" cy="567940"/>
            <a:chOff x="6164441" y="11104223"/>
            <a:chExt cx="2382675" cy="1135880"/>
          </a:xfrm>
        </p:grpSpPr>
        <p:sp>
          <p:nvSpPr>
            <p:cNvPr id="1209" name="CuadroTexto 395">
              <a:extLst>
                <a:ext uri="{FF2B5EF4-FFF2-40B4-BE49-F238E27FC236}">
                  <a16:creationId xmlns:a16="http://schemas.microsoft.com/office/drawing/2014/main" id="{BEDCDAC1-5BE1-2F43-9743-DEE64C47C16D}"/>
                </a:ext>
              </a:extLst>
            </p:cNvPr>
            <p:cNvSpPr txBox="1"/>
            <p:nvPr/>
          </p:nvSpPr>
          <p:spPr>
            <a:xfrm>
              <a:off x="6164441" y="11104223"/>
              <a:ext cx="2382675" cy="492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>
                  <a:solidFill>
                    <a:schemeClr val="bg2"/>
                  </a:solidFill>
                  <a:latin typeface="Lato" charset="0"/>
                  <a:ea typeface="Lato" charset="0"/>
                  <a:cs typeface="Lato" charset="0"/>
                </a:rPr>
                <a:t>Analyze</a:t>
              </a:r>
            </a:p>
          </p:txBody>
        </p:sp>
        <p:sp>
          <p:nvSpPr>
            <p:cNvPr id="1210" name="Rectangle 40">
              <a:extLst>
                <a:ext uri="{FF2B5EF4-FFF2-40B4-BE49-F238E27FC236}">
                  <a16:creationId xmlns:a16="http://schemas.microsoft.com/office/drawing/2014/main" id="{C341FB29-85E0-5E40-ACAB-EA1069288C9C}"/>
                </a:ext>
              </a:extLst>
            </p:cNvPr>
            <p:cNvSpPr/>
            <p:nvPr/>
          </p:nvSpPr>
          <p:spPr>
            <a:xfrm>
              <a:off x="6300389" y="11409107"/>
              <a:ext cx="2168291" cy="8309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7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pPr algn="ctr"/>
              <a:r>
                <a:rPr lang="en-US" sz="7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1211" name="Group 38">
            <a:extLst>
              <a:ext uri="{FF2B5EF4-FFF2-40B4-BE49-F238E27FC236}">
                <a16:creationId xmlns:a16="http://schemas.microsoft.com/office/drawing/2014/main" id="{65DA11AB-6B38-084B-877A-7C15D50AE9E5}"/>
              </a:ext>
            </a:extLst>
          </p:cNvPr>
          <p:cNvGrpSpPr/>
          <p:nvPr/>
        </p:nvGrpSpPr>
        <p:grpSpPr>
          <a:xfrm>
            <a:off x="9369555" y="439110"/>
            <a:ext cx="1330479" cy="682440"/>
            <a:chOff x="6713403" y="11304611"/>
            <a:chExt cx="2660958" cy="1364879"/>
          </a:xfrm>
        </p:grpSpPr>
        <p:sp>
          <p:nvSpPr>
            <p:cNvPr id="1212" name="CuadroTexto 395">
              <a:extLst>
                <a:ext uri="{FF2B5EF4-FFF2-40B4-BE49-F238E27FC236}">
                  <a16:creationId xmlns:a16="http://schemas.microsoft.com/office/drawing/2014/main" id="{C9803F7A-2045-3243-A120-141BD8B06016}"/>
                </a:ext>
              </a:extLst>
            </p:cNvPr>
            <p:cNvSpPr txBox="1"/>
            <p:nvPr/>
          </p:nvSpPr>
          <p:spPr>
            <a:xfrm>
              <a:off x="6722125" y="11304611"/>
              <a:ext cx="2382676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Advertise</a:t>
              </a:r>
            </a:p>
          </p:txBody>
        </p:sp>
        <p:sp>
          <p:nvSpPr>
            <p:cNvPr id="1213" name="Rectangle 40">
              <a:extLst>
                <a:ext uri="{FF2B5EF4-FFF2-40B4-BE49-F238E27FC236}">
                  <a16:creationId xmlns:a16="http://schemas.microsoft.com/office/drawing/2014/main" id="{FAED00A6-7507-4846-87A4-305B8558CF08}"/>
                </a:ext>
              </a:extLst>
            </p:cNvPr>
            <p:cNvSpPr/>
            <p:nvPr/>
          </p:nvSpPr>
          <p:spPr>
            <a:xfrm>
              <a:off x="6713403" y="11653829"/>
              <a:ext cx="2660958" cy="101566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9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9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1217" name="Group 38">
            <a:extLst>
              <a:ext uri="{FF2B5EF4-FFF2-40B4-BE49-F238E27FC236}">
                <a16:creationId xmlns:a16="http://schemas.microsoft.com/office/drawing/2014/main" id="{46A06E11-4A50-F74E-B6FF-887374AF898D}"/>
              </a:ext>
            </a:extLst>
          </p:cNvPr>
          <p:cNvGrpSpPr/>
          <p:nvPr/>
        </p:nvGrpSpPr>
        <p:grpSpPr>
          <a:xfrm>
            <a:off x="9373916" y="1227872"/>
            <a:ext cx="1330479" cy="682440"/>
            <a:chOff x="6713403" y="11304611"/>
            <a:chExt cx="2660958" cy="1364879"/>
          </a:xfrm>
        </p:grpSpPr>
        <p:sp>
          <p:nvSpPr>
            <p:cNvPr id="1218" name="CuadroTexto 395">
              <a:extLst>
                <a:ext uri="{FF2B5EF4-FFF2-40B4-BE49-F238E27FC236}">
                  <a16:creationId xmlns:a16="http://schemas.microsoft.com/office/drawing/2014/main" id="{C30C1347-606F-4B4A-B516-DDBB3473EF45}"/>
                </a:ext>
              </a:extLst>
            </p:cNvPr>
            <p:cNvSpPr txBox="1"/>
            <p:nvPr/>
          </p:nvSpPr>
          <p:spPr>
            <a:xfrm>
              <a:off x="6722125" y="11304611"/>
              <a:ext cx="2382676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Develop</a:t>
              </a:r>
            </a:p>
          </p:txBody>
        </p:sp>
        <p:sp>
          <p:nvSpPr>
            <p:cNvPr id="1219" name="Rectangle 40">
              <a:extLst>
                <a:ext uri="{FF2B5EF4-FFF2-40B4-BE49-F238E27FC236}">
                  <a16:creationId xmlns:a16="http://schemas.microsoft.com/office/drawing/2014/main" id="{F97823E5-2FB5-274C-B754-2B7A09E37294}"/>
                </a:ext>
              </a:extLst>
            </p:cNvPr>
            <p:cNvSpPr/>
            <p:nvPr/>
          </p:nvSpPr>
          <p:spPr>
            <a:xfrm>
              <a:off x="6713403" y="11653829"/>
              <a:ext cx="2660958" cy="101566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9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9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1220" name="Group 38">
            <a:extLst>
              <a:ext uri="{FF2B5EF4-FFF2-40B4-BE49-F238E27FC236}">
                <a16:creationId xmlns:a16="http://schemas.microsoft.com/office/drawing/2014/main" id="{D15470FD-3405-A046-92E9-70870C4B0D51}"/>
              </a:ext>
            </a:extLst>
          </p:cNvPr>
          <p:cNvGrpSpPr/>
          <p:nvPr/>
        </p:nvGrpSpPr>
        <p:grpSpPr>
          <a:xfrm>
            <a:off x="9369555" y="2013817"/>
            <a:ext cx="1330479" cy="682440"/>
            <a:chOff x="6713403" y="11304611"/>
            <a:chExt cx="2660958" cy="1364879"/>
          </a:xfrm>
        </p:grpSpPr>
        <p:sp>
          <p:nvSpPr>
            <p:cNvPr id="1221" name="CuadroTexto 395">
              <a:extLst>
                <a:ext uri="{FF2B5EF4-FFF2-40B4-BE49-F238E27FC236}">
                  <a16:creationId xmlns:a16="http://schemas.microsoft.com/office/drawing/2014/main" id="{96CBCFA0-F9F1-7542-837A-9922A7FEE84C}"/>
                </a:ext>
              </a:extLst>
            </p:cNvPr>
            <p:cNvSpPr txBox="1"/>
            <p:nvPr/>
          </p:nvSpPr>
          <p:spPr>
            <a:xfrm>
              <a:off x="6722125" y="11304611"/>
              <a:ext cx="2382676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Identify</a:t>
              </a:r>
            </a:p>
          </p:txBody>
        </p:sp>
        <p:sp>
          <p:nvSpPr>
            <p:cNvPr id="1222" name="Rectangle 40">
              <a:extLst>
                <a:ext uri="{FF2B5EF4-FFF2-40B4-BE49-F238E27FC236}">
                  <a16:creationId xmlns:a16="http://schemas.microsoft.com/office/drawing/2014/main" id="{4E1E7A2C-8F53-CE49-A594-FF1D971E763A}"/>
                </a:ext>
              </a:extLst>
            </p:cNvPr>
            <p:cNvSpPr/>
            <p:nvPr/>
          </p:nvSpPr>
          <p:spPr>
            <a:xfrm>
              <a:off x="6713403" y="11653829"/>
              <a:ext cx="2660958" cy="101566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9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9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1223" name="Group 38">
            <a:extLst>
              <a:ext uri="{FF2B5EF4-FFF2-40B4-BE49-F238E27FC236}">
                <a16:creationId xmlns:a16="http://schemas.microsoft.com/office/drawing/2014/main" id="{C8A072CA-6B23-C745-A72C-09418F18FB2A}"/>
              </a:ext>
            </a:extLst>
          </p:cNvPr>
          <p:cNvGrpSpPr/>
          <p:nvPr/>
        </p:nvGrpSpPr>
        <p:grpSpPr>
          <a:xfrm>
            <a:off x="9369555" y="2800514"/>
            <a:ext cx="1330479" cy="682440"/>
            <a:chOff x="6713403" y="11304611"/>
            <a:chExt cx="2660958" cy="1364879"/>
          </a:xfrm>
        </p:grpSpPr>
        <p:sp>
          <p:nvSpPr>
            <p:cNvPr id="1224" name="CuadroTexto 395">
              <a:extLst>
                <a:ext uri="{FF2B5EF4-FFF2-40B4-BE49-F238E27FC236}">
                  <a16:creationId xmlns:a16="http://schemas.microsoft.com/office/drawing/2014/main" id="{9C605B91-2180-E547-9032-6040B7420CE0}"/>
                </a:ext>
              </a:extLst>
            </p:cNvPr>
            <p:cNvSpPr txBox="1"/>
            <p:nvPr/>
          </p:nvSpPr>
          <p:spPr>
            <a:xfrm>
              <a:off x="6722125" y="11304611"/>
              <a:ext cx="2382676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Present</a:t>
              </a:r>
            </a:p>
          </p:txBody>
        </p:sp>
        <p:sp>
          <p:nvSpPr>
            <p:cNvPr id="1225" name="Rectangle 40">
              <a:extLst>
                <a:ext uri="{FF2B5EF4-FFF2-40B4-BE49-F238E27FC236}">
                  <a16:creationId xmlns:a16="http://schemas.microsoft.com/office/drawing/2014/main" id="{0235E64B-F8AA-DD4E-9CBE-462EA3E05BAB}"/>
                </a:ext>
              </a:extLst>
            </p:cNvPr>
            <p:cNvSpPr/>
            <p:nvPr/>
          </p:nvSpPr>
          <p:spPr>
            <a:xfrm>
              <a:off x="6713403" y="11653829"/>
              <a:ext cx="2660958" cy="101566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9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9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1226" name="Group 38">
            <a:extLst>
              <a:ext uri="{FF2B5EF4-FFF2-40B4-BE49-F238E27FC236}">
                <a16:creationId xmlns:a16="http://schemas.microsoft.com/office/drawing/2014/main" id="{6C8954E9-7D28-3844-B82A-08DA78B41395}"/>
              </a:ext>
            </a:extLst>
          </p:cNvPr>
          <p:cNvGrpSpPr/>
          <p:nvPr/>
        </p:nvGrpSpPr>
        <p:grpSpPr>
          <a:xfrm>
            <a:off x="9375565" y="3534367"/>
            <a:ext cx="1330479" cy="682440"/>
            <a:chOff x="6713403" y="11304611"/>
            <a:chExt cx="2660958" cy="1364879"/>
          </a:xfrm>
        </p:grpSpPr>
        <p:sp>
          <p:nvSpPr>
            <p:cNvPr id="1227" name="CuadroTexto 395">
              <a:extLst>
                <a:ext uri="{FF2B5EF4-FFF2-40B4-BE49-F238E27FC236}">
                  <a16:creationId xmlns:a16="http://schemas.microsoft.com/office/drawing/2014/main" id="{EE1612EA-52E5-8B40-81AF-AC320E39FE32}"/>
                </a:ext>
              </a:extLst>
            </p:cNvPr>
            <p:cNvSpPr txBox="1"/>
            <p:nvPr/>
          </p:nvSpPr>
          <p:spPr>
            <a:xfrm>
              <a:off x="6722125" y="11304611"/>
              <a:ext cx="2382676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Prioritize</a:t>
              </a:r>
            </a:p>
          </p:txBody>
        </p:sp>
        <p:sp>
          <p:nvSpPr>
            <p:cNvPr id="1228" name="Rectangle 40">
              <a:extLst>
                <a:ext uri="{FF2B5EF4-FFF2-40B4-BE49-F238E27FC236}">
                  <a16:creationId xmlns:a16="http://schemas.microsoft.com/office/drawing/2014/main" id="{368207B4-8ABB-2144-8A19-11B05DD0527D}"/>
                </a:ext>
              </a:extLst>
            </p:cNvPr>
            <p:cNvSpPr/>
            <p:nvPr/>
          </p:nvSpPr>
          <p:spPr>
            <a:xfrm>
              <a:off x="6713403" y="11653829"/>
              <a:ext cx="2660958" cy="101566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9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9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1229" name="Group 38">
            <a:extLst>
              <a:ext uri="{FF2B5EF4-FFF2-40B4-BE49-F238E27FC236}">
                <a16:creationId xmlns:a16="http://schemas.microsoft.com/office/drawing/2014/main" id="{307E31E2-7CB5-1F49-A85A-8E32895F05F7}"/>
              </a:ext>
            </a:extLst>
          </p:cNvPr>
          <p:cNvGrpSpPr/>
          <p:nvPr/>
        </p:nvGrpSpPr>
        <p:grpSpPr>
          <a:xfrm>
            <a:off x="9375565" y="4321063"/>
            <a:ext cx="1330479" cy="682440"/>
            <a:chOff x="6713403" y="11304611"/>
            <a:chExt cx="2660958" cy="1364879"/>
          </a:xfrm>
        </p:grpSpPr>
        <p:sp>
          <p:nvSpPr>
            <p:cNvPr id="1230" name="CuadroTexto 395">
              <a:extLst>
                <a:ext uri="{FF2B5EF4-FFF2-40B4-BE49-F238E27FC236}">
                  <a16:creationId xmlns:a16="http://schemas.microsoft.com/office/drawing/2014/main" id="{6A3F0C83-7A55-6148-A8D6-7029AA630764}"/>
                </a:ext>
              </a:extLst>
            </p:cNvPr>
            <p:cNvSpPr txBox="1"/>
            <p:nvPr/>
          </p:nvSpPr>
          <p:spPr>
            <a:xfrm>
              <a:off x="6722125" y="11304611"/>
              <a:ext cx="2382676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Analyze</a:t>
              </a:r>
            </a:p>
          </p:txBody>
        </p:sp>
        <p:sp>
          <p:nvSpPr>
            <p:cNvPr id="1231" name="Rectangle 40">
              <a:extLst>
                <a:ext uri="{FF2B5EF4-FFF2-40B4-BE49-F238E27FC236}">
                  <a16:creationId xmlns:a16="http://schemas.microsoft.com/office/drawing/2014/main" id="{B006CD24-6E31-E545-B27B-49C8DA2F269C}"/>
                </a:ext>
              </a:extLst>
            </p:cNvPr>
            <p:cNvSpPr/>
            <p:nvPr/>
          </p:nvSpPr>
          <p:spPr>
            <a:xfrm>
              <a:off x="6713403" y="11653829"/>
              <a:ext cx="2660958" cy="101566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9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9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1232" name="Group 38">
            <a:extLst>
              <a:ext uri="{FF2B5EF4-FFF2-40B4-BE49-F238E27FC236}">
                <a16:creationId xmlns:a16="http://schemas.microsoft.com/office/drawing/2014/main" id="{0994DB43-82E5-4B45-9E0B-73C02BA5B8BC}"/>
              </a:ext>
            </a:extLst>
          </p:cNvPr>
          <p:cNvGrpSpPr/>
          <p:nvPr/>
        </p:nvGrpSpPr>
        <p:grpSpPr>
          <a:xfrm>
            <a:off x="9375565" y="5090236"/>
            <a:ext cx="1330479" cy="682440"/>
            <a:chOff x="6713403" y="11304611"/>
            <a:chExt cx="2660958" cy="1364879"/>
          </a:xfrm>
        </p:grpSpPr>
        <p:sp>
          <p:nvSpPr>
            <p:cNvPr id="1233" name="CuadroTexto 395">
              <a:extLst>
                <a:ext uri="{FF2B5EF4-FFF2-40B4-BE49-F238E27FC236}">
                  <a16:creationId xmlns:a16="http://schemas.microsoft.com/office/drawing/2014/main" id="{100ACCFE-50C5-AC42-9C3C-A674FB7AA7DB}"/>
                </a:ext>
              </a:extLst>
            </p:cNvPr>
            <p:cNvSpPr txBox="1"/>
            <p:nvPr/>
          </p:nvSpPr>
          <p:spPr>
            <a:xfrm>
              <a:off x="6722125" y="11304611"/>
              <a:ext cx="2382676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Authorize</a:t>
              </a:r>
            </a:p>
          </p:txBody>
        </p:sp>
        <p:sp>
          <p:nvSpPr>
            <p:cNvPr id="1234" name="Rectangle 40">
              <a:extLst>
                <a:ext uri="{FF2B5EF4-FFF2-40B4-BE49-F238E27FC236}">
                  <a16:creationId xmlns:a16="http://schemas.microsoft.com/office/drawing/2014/main" id="{0DDD4AFF-07BC-7648-ADD4-808735D5B41E}"/>
                </a:ext>
              </a:extLst>
            </p:cNvPr>
            <p:cNvSpPr/>
            <p:nvPr/>
          </p:nvSpPr>
          <p:spPr>
            <a:xfrm>
              <a:off x="6713403" y="11653829"/>
              <a:ext cx="2660958" cy="101566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9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9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1235" name="Group 38">
            <a:extLst>
              <a:ext uri="{FF2B5EF4-FFF2-40B4-BE49-F238E27FC236}">
                <a16:creationId xmlns:a16="http://schemas.microsoft.com/office/drawing/2014/main" id="{C0DCD109-0116-4341-95A3-04960378ACAF}"/>
              </a:ext>
            </a:extLst>
          </p:cNvPr>
          <p:cNvGrpSpPr/>
          <p:nvPr/>
        </p:nvGrpSpPr>
        <p:grpSpPr>
          <a:xfrm>
            <a:off x="9375565" y="5876933"/>
            <a:ext cx="1330479" cy="682440"/>
            <a:chOff x="6713403" y="11304611"/>
            <a:chExt cx="2660958" cy="1364879"/>
          </a:xfrm>
        </p:grpSpPr>
        <p:sp>
          <p:nvSpPr>
            <p:cNvPr id="1236" name="CuadroTexto 395">
              <a:extLst>
                <a:ext uri="{FF2B5EF4-FFF2-40B4-BE49-F238E27FC236}">
                  <a16:creationId xmlns:a16="http://schemas.microsoft.com/office/drawing/2014/main" id="{E3B048F1-D600-A046-8F65-0734A43DAC97}"/>
                </a:ext>
              </a:extLst>
            </p:cNvPr>
            <p:cNvSpPr txBox="1"/>
            <p:nvPr/>
          </p:nvSpPr>
          <p:spPr>
            <a:xfrm>
              <a:off x="6722125" y="11304611"/>
              <a:ext cx="2382676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Develop</a:t>
              </a:r>
            </a:p>
          </p:txBody>
        </p:sp>
        <p:sp>
          <p:nvSpPr>
            <p:cNvPr id="1237" name="Rectangle 40">
              <a:extLst>
                <a:ext uri="{FF2B5EF4-FFF2-40B4-BE49-F238E27FC236}">
                  <a16:creationId xmlns:a16="http://schemas.microsoft.com/office/drawing/2014/main" id="{1DAC7C66-9281-4041-9F1F-1749F1C1AA76}"/>
                </a:ext>
              </a:extLst>
            </p:cNvPr>
            <p:cNvSpPr/>
            <p:nvPr/>
          </p:nvSpPr>
          <p:spPr>
            <a:xfrm>
              <a:off x="6713403" y="11653829"/>
              <a:ext cx="2660958" cy="101566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9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9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69D8BC03-90E8-464F-867F-3BBBEDB692FC}"/>
              </a:ext>
            </a:extLst>
          </p:cNvPr>
          <p:cNvSpPr txBox="1"/>
          <p:nvPr/>
        </p:nvSpPr>
        <p:spPr>
          <a:xfrm>
            <a:off x="616471" y="538971"/>
            <a:ext cx="28790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MIND MAP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EDCF490-266A-48DC-9662-FDC64834C8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9585" y="6558560"/>
            <a:ext cx="2096037" cy="17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4434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181</Words>
  <Application>Microsoft Office PowerPoint</Application>
  <PresentationFormat>Widescreen</PresentationFormat>
  <Paragraphs>61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Lato</vt:lpstr>
      <vt:lpstr>Lato Heavy</vt:lpstr>
      <vt:lpstr>Lato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1811</dc:creator>
  <cp:lastModifiedBy>1811</cp:lastModifiedBy>
  <cp:revision>3</cp:revision>
  <dcterms:created xsi:type="dcterms:W3CDTF">2022-04-07T06:38:58Z</dcterms:created>
  <dcterms:modified xsi:type="dcterms:W3CDTF">2022-04-07T10:30:33Z</dcterms:modified>
</cp:coreProperties>
</file>