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758F-9B13-413D-970F-0502CC10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1C1B5-B005-1AD2-1901-8AA3EA058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F8C7-BDDA-5168-89CA-BC6CC693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DDEF5-F0DC-2981-3294-973A43E4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0C127-EF2C-3183-6F99-7873E999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D8D1-3E3E-26ED-7B82-0A72CDAC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409A4-A78F-BA85-3016-4F7A4E7B6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C97F-33FC-9742-22C7-7CEF10EB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9688D-5FFE-0EC6-AE73-66A08FD8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F6F1C-5738-AE5B-8986-112A798F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911B5-77E8-0A2E-3235-97AA9CCD2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00095-98E9-9C96-1499-D2895D199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A023-9D67-8471-581B-D575E0EF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B1D01-2763-242F-26BA-52A94CF26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5D9FF-01AB-5BBA-90B9-59C4952E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6C0C-8C3D-C6A2-9477-2596635F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85D-E4A0-98DC-9AE7-BDFB7A90F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CEF92-9395-595A-2BE9-BA4AC3F4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67CAE-6B51-6EF7-4B72-48F86199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304C5-67C0-E8E8-9B78-0CC0B2F9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8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623B-9311-2729-98EE-76885024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81861-F23A-C335-FD87-DCAAF2B6E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40CB9-EE41-A045-F008-CA14EA93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6C98C-7100-01FB-67D3-53D69263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9976-7D78-3111-9B06-78A05CBD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74C8-AEF6-738A-4947-85D07BD3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C428-816D-9846-A582-47BEAA99F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4E632-452D-F680-DDF4-AB328252E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2370F-BF21-1237-BDF5-42388C50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3DFC4-A4DD-FBEB-F138-B914B4C9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2CA44-6AB3-A532-4CBF-1FCDC0A1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77A3-A8F0-F98F-F211-25BD1B31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6A318-66AE-3E7A-A89C-EA0A22EF0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78B5C-501B-4191-254F-2CB742C7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F0EDB-C0C2-B6F0-20A5-E34242BF5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26DB2-2893-23DD-ECB9-C2CD714D3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9F554-22D0-C5B5-8FE1-1C24BB6A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1BBB9-9ACF-B44E-13DA-B2AD295B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07FAE-5AB5-D705-7714-3CF8BABF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4EB3-9D53-9217-CEDE-A5DD7488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75FC4-606F-908A-42A6-B3838774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E2CAA-37F6-D8E1-10B8-1D5E49853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F2727-579F-0082-B99E-0F56C288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0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0A40E-18EF-ABEB-A816-A3E5BD11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E001EC-068E-614D-4974-CDFF0A1C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2120A-1E09-03CC-520F-A5AF5A67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2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0DF9-7DDB-3B36-32BE-AA99B9D55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60D88-2459-253B-B6E1-1B78AC2C9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1D82C-E294-6F43-83E2-513DACF13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F1E6B-E82E-A5CA-32B3-9DFE5E40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749F1-0C67-6481-1A55-E7678E1B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32C06-BD07-6F44-0324-55034A74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6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F675-606E-86CC-7272-65158008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94555-BCD9-D9C0-A983-38DB9406E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AE24-CAB0-6367-EDFF-E36CF5CA7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D8FF1-5CD4-25DB-E0D2-C6213FB7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18075-0F7E-D1E6-FD92-5C8633E2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5BA02-2A14-22E5-B3C5-8BD7ACDE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C666D-B36E-3035-DC2A-CCE7CBF8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BD033-C89C-1573-0F6F-10AAAD977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4A7E3-4415-EB6F-0AF3-5726C861E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8046-E36C-4B06-A6AC-54A0597E78E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4C8C4-985C-2770-C60B-F946B1D28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8011-43A4-A3A8-1D09-C736DF3EE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6A312-B2B5-4590-9AAC-FECB7DB6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9AF92834-9C9F-3B4D-9D86-DD6AF2B1A25E}"/>
              </a:ext>
            </a:extLst>
          </p:cNvPr>
          <p:cNvSpPr/>
          <p:nvPr/>
        </p:nvSpPr>
        <p:spPr>
          <a:xfrm>
            <a:off x="843540" y="1988813"/>
            <a:ext cx="10504921" cy="451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834CF2-562A-5E4D-8D43-C6782AACA32E}"/>
              </a:ext>
            </a:extLst>
          </p:cNvPr>
          <p:cNvSpPr/>
          <p:nvPr/>
        </p:nvSpPr>
        <p:spPr>
          <a:xfrm>
            <a:off x="843540" y="3742267"/>
            <a:ext cx="10504921" cy="84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880DCC-6CAF-A246-A3F0-2A334634896B}"/>
              </a:ext>
            </a:extLst>
          </p:cNvPr>
          <p:cNvSpPr/>
          <p:nvPr/>
        </p:nvSpPr>
        <p:spPr>
          <a:xfrm>
            <a:off x="843540" y="5892043"/>
            <a:ext cx="10504921" cy="451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19EDBAF-1E60-C947-A9A2-6C8E93A69D80}"/>
              </a:ext>
            </a:extLst>
          </p:cNvPr>
          <p:cNvSpPr/>
          <p:nvPr/>
        </p:nvSpPr>
        <p:spPr>
          <a:xfrm flipH="1">
            <a:off x="5500527" y="2052781"/>
            <a:ext cx="1190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748B54-D856-9D46-B9B2-55BA765258D1}"/>
              </a:ext>
            </a:extLst>
          </p:cNvPr>
          <p:cNvSpPr/>
          <p:nvPr/>
        </p:nvSpPr>
        <p:spPr>
          <a:xfrm flipH="1">
            <a:off x="5500527" y="5956011"/>
            <a:ext cx="1190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EF5788-C565-E946-986F-1FADC1796F56}"/>
              </a:ext>
            </a:extLst>
          </p:cNvPr>
          <p:cNvSpPr txBox="1"/>
          <p:nvPr/>
        </p:nvSpPr>
        <p:spPr>
          <a:xfrm>
            <a:off x="3075983" y="3893757"/>
            <a:ext cx="6040034" cy="579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4D50D7-CEC1-0B4D-BD40-1C71B01F4152}"/>
              </a:ext>
            </a:extLst>
          </p:cNvPr>
          <p:cNvGrpSpPr/>
          <p:nvPr/>
        </p:nvGrpSpPr>
        <p:grpSpPr>
          <a:xfrm>
            <a:off x="843540" y="2589351"/>
            <a:ext cx="4449683" cy="1003480"/>
            <a:chOff x="1683905" y="5178702"/>
            <a:chExt cx="6153795" cy="2006960"/>
          </a:xfrm>
          <a:solidFill>
            <a:schemeClr val="accent5">
              <a:lumMod val="50000"/>
            </a:schemeClr>
          </a:solidFill>
        </p:grpSpPr>
        <p:sp>
          <p:nvSpPr>
            <p:cNvPr id="3" name="Right Arrow 2">
              <a:extLst>
                <a:ext uri="{FF2B5EF4-FFF2-40B4-BE49-F238E27FC236}">
                  <a16:creationId xmlns:a16="http://schemas.microsoft.com/office/drawing/2014/main" id="{93F3D631-24A4-C944-8DCB-1CFAAD7A02F4}"/>
                </a:ext>
              </a:extLst>
            </p:cNvPr>
            <p:cNvSpPr/>
            <p:nvPr/>
          </p:nvSpPr>
          <p:spPr>
            <a:xfrm>
              <a:off x="1683905" y="5178702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ight Arrow 58">
              <a:extLst>
                <a:ext uri="{FF2B5EF4-FFF2-40B4-BE49-F238E27FC236}">
                  <a16:creationId xmlns:a16="http://schemas.microsoft.com/office/drawing/2014/main" id="{B692A1D7-25DB-AF41-8655-A0DF940B662A}"/>
                </a:ext>
              </a:extLst>
            </p:cNvPr>
            <p:cNvSpPr/>
            <p:nvPr/>
          </p:nvSpPr>
          <p:spPr>
            <a:xfrm>
              <a:off x="4844084" y="5178702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D3F6D5-76D8-C94D-845F-87FD89F6873D}"/>
              </a:ext>
            </a:extLst>
          </p:cNvPr>
          <p:cNvGrpSpPr/>
          <p:nvPr/>
        </p:nvGrpSpPr>
        <p:grpSpPr>
          <a:xfrm>
            <a:off x="6898777" y="2589351"/>
            <a:ext cx="4449684" cy="1003480"/>
            <a:chOff x="16539950" y="5178702"/>
            <a:chExt cx="6153795" cy="2006960"/>
          </a:xfrm>
          <a:solidFill>
            <a:schemeClr val="accent5">
              <a:lumMod val="75000"/>
            </a:schemeClr>
          </a:solidFill>
        </p:grpSpPr>
        <p:sp>
          <p:nvSpPr>
            <p:cNvPr id="62" name="Right Arrow 61">
              <a:extLst>
                <a:ext uri="{FF2B5EF4-FFF2-40B4-BE49-F238E27FC236}">
                  <a16:creationId xmlns:a16="http://schemas.microsoft.com/office/drawing/2014/main" id="{D0359D9A-F094-434F-9B07-6E0C4BFAA240}"/>
                </a:ext>
              </a:extLst>
            </p:cNvPr>
            <p:cNvSpPr/>
            <p:nvPr/>
          </p:nvSpPr>
          <p:spPr>
            <a:xfrm rot="10800000">
              <a:off x="19700129" y="5178702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ight Arrow 62">
              <a:extLst>
                <a:ext uri="{FF2B5EF4-FFF2-40B4-BE49-F238E27FC236}">
                  <a16:creationId xmlns:a16="http://schemas.microsoft.com/office/drawing/2014/main" id="{521949F8-F621-6447-90CF-CFB9011E9878}"/>
                </a:ext>
              </a:extLst>
            </p:cNvPr>
            <p:cNvSpPr/>
            <p:nvPr/>
          </p:nvSpPr>
          <p:spPr>
            <a:xfrm rot="10800000">
              <a:off x="16539950" y="5178702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1F56264-4469-2049-8813-92FBC466F0A0}"/>
              </a:ext>
            </a:extLst>
          </p:cNvPr>
          <p:cNvGrpSpPr/>
          <p:nvPr/>
        </p:nvGrpSpPr>
        <p:grpSpPr>
          <a:xfrm>
            <a:off x="843540" y="4739127"/>
            <a:ext cx="4449683" cy="1003480"/>
            <a:chOff x="1683905" y="9478253"/>
            <a:chExt cx="6153795" cy="2006960"/>
          </a:xfrm>
          <a:solidFill>
            <a:schemeClr val="accent1">
              <a:lumMod val="75000"/>
            </a:schemeClr>
          </a:solidFill>
        </p:grpSpPr>
        <p:sp>
          <p:nvSpPr>
            <p:cNvPr id="66" name="Right Arrow 65">
              <a:extLst>
                <a:ext uri="{FF2B5EF4-FFF2-40B4-BE49-F238E27FC236}">
                  <a16:creationId xmlns:a16="http://schemas.microsoft.com/office/drawing/2014/main" id="{88D4CD2A-3BBD-E848-8C3E-F8FB7F8711AB}"/>
                </a:ext>
              </a:extLst>
            </p:cNvPr>
            <p:cNvSpPr/>
            <p:nvPr/>
          </p:nvSpPr>
          <p:spPr>
            <a:xfrm>
              <a:off x="1683905" y="9478253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ight Arrow 66">
              <a:extLst>
                <a:ext uri="{FF2B5EF4-FFF2-40B4-BE49-F238E27FC236}">
                  <a16:creationId xmlns:a16="http://schemas.microsoft.com/office/drawing/2014/main" id="{538B62E9-9876-1844-9435-6D91B051CA65}"/>
                </a:ext>
              </a:extLst>
            </p:cNvPr>
            <p:cNvSpPr/>
            <p:nvPr/>
          </p:nvSpPr>
          <p:spPr>
            <a:xfrm>
              <a:off x="4844084" y="9478253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C77507-447D-114B-80BB-F72F75D4A2F7}"/>
              </a:ext>
            </a:extLst>
          </p:cNvPr>
          <p:cNvGrpSpPr/>
          <p:nvPr/>
        </p:nvGrpSpPr>
        <p:grpSpPr>
          <a:xfrm>
            <a:off x="6898777" y="4739127"/>
            <a:ext cx="4449684" cy="1003480"/>
            <a:chOff x="16539950" y="9478253"/>
            <a:chExt cx="6153795" cy="200696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0" name="Right Arrow 69">
              <a:extLst>
                <a:ext uri="{FF2B5EF4-FFF2-40B4-BE49-F238E27FC236}">
                  <a16:creationId xmlns:a16="http://schemas.microsoft.com/office/drawing/2014/main" id="{051DB348-725D-B043-BEF7-BBD3F2957217}"/>
                </a:ext>
              </a:extLst>
            </p:cNvPr>
            <p:cNvSpPr/>
            <p:nvPr/>
          </p:nvSpPr>
          <p:spPr>
            <a:xfrm rot="10800000">
              <a:off x="19700129" y="9478253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Right Arrow 70">
              <a:extLst>
                <a:ext uri="{FF2B5EF4-FFF2-40B4-BE49-F238E27FC236}">
                  <a16:creationId xmlns:a16="http://schemas.microsoft.com/office/drawing/2014/main" id="{FBCC96AF-1E8A-4D4E-9319-6EBF80F8EB5D}"/>
                </a:ext>
              </a:extLst>
            </p:cNvPr>
            <p:cNvSpPr/>
            <p:nvPr/>
          </p:nvSpPr>
          <p:spPr>
            <a:xfrm rot="10800000">
              <a:off x="16539950" y="9478253"/>
              <a:ext cx="2993616" cy="2006960"/>
            </a:xfrm>
            <a:prstGeom prst="rightArrow">
              <a:avLst>
                <a:gd name="adj1" fmla="val 78009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Right Arrow 72">
            <a:extLst>
              <a:ext uri="{FF2B5EF4-FFF2-40B4-BE49-F238E27FC236}">
                <a16:creationId xmlns:a16="http://schemas.microsoft.com/office/drawing/2014/main" id="{FE5866C4-E2F0-8F4B-A953-75C5B624A444}"/>
              </a:ext>
            </a:extLst>
          </p:cNvPr>
          <p:cNvSpPr/>
          <p:nvPr/>
        </p:nvSpPr>
        <p:spPr>
          <a:xfrm rot="16200000">
            <a:off x="5519542" y="2916408"/>
            <a:ext cx="1152916" cy="498801"/>
          </a:xfrm>
          <a:prstGeom prst="rightArrow">
            <a:avLst>
              <a:gd name="adj1" fmla="val 57640"/>
              <a:gd name="adj2" fmla="val 11450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422528F6-6F0C-FF4C-991B-F5FFA384D142}"/>
              </a:ext>
            </a:extLst>
          </p:cNvPr>
          <p:cNvSpPr/>
          <p:nvPr/>
        </p:nvSpPr>
        <p:spPr>
          <a:xfrm rot="5400000">
            <a:off x="5519542" y="4914694"/>
            <a:ext cx="1152916" cy="498801"/>
          </a:xfrm>
          <a:prstGeom prst="rightArrow">
            <a:avLst>
              <a:gd name="adj1" fmla="val 57640"/>
              <a:gd name="adj2" fmla="val 11450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AB8F7D1-0384-3F4D-A269-5B34C21234E8}"/>
              </a:ext>
            </a:extLst>
          </p:cNvPr>
          <p:cNvSpPr txBox="1"/>
          <p:nvPr/>
        </p:nvSpPr>
        <p:spPr>
          <a:xfrm>
            <a:off x="892307" y="2818869"/>
            <a:ext cx="1925256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C2B5A7E-4383-D342-A570-B7E837074B43}"/>
              </a:ext>
            </a:extLst>
          </p:cNvPr>
          <p:cNvSpPr txBox="1"/>
          <p:nvPr/>
        </p:nvSpPr>
        <p:spPr>
          <a:xfrm>
            <a:off x="3183192" y="2818869"/>
            <a:ext cx="1925256" cy="575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251F9C8-7528-DF4F-B24E-41EF01524979}"/>
              </a:ext>
            </a:extLst>
          </p:cNvPr>
          <p:cNvSpPr txBox="1"/>
          <p:nvPr/>
        </p:nvSpPr>
        <p:spPr>
          <a:xfrm>
            <a:off x="892307" y="4968645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964A08-BD8E-A64F-89DE-782F709ECD93}"/>
              </a:ext>
            </a:extLst>
          </p:cNvPr>
          <p:cNvSpPr txBox="1"/>
          <p:nvPr/>
        </p:nvSpPr>
        <p:spPr>
          <a:xfrm>
            <a:off x="3183192" y="4968645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3540CBB-5D25-B943-818D-828A22E8AEE3}"/>
              </a:ext>
            </a:extLst>
          </p:cNvPr>
          <p:cNvSpPr txBox="1"/>
          <p:nvPr/>
        </p:nvSpPr>
        <p:spPr>
          <a:xfrm>
            <a:off x="7100333" y="2818869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BCF790B-BD4B-6E4F-8CE0-32A254CDEE72}"/>
              </a:ext>
            </a:extLst>
          </p:cNvPr>
          <p:cNvSpPr txBox="1"/>
          <p:nvPr/>
        </p:nvSpPr>
        <p:spPr>
          <a:xfrm>
            <a:off x="9391219" y="2818869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3B5E11-A3DA-AB45-89B3-453643491461}"/>
              </a:ext>
            </a:extLst>
          </p:cNvPr>
          <p:cNvSpPr txBox="1"/>
          <p:nvPr/>
        </p:nvSpPr>
        <p:spPr>
          <a:xfrm>
            <a:off x="7100333" y="4968645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7710DAC-12BD-AF4B-AE0D-68F2B3D602BD}"/>
              </a:ext>
            </a:extLst>
          </p:cNvPr>
          <p:cNvSpPr txBox="1"/>
          <p:nvPr/>
        </p:nvSpPr>
        <p:spPr>
          <a:xfrm>
            <a:off x="9391219" y="4968645"/>
            <a:ext cx="1925256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52FC1C2B-9609-9A4B-9313-E3C670ADB384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36" name="CuadroTexto 350">
              <a:extLst>
                <a:ext uri="{FF2B5EF4-FFF2-40B4-BE49-F238E27FC236}">
                  <a16:creationId xmlns:a16="http://schemas.microsoft.com/office/drawing/2014/main" id="{E3FE822F-1DD7-D848-81B7-216DAFB7E815}"/>
                </a:ext>
              </a:extLst>
            </p:cNvPr>
            <p:cNvSpPr txBox="1"/>
            <p:nvPr/>
          </p:nvSpPr>
          <p:spPr>
            <a:xfrm>
              <a:off x="4971838" y="861425"/>
              <a:ext cx="14434079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7" name="CuadroTexto 351">
              <a:extLst>
                <a:ext uri="{FF2B5EF4-FFF2-40B4-BE49-F238E27FC236}">
                  <a16:creationId xmlns:a16="http://schemas.microsoft.com/office/drawing/2014/main" id="{BE08FE0A-95A7-0C40-8904-36C4E0BB420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219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2022-08-22T07:03:47Z</dcterms:created>
  <dcterms:modified xsi:type="dcterms:W3CDTF">2022-09-16T09:11:43Z</dcterms:modified>
</cp:coreProperties>
</file>