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439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C29-C74B-99A3-FB3BF67FF721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C29-C74B-99A3-FB3BF67FF721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C29-C74B-99A3-FB3BF67FF721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C29-C74B-99A3-FB3BF67FF721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6C29-C74B-99A3-FB3BF67FF7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</c:v>
                </c:pt>
                <c:pt idx="1">
                  <c:v>2.7</c:v>
                </c:pt>
                <c:pt idx="2">
                  <c:v>3.5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C29-C74B-99A3-FB3BF67FF72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349">
            <a:extLst>
              <a:ext uri="{FF2B5EF4-FFF2-40B4-BE49-F238E27FC236}">
                <a16:creationId xmlns:a16="http://schemas.microsoft.com/office/drawing/2014/main" id="{B84B7057-5D3C-7841-82B6-96640FD0C97C}"/>
              </a:ext>
            </a:extLst>
          </p:cNvPr>
          <p:cNvGrpSpPr/>
          <p:nvPr/>
        </p:nvGrpSpPr>
        <p:grpSpPr>
          <a:xfrm>
            <a:off x="1335742" y="511095"/>
            <a:ext cx="9520518" cy="1203781"/>
            <a:chOff x="2668308" y="861425"/>
            <a:chExt cx="19041035" cy="2407561"/>
          </a:xfrm>
        </p:grpSpPr>
        <p:sp>
          <p:nvSpPr>
            <p:cNvPr id="19" name="CuadroTexto 350">
              <a:extLst>
                <a:ext uri="{FF2B5EF4-FFF2-40B4-BE49-F238E27FC236}">
                  <a16:creationId xmlns:a16="http://schemas.microsoft.com/office/drawing/2014/main" id="{29C570E8-4C51-9C48-9A49-63302EA658C4}"/>
                </a:ext>
              </a:extLst>
            </p:cNvPr>
            <p:cNvSpPr txBox="1"/>
            <p:nvPr/>
          </p:nvSpPr>
          <p:spPr>
            <a:xfrm>
              <a:off x="8062394" y="861425"/>
              <a:ext cx="8252902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rgbClr val="0070C0"/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EDITABLE CHART</a:t>
              </a:r>
            </a:p>
          </p:txBody>
        </p:sp>
        <p:sp>
          <p:nvSpPr>
            <p:cNvPr id="20" name="CuadroTexto 351">
              <a:extLst>
                <a:ext uri="{FF2B5EF4-FFF2-40B4-BE49-F238E27FC236}">
                  <a16:creationId xmlns:a16="http://schemas.microsoft.com/office/drawing/2014/main" id="{8EF39D56-533B-4E47-B232-AC09DB3546BB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</a:t>
              </a:r>
              <a:r>
                <a:rPr lang="en-US" sz="9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</p:txBody>
        </p:sp>
      </p:grp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96E3A37D-CC80-F44F-927F-135905FB64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5431213"/>
              </p:ext>
            </p:extLst>
          </p:nvPr>
        </p:nvGraphicFramePr>
        <p:xfrm>
          <a:off x="1678982" y="2108871"/>
          <a:ext cx="3917025" cy="3940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ight Arrow 4">
            <a:extLst>
              <a:ext uri="{FF2B5EF4-FFF2-40B4-BE49-F238E27FC236}">
                <a16:creationId xmlns:a16="http://schemas.microsoft.com/office/drawing/2014/main" id="{F7D727A6-465B-F144-A5FE-C31B3726E889}"/>
              </a:ext>
            </a:extLst>
          </p:cNvPr>
          <p:cNvSpPr/>
          <p:nvPr/>
        </p:nvSpPr>
        <p:spPr>
          <a:xfrm>
            <a:off x="5640847" y="3961198"/>
            <a:ext cx="1030044" cy="615462"/>
          </a:xfrm>
          <a:prstGeom prst="rightArrow">
            <a:avLst/>
          </a:pr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27A2A9C-C4A1-F446-8096-2ED9A92B7747}"/>
              </a:ext>
            </a:extLst>
          </p:cNvPr>
          <p:cNvSpPr/>
          <p:nvPr/>
        </p:nvSpPr>
        <p:spPr>
          <a:xfrm>
            <a:off x="7092941" y="2488355"/>
            <a:ext cx="3420076" cy="3420076"/>
          </a:xfrm>
          <a:prstGeom prst="ellipse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entury Gothic" panose="020B0502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E4F1A97-8890-764A-AD96-17AEC5E54393}"/>
              </a:ext>
            </a:extLst>
          </p:cNvPr>
          <p:cNvGrpSpPr/>
          <p:nvPr/>
        </p:nvGrpSpPr>
        <p:grpSpPr>
          <a:xfrm>
            <a:off x="7563554" y="3005326"/>
            <a:ext cx="2478849" cy="2583014"/>
            <a:chOff x="15123933" y="5658959"/>
            <a:chExt cx="4957698" cy="5166028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0D7DEF2-3E28-6A45-80E7-FF084F59CBF8}"/>
                </a:ext>
              </a:extLst>
            </p:cNvPr>
            <p:cNvGrpSpPr/>
            <p:nvPr/>
          </p:nvGrpSpPr>
          <p:grpSpPr>
            <a:xfrm>
              <a:off x="15123933" y="7406993"/>
              <a:ext cx="4957698" cy="3417994"/>
              <a:chOff x="5609766" y="6190745"/>
              <a:chExt cx="4957698" cy="3417994"/>
            </a:xfrm>
          </p:grpSpPr>
          <p:sp>
            <p:nvSpPr>
              <p:cNvPr id="31" name="CuadroTexto 351">
                <a:extLst>
                  <a:ext uri="{FF2B5EF4-FFF2-40B4-BE49-F238E27FC236}">
                    <a16:creationId xmlns:a16="http://schemas.microsoft.com/office/drawing/2014/main" id="{1A4ACD48-1085-7C45-96B3-3C27C17202E8}"/>
                  </a:ext>
                </a:extLst>
              </p:cNvPr>
              <p:cNvSpPr txBox="1"/>
              <p:nvPr/>
            </p:nvSpPr>
            <p:spPr>
              <a:xfrm>
                <a:off x="5609766" y="6838749"/>
                <a:ext cx="4957698" cy="2769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Management of exchange relationships. Marketing is the business process of creating relationships with and satisfying customers.</a:t>
                </a:r>
              </a:p>
            </p:txBody>
          </p:sp>
          <p:sp>
            <p:nvSpPr>
              <p:cNvPr id="36" name="CuadroTexto 395">
                <a:extLst>
                  <a:ext uri="{FF2B5EF4-FFF2-40B4-BE49-F238E27FC236}">
                    <a16:creationId xmlns:a16="http://schemas.microsoft.com/office/drawing/2014/main" id="{D9365B46-5A60-684B-954A-641131AFCCF3}"/>
                  </a:ext>
                </a:extLst>
              </p:cNvPr>
              <p:cNvSpPr txBox="1"/>
              <p:nvPr/>
            </p:nvSpPr>
            <p:spPr>
              <a:xfrm flipH="1">
                <a:off x="6602898" y="6190745"/>
                <a:ext cx="2971434" cy="615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rgbClr val="0070C0"/>
                    </a:solidFill>
                    <a:latin typeface="Century Gothic" panose="020B0502020202020204" pitchFamily="34" charset="0"/>
                    <a:ea typeface="Lato" charset="0"/>
                    <a:cs typeface="Lato" charset="0"/>
                  </a:rPr>
                  <a:t>Develop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6C1AE97F-4768-B14D-B0B4-23562DA01FFC}"/>
                </a:ext>
              </a:extLst>
            </p:cNvPr>
            <p:cNvGrpSpPr/>
            <p:nvPr/>
          </p:nvGrpSpPr>
          <p:grpSpPr>
            <a:xfrm>
              <a:off x="16952733" y="5658959"/>
              <a:ext cx="1300098" cy="1300096"/>
              <a:chOff x="16992141" y="5714227"/>
              <a:chExt cx="1349580" cy="1349578"/>
            </a:xfrm>
          </p:grpSpPr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729E14E4-73E9-C049-A8CD-FB9178317C0E}"/>
                  </a:ext>
                </a:extLst>
              </p:cNvPr>
              <p:cNvSpPr/>
              <p:nvPr/>
            </p:nvSpPr>
            <p:spPr>
              <a:xfrm>
                <a:off x="16992141" y="5714227"/>
                <a:ext cx="1349580" cy="1349578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dirty="0">
                  <a:latin typeface="Century Gothic" panose="020B0502020202020204" pitchFamily="34" charset="0"/>
                </a:endParaRPr>
              </a:p>
            </p:txBody>
          </p: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10D3AA30-28D2-864D-873A-68889974FA0C}"/>
                  </a:ext>
                </a:extLst>
              </p:cNvPr>
              <p:cNvGrpSpPr/>
              <p:nvPr/>
            </p:nvGrpSpPr>
            <p:grpSpPr>
              <a:xfrm>
                <a:off x="17385140" y="6108366"/>
                <a:ext cx="617322" cy="617322"/>
                <a:chOff x="11871756" y="6902349"/>
                <a:chExt cx="617322" cy="617322"/>
              </a:xfrm>
            </p:grpSpPr>
            <p:sp>
              <p:nvSpPr>
                <p:cNvPr id="39" name="Freeform 228">
                  <a:extLst>
                    <a:ext uri="{FF2B5EF4-FFF2-40B4-BE49-F238E27FC236}">
                      <a16:creationId xmlns:a16="http://schemas.microsoft.com/office/drawing/2014/main" id="{C70C82B9-D317-0C41-B636-5E2ED6D99D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959944" y="7470677"/>
                  <a:ext cx="436043" cy="48994"/>
                </a:xfrm>
                <a:custGeom>
                  <a:avLst/>
                  <a:gdLst>
                    <a:gd name="T0" fmla="*/ 393 w 394"/>
                    <a:gd name="T1" fmla="*/ 44 h 45"/>
                    <a:gd name="T2" fmla="*/ 0 w 394"/>
                    <a:gd name="T3" fmla="*/ 44 h 45"/>
                    <a:gd name="T4" fmla="*/ 0 w 394"/>
                    <a:gd name="T5" fmla="*/ 0 h 45"/>
                    <a:gd name="T6" fmla="*/ 393 w 394"/>
                    <a:gd name="T7" fmla="*/ 0 h 45"/>
                    <a:gd name="T8" fmla="*/ 393 w 394"/>
                    <a:gd name="T9" fmla="*/ 44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4" h="45">
                      <a:moveTo>
                        <a:pt x="393" y="44"/>
                      </a:moveTo>
                      <a:lnTo>
                        <a:pt x="0" y="44"/>
                      </a:lnTo>
                      <a:lnTo>
                        <a:pt x="0" y="0"/>
                      </a:lnTo>
                      <a:lnTo>
                        <a:pt x="393" y="0"/>
                      </a:lnTo>
                      <a:lnTo>
                        <a:pt x="393" y="44"/>
                      </a:ln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MX" sz="90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40" name="Freeform 229">
                  <a:extLst>
                    <a:ext uri="{FF2B5EF4-FFF2-40B4-BE49-F238E27FC236}">
                      <a16:creationId xmlns:a16="http://schemas.microsoft.com/office/drawing/2014/main" id="{0DF55AB2-FE20-984B-BBD5-1271FBFAC4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871756" y="6902349"/>
                  <a:ext cx="617322" cy="617322"/>
                </a:xfrm>
                <a:custGeom>
                  <a:avLst/>
                  <a:gdLst>
                    <a:gd name="T0" fmla="*/ 473 w 555"/>
                    <a:gd name="T1" fmla="*/ 553 h 554"/>
                    <a:gd name="T2" fmla="*/ 473 w 555"/>
                    <a:gd name="T3" fmla="*/ 553 h 554"/>
                    <a:gd name="T4" fmla="*/ 473 w 555"/>
                    <a:gd name="T5" fmla="*/ 509 h 554"/>
                    <a:gd name="T6" fmla="*/ 500 w 555"/>
                    <a:gd name="T7" fmla="*/ 482 h 554"/>
                    <a:gd name="T8" fmla="*/ 500 w 555"/>
                    <a:gd name="T9" fmla="*/ 437 h 554"/>
                    <a:gd name="T10" fmla="*/ 178 w 555"/>
                    <a:gd name="T11" fmla="*/ 437 h 554"/>
                    <a:gd name="T12" fmla="*/ 178 w 555"/>
                    <a:gd name="T13" fmla="*/ 464 h 554"/>
                    <a:gd name="T14" fmla="*/ 89 w 555"/>
                    <a:gd name="T15" fmla="*/ 553 h 554"/>
                    <a:gd name="T16" fmla="*/ 0 w 555"/>
                    <a:gd name="T17" fmla="*/ 464 h 554"/>
                    <a:gd name="T18" fmla="*/ 0 w 555"/>
                    <a:gd name="T19" fmla="*/ 44 h 554"/>
                    <a:gd name="T20" fmla="*/ 44 w 555"/>
                    <a:gd name="T21" fmla="*/ 0 h 554"/>
                    <a:gd name="T22" fmla="*/ 429 w 555"/>
                    <a:gd name="T23" fmla="*/ 0 h 554"/>
                    <a:gd name="T24" fmla="*/ 464 w 555"/>
                    <a:gd name="T25" fmla="*/ 44 h 554"/>
                    <a:gd name="T26" fmla="*/ 464 w 555"/>
                    <a:gd name="T27" fmla="*/ 384 h 554"/>
                    <a:gd name="T28" fmla="*/ 527 w 555"/>
                    <a:gd name="T29" fmla="*/ 384 h 554"/>
                    <a:gd name="T30" fmla="*/ 554 w 555"/>
                    <a:gd name="T31" fmla="*/ 411 h 554"/>
                    <a:gd name="T32" fmla="*/ 554 w 555"/>
                    <a:gd name="T33" fmla="*/ 482 h 554"/>
                    <a:gd name="T34" fmla="*/ 473 w 555"/>
                    <a:gd name="T35" fmla="*/ 553 h 554"/>
                    <a:gd name="T36" fmla="*/ 54 w 555"/>
                    <a:gd name="T37" fmla="*/ 53 h 554"/>
                    <a:gd name="T38" fmla="*/ 54 w 555"/>
                    <a:gd name="T39" fmla="*/ 53 h 554"/>
                    <a:gd name="T40" fmla="*/ 54 w 555"/>
                    <a:gd name="T41" fmla="*/ 464 h 554"/>
                    <a:gd name="T42" fmla="*/ 89 w 555"/>
                    <a:gd name="T43" fmla="*/ 509 h 554"/>
                    <a:gd name="T44" fmla="*/ 134 w 555"/>
                    <a:gd name="T45" fmla="*/ 464 h 554"/>
                    <a:gd name="T46" fmla="*/ 134 w 555"/>
                    <a:gd name="T47" fmla="*/ 411 h 554"/>
                    <a:gd name="T48" fmla="*/ 152 w 555"/>
                    <a:gd name="T49" fmla="*/ 384 h 554"/>
                    <a:gd name="T50" fmla="*/ 420 w 555"/>
                    <a:gd name="T51" fmla="*/ 384 h 554"/>
                    <a:gd name="T52" fmla="*/ 420 w 555"/>
                    <a:gd name="T53" fmla="*/ 53 h 554"/>
                    <a:gd name="T54" fmla="*/ 54 w 555"/>
                    <a:gd name="T55" fmla="*/ 53 h 5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555" h="554">
                      <a:moveTo>
                        <a:pt x="473" y="553"/>
                      </a:moveTo>
                      <a:lnTo>
                        <a:pt x="473" y="553"/>
                      </a:lnTo>
                      <a:cubicBezTo>
                        <a:pt x="473" y="509"/>
                        <a:pt x="473" y="509"/>
                        <a:pt x="473" y="509"/>
                      </a:cubicBezTo>
                      <a:cubicBezTo>
                        <a:pt x="491" y="509"/>
                        <a:pt x="500" y="491"/>
                        <a:pt x="500" y="482"/>
                      </a:cubicBezTo>
                      <a:cubicBezTo>
                        <a:pt x="500" y="437"/>
                        <a:pt x="500" y="437"/>
                        <a:pt x="500" y="437"/>
                      </a:cubicBezTo>
                      <a:cubicBezTo>
                        <a:pt x="178" y="437"/>
                        <a:pt x="178" y="437"/>
                        <a:pt x="178" y="437"/>
                      </a:cubicBezTo>
                      <a:cubicBezTo>
                        <a:pt x="178" y="464"/>
                        <a:pt x="178" y="464"/>
                        <a:pt x="178" y="464"/>
                      </a:cubicBezTo>
                      <a:cubicBezTo>
                        <a:pt x="178" y="518"/>
                        <a:pt x="143" y="553"/>
                        <a:pt x="89" y="553"/>
                      </a:cubicBezTo>
                      <a:cubicBezTo>
                        <a:pt x="44" y="553"/>
                        <a:pt x="0" y="518"/>
                        <a:pt x="0" y="464"/>
                      </a:cubicBezTo>
                      <a:cubicBezTo>
                        <a:pt x="0" y="44"/>
                        <a:pt x="0" y="44"/>
                        <a:pt x="0" y="44"/>
                      </a:cubicBezTo>
                      <a:cubicBezTo>
                        <a:pt x="0" y="18"/>
                        <a:pt x="18" y="0"/>
                        <a:pt x="44" y="0"/>
                      </a:cubicBezTo>
                      <a:cubicBezTo>
                        <a:pt x="429" y="0"/>
                        <a:pt x="429" y="0"/>
                        <a:pt x="429" y="0"/>
                      </a:cubicBezTo>
                      <a:cubicBezTo>
                        <a:pt x="447" y="0"/>
                        <a:pt x="464" y="18"/>
                        <a:pt x="464" y="44"/>
                      </a:cubicBezTo>
                      <a:cubicBezTo>
                        <a:pt x="464" y="384"/>
                        <a:pt x="464" y="384"/>
                        <a:pt x="464" y="384"/>
                      </a:cubicBezTo>
                      <a:cubicBezTo>
                        <a:pt x="527" y="384"/>
                        <a:pt x="527" y="384"/>
                        <a:pt x="527" y="384"/>
                      </a:cubicBezTo>
                      <a:cubicBezTo>
                        <a:pt x="536" y="384"/>
                        <a:pt x="554" y="402"/>
                        <a:pt x="554" y="411"/>
                      </a:cubicBezTo>
                      <a:cubicBezTo>
                        <a:pt x="554" y="482"/>
                        <a:pt x="554" y="482"/>
                        <a:pt x="554" y="482"/>
                      </a:cubicBezTo>
                      <a:cubicBezTo>
                        <a:pt x="554" y="518"/>
                        <a:pt x="518" y="553"/>
                        <a:pt x="473" y="553"/>
                      </a:cubicBezTo>
                      <a:close/>
                      <a:moveTo>
                        <a:pt x="54" y="53"/>
                      </a:moveTo>
                      <a:lnTo>
                        <a:pt x="54" y="53"/>
                      </a:lnTo>
                      <a:cubicBezTo>
                        <a:pt x="54" y="464"/>
                        <a:pt x="54" y="464"/>
                        <a:pt x="54" y="464"/>
                      </a:cubicBezTo>
                      <a:cubicBezTo>
                        <a:pt x="54" y="491"/>
                        <a:pt x="71" y="509"/>
                        <a:pt x="89" y="509"/>
                      </a:cubicBezTo>
                      <a:cubicBezTo>
                        <a:pt x="116" y="509"/>
                        <a:pt x="134" y="491"/>
                        <a:pt x="134" y="464"/>
                      </a:cubicBezTo>
                      <a:cubicBezTo>
                        <a:pt x="134" y="411"/>
                        <a:pt x="134" y="411"/>
                        <a:pt x="134" y="411"/>
                      </a:cubicBezTo>
                      <a:cubicBezTo>
                        <a:pt x="134" y="402"/>
                        <a:pt x="143" y="384"/>
                        <a:pt x="152" y="384"/>
                      </a:cubicBezTo>
                      <a:cubicBezTo>
                        <a:pt x="420" y="384"/>
                        <a:pt x="420" y="384"/>
                        <a:pt x="420" y="384"/>
                      </a:cubicBezTo>
                      <a:cubicBezTo>
                        <a:pt x="420" y="53"/>
                        <a:pt x="420" y="53"/>
                        <a:pt x="420" y="53"/>
                      </a:cubicBezTo>
                      <a:lnTo>
                        <a:pt x="54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MX" sz="90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41" name="Freeform 230">
                  <a:extLst>
                    <a:ext uri="{FF2B5EF4-FFF2-40B4-BE49-F238E27FC236}">
                      <a16:creationId xmlns:a16="http://schemas.microsoft.com/office/drawing/2014/main" id="{E8C4EA7E-BF6C-D642-9C14-8D7ADF3315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999139" y="7054231"/>
                  <a:ext cx="259665" cy="39195"/>
                </a:xfrm>
                <a:custGeom>
                  <a:avLst/>
                  <a:gdLst>
                    <a:gd name="T0" fmla="*/ 214 w 233"/>
                    <a:gd name="T1" fmla="*/ 35 h 36"/>
                    <a:gd name="T2" fmla="*/ 214 w 233"/>
                    <a:gd name="T3" fmla="*/ 35 h 36"/>
                    <a:gd name="T4" fmla="*/ 18 w 233"/>
                    <a:gd name="T5" fmla="*/ 35 h 36"/>
                    <a:gd name="T6" fmla="*/ 0 w 233"/>
                    <a:gd name="T7" fmla="*/ 18 h 36"/>
                    <a:gd name="T8" fmla="*/ 0 w 233"/>
                    <a:gd name="T9" fmla="*/ 18 h 36"/>
                    <a:gd name="T10" fmla="*/ 18 w 233"/>
                    <a:gd name="T11" fmla="*/ 0 h 36"/>
                    <a:gd name="T12" fmla="*/ 214 w 233"/>
                    <a:gd name="T13" fmla="*/ 0 h 36"/>
                    <a:gd name="T14" fmla="*/ 232 w 233"/>
                    <a:gd name="T15" fmla="*/ 18 h 36"/>
                    <a:gd name="T16" fmla="*/ 232 w 233"/>
                    <a:gd name="T17" fmla="*/ 18 h 36"/>
                    <a:gd name="T18" fmla="*/ 214 w 233"/>
                    <a:gd name="T19" fmla="*/ 35 h 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33" h="36">
                      <a:moveTo>
                        <a:pt x="214" y="35"/>
                      </a:moveTo>
                      <a:lnTo>
                        <a:pt x="214" y="35"/>
                      </a:lnTo>
                      <a:cubicBezTo>
                        <a:pt x="18" y="35"/>
                        <a:pt x="18" y="35"/>
                        <a:pt x="18" y="35"/>
                      </a:cubicBezTo>
                      <a:cubicBezTo>
                        <a:pt x="9" y="35"/>
                        <a:pt x="0" y="35"/>
                        <a:pt x="0" y="18"/>
                      </a:cubicBezTo>
                      <a:lnTo>
                        <a:pt x="0" y="18"/>
                      </a:lnTo>
                      <a:cubicBezTo>
                        <a:pt x="0" y="8"/>
                        <a:pt x="9" y="0"/>
                        <a:pt x="18" y="0"/>
                      </a:cubicBezTo>
                      <a:cubicBezTo>
                        <a:pt x="214" y="0"/>
                        <a:pt x="214" y="0"/>
                        <a:pt x="214" y="0"/>
                      </a:cubicBezTo>
                      <a:cubicBezTo>
                        <a:pt x="223" y="0"/>
                        <a:pt x="232" y="8"/>
                        <a:pt x="232" y="18"/>
                      </a:cubicBezTo>
                      <a:lnTo>
                        <a:pt x="232" y="18"/>
                      </a:lnTo>
                      <a:cubicBezTo>
                        <a:pt x="232" y="35"/>
                        <a:pt x="223" y="35"/>
                        <a:pt x="214" y="35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MX" sz="90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42" name="Freeform 231">
                  <a:extLst>
                    <a:ext uri="{FF2B5EF4-FFF2-40B4-BE49-F238E27FC236}">
                      <a16:creationId xmlns:a16="http://schemas.microsoft.com/office/drawing/2014/main" id="{924C4045-1CED-A741-9D34-8731D3CBC6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999139" y="7142420"/>
                  <a:ext cx="259665" cy="39195"/>
                </a:xfrm>
                <a:custGeom>
                  <a:avLst/>
                  <a:gdLst>
                    <a:gd name="T0" fmla="*/ 214 w 233"/>
                    <a:gd name="T1" fmla="*/ 36 h 37"/>
                    <a:gd name="T2" fmla="*/ 214 w 233"/>
                    <a:gd name="T3" fmla="*/ 36 h 37"/>
                    <a:gd name="T4" fmla="*/ 18 w 233"/>
                    <a:gd name="T5" fmla="*/ 36 h 37"/>
                    <a:gd name="T6" fmla="*/ 0 w 233"/>
                    <a:gd name="T7" fmla="*/ 18 h 37"/>
                    <a:gd name="T8" fmla="*/ 0 w 233"/>
                    <a:gd name="T9" fmla="*/ 18 h 37"/>
                    <a:gd name="T10" fmla="*/ 18 w 233"/>
                    <a:gd name="T11" fmla="*/ 0 h 37"/>
                    <a:gd name="T12" fmla="*/ 214 w 233"/>
                    <a:gd name="T13" fmla="*/ 0 h 37"/>
                    <a:gd name="T14" fmla="*/ 232 w 233"/>
                    <a:gd name="T15" fmla="*/ 18 h 37"/>
                    <a:gd name="T16" fmla="*/ 232 w 233"/>
                    <a:gd name="T17" fmla="*/ 18 h 37"/>
                    <a:gd name="T18" fmla="*/ 214 w 233"/>
                    <a:gd name="T19" fmla="*/ 36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33" h="37">
                      <a:moveTo>
                        <a:pt x="214" y="36"/>
                      </a:moveTo>
                      <a:lnTo>
                        <a:pt x="214" y="36"/>
                      </a:lnTo>
                      <a:cubicBezTo>
                        <a:pt x="18" y="36"/>
                        <a:pt x="18" y="36"/>
                        <a:pt x="18" y="36"/>
                      </a:cubicBezTo>
                      <a:cubicBezTo>
                        <a:pt x="9" y="36"/>
                        <a:pt x="0" y="27"/>
                        <a:pt x="0" y="18"/>
                      </a:cubicBezTo>
                      <a:lnTo>
                        <a:pt x="0" y="18"/>
                      </a:lnTo>
                      <a:cubicBezTo>
                        <a:pt x="0" y="9"/>
                        <a:pt x="9" y="0"/>
                        <a:pt x="18" y="0"/>
                      </a:cubicBezTo>
                      <a:cubicBezTo>
                        <a:pt x="214" y="0"/>
                        <a:pt x="214" y="0"/>
                        <a:pt x="214" y="0"/>
                      </a:cubicBezTo>
                      <a:cubicBezTo>
                        <a:pt x="223" y="0"/>
                        <a:pt x="232" y="9"/>
                        <a:pt x="232" y="18"/>
                      </a:cubicBezTo>
                      <a:lnTo>
                        <a:pt x="232" y="18"/>
                      </a:lnTo>
                      <a:cubicBezTo>
                        <a:pt x="232" y="27"/>
                        <a:pt x="223" y="36"/>
                        <a:pt x="214" y="36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MX" sz="900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43" name="Freeform 232">
                  <a:extLst>
                    <a:ext uri="{FF2B5EF4-FFF2-40B4-BE49-F238E27FC236}">
                      <a16:creationId xmlns:a16="http://schemas.microsoft.com/office/drawing/2014/main" id="{E95F22F3-33CB-7F49-A3A8-81B4B1B502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999139" y="7220810"/>
                  <a:ext cx="171477" cy="39195"/>
                </a:xfrm>
                <a:custGeom>
                  <a:avLst/>
                  <a:gdLst>
                    <a:gd name="T0" fmla="*/ 134 w 153"/>
                    <a:gd name="T1" fmla="*/ 36 h 37"/>
                    <a:gd name="T2" fmla="*/ 134 w 153"/>
                    <a:gd name="T3" fmla="*/ 36 h 37"/>
                    <a:gd name="T4" fmla="*/ 18 w 153"/>
                    <a:gd name="T5" fmla="*/ 36 h 37"/>
                    <a:gd name="T6" fmla="*/ 0 w 153"/>
                    <a:gd name="T7" fmla="*/ 18 h 37"/>
                    <a:gd name="T8" fmla="*/ 0 w 153"/>
                    <a:gd name="T9" fmla="*/ 18 h 37"/>
                    <a:gd name="T10" fmla="*/ 18 w 153"/>
                    <a:gd name="T11" fmla="*/ 0 h 37"/>
                    <a:gd name="T12" fmla="*/ 134 w 153"/>
                    <a:gd name="T13" fmla="*/ 0 h 37"/>
                    <a:gd name="T14" fmla="*/ 152 w 153"/>
                    <a:gd name="T15" fmla="*/ 18 h 37"/>
                    <a:gd name="T16" fmla="*/ 152 w 153"/>
                    <a:gd name="T17" fmla="*/ 18 h 37"/>
                    <a:gd name="T18" fmla="*/ 134 w 153"/>
                    <a:gd name="T19" fmla="*/ 36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53" h="37">
                      <a:moveTo>
                        <a:pt x="134" y="36"/>
                      </a:moveTo>
                      <a:lnTo>
                        <a:pt x="134" y="36"/>
                      </a:lnTo>
                      <a:cubicBezTo>
                        <a:pt x="18" y="36"/>
                        <a:pt x="18" y="36"/>
                        <a:pt x="18" y="36"/>
                      </a:cubicBezTo>
                      <a:cubicBezTo>
                        <a:pt x="9" y="36"/>
                        <a:pt x="0" y="27"/>
                        <a:pt x="0" y="18"/>
                      </a:cubicBezTo>
                      <a:lnTo>
                        <a:pt x="0" y="18"/>
                      </a:lnTo>
                      <a:cubicBezTo>
                        <a:pt x="0" y="10"/>
                        <a:pt x="9" y="0"/>
                        <a:pt x="18" y="0"/>
                      </a:cubicBezTo>
                      <a:cubicBezTo>
                        <a:pt x="134" y="0"/>
                        <a:pt x="134" y="0"/>
                        <a:pt x="134" y="0"/>
                      </a:cubicBezTo>
                      <a:cubicBezTo>
                        <a:pt x="143" y="0"/>
                        <a:pt x="152" y="10"/>
                        <a:pt x="152" y="18"/>
                      </a:cubicBezTo>
                      <a:lnTo>
                        <a:pt x="152" y="18"/>
                      </a:lnTo>
                      <a:cubicBezTo>
                        <a:pt x="152" y="27"/>
                        <a:pt x="143" y="36"/>
                        <a:pt x="134" y="36"/>
                      </a:cubicBez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flat">
                      <a:solidFill>
                        <a:srgbClr val="808080"/>
                      </a:solidFill>
                      <a:bevel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s-MX" sz="900">
                    <a:latin typeface="Century Gothic" panose="020B0502020202020204" pitchFamily="34" charset="0"/>
                  </a:endParaRPr>
                </a:p>
              </p:txBody>
            </p:sp>
          </p:grpSp>
        </p:grpSp>
      </p:grpSp>
      <p:sp>
        <p:nvSpPr>
          <p:cNvPr id="14" name="Frame 13">
            <a:extLst>
              <a:ext uri="{FF2B5EF4-FFF2-40B4-BE49-F238E27FC236}">
                <a16:creationId xmlns:a16="http://schemas.microsoft.com/office/drawing/2014/main" id="{2C304AF4-F483-A384-0862-6494DE7D2C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22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9099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20</TotalTime>
  <Words>45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Tw Cen MT</vt:lpstr>
      <vt:lpstr>Circuit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 Qasim</dc:creator>
  <cp:lastModifiedBy>Connect</cp:lastModifiedBy>
  <cp:revision>4</cp:revision>
  <dcterms:created xsi:type="dcterms:W3CDTF">2022-09-02T21:01:40Z</dcterms:created>
  <dcterms:modified xsi:type="dcterms:W3CDTF">2022-09-13T12:58:27Z</dcterms:modified>
</cp:coreProperties>
</file>