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4A29"/>
    <a:srgbClr val="34D1BF"/>
    <a:srgbClr val="1755B9"/>
    <a:srgbClr val="FFCB00"/>
    <a:srgbClr val="F07C8F"/>
    <a:srgbClr val="AFD3C7"/>
    <a:srgbClr val="CC6CE6"/>
    <a:srgbClr val="FFD757"/>
    <a:srgbClr val="FFECA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6F55D-6844-1946-DAEB-A850F045F9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6ED203D-DB32-6078-B125-2A8E43E2D3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A77D7DE-2B77-00B9-7338-D6AB1F3AE666}"/>
              </a:ext>
            </a:extLst>
          </p:cNvPr>
          <p:cNvSpPr>
            <a:spLocks noGrp="1"/>
          </p:cNvSpPr>
          <p:nvPr>
            <p:ph type="dt" sz="half" idx="10"/>
          </p:nvPr>
        </p:nvSpPr>
        <p:spPr/>
        <p:txBody>
          <a:bodyPr/>
          <a:lstStyle/>
          <a:p>
            <a:fld id="{5083ADB2-DE1E-4848-8A5D-F7A1506B2DA0}" type="datetimeFigureOut">
              <a:rPr lang="en-US" smtClean="0"/>
              <a:t>2/23/2023</a:t>
            </a:fld>
            <a:endParaRPr lang="en-US"/>
          </a:p>
        </p:txBody>
      </p:sp>
      <p:sp>
        <p:nvSpPr>
          <p:cNvPr id="5" name="Footer Placeholder 4">
            <a:extLst>
              <a:ext uri="{FF2B5EF4-FFF2-40B4-BE49-F238E27FC236}">
                <a16:creationId xmlns:a16="http://schemas.microsoft.com/office/drawing/2014/main" id="{67F94DE0-9DA6-DE57-7C4A-8A2FA895D0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052703-38AB-9A2B-4C8F-226FE9437B74}"/>
              </a:ext>
            </a:extLst>
          </p:cNvPr>
          <p:cNvSpPr>
            <a:spLocks noGrp="1"/>
          </p:cNvSpPr>
          <p:nvPr>
            <p:ph type="sldNum" sz="quarter" idx="12"/>
          </p:nvPr>
        </p:nvSpPr>
        <p:spPr/>
        <p:txBody>
          <a:bodyPr/>
          <a:lstStyle/>
          <a:p>
            <a:fld id="{B52A1DCC-288C-4D9F-B48D-EEE5364D4796}" type="slidenum">
              <a:rPr lang="en-US" smtClean="0"/>
              <a:t>‹#›</a:t>
            </a:fld>
            <a:endParaRPr lang="en-US"/>
          </a:p>
        </p:txBody>
      </p:sp>
    </p:spTree>
    <p:extLst>
      <p:ext uri="{BB962C8B-B14F-4D97-AF65-F5344CB8AC3E}">
        <p14:creationId xmlns:p14="http://schemas.microsoft.com/office/powerpoint/2010/main" val="4055730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D26F5-F49F-3A6A-A3AC-1AB7DF763F6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ABA3B4A-E35F-10FE-CC76-C24608423B7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B52EA0-F400-C49A-AB04-A2895BE0620B}"/>
              </a:ext>
            </a:extLst>
          </p:cNvPr>
          <p:cNvSpPr>
            <a:spLocks noGrp="1"/>
          </p:cNvSpPr>
          <p:nvPr>
            <p:ph type="dt" sz="half" idx="10"/>
          </p:nvPr>
        </p:nvSpPr>
        <p:spPr/>
        <p:txBody>
          <a:bodyPr/>
          <a:lstStyle/>
          <a:p>
            <a:fld id="{5083ADB2-DE1E-4848-8A5D-F7A1506B2DA0}" type="datetimeFigureOut">
              <a:rPr lang="en-US" smtClean="0"/>
              <a:t>2/23/2023</a:t>
            </a:fld>
            <a:endParaRPr lang="en-US"/>
          </a:p>
        </p:txBody>
      </p:sp>
      <p:sp>
        <p:nvSpPr>
          <p:cNvPr id="5" name="Footer Placeholder 4">
            <a:extLst>
              <a:ext uri="{FF2B5EF4-FFF2-40B4-BE49-F238E27FC236}">
                <a16:creationId xmlns:a16="http://schemas.microsoft.com/office/drawing/2014/main" id="{40C2C0C7-F0A6-D671-06DB-FCC27C9F73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B5EBC8-93E6-9214-65AB-FD5C2F237474}"/>
              </a:ext>
            </a:extLst>
          </p:cNvPr>
          <p:cNvSpPr>
            <a:spLocks noGrp="1"/>
          </p:cNvSpPr>
          <p:nvPr>
            <p:ph type="sldNum" sz="quarter" idx="12"/>
          </p:nvPr>
        </p:nvSpPr>
        <p:spPr/>
        <p:txBody>
          <a:bodyPr/>
          <a:lstStyle/>
          <a:p>
            <a:fld id="{B52A1DCC-288C-4D9F-B48D-EEE5364D4796}" type="slidenum">
              <a:rPr lang="en-US" smtClean="0"/>
              <a:t>‹#›</a:t>
            </a:fld>
            <a:endParaRPr lang="en-US"/>
          </a:p>
        </p:txBody>
      </p:sp>
    </p:spTree>
    <p:extLst>
      <p:ext uri="{BB962C8B-B14F-4D97-AF65-F5344CB8AC3E}">
        <p14:creationId xmlns:p14="http://schemas.microsoft.com/office/powerpoint/2010/main" val="3359796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A67394-6C45-C481-E8FE-580D905EA32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768748B-DCFA-3F16-EEE3-04942CAB7A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A2C365-8102-A3D8-130F-E5A63E67FE63}"/>
              </a:ext>
            </a:extLst>
          </p:cNvPr>
          <p:cNvSpPr>
            <a:spLocks noGrp="1"/>
          </p:cNvSpPr>
          <p:nvPr>
            <p:ph type="dt" sz="half" idx="10"/>
          </p:nvPr>
        </p:nvSpPr>
        <p:spPr/>
        <p:txBody>
          <a:bodyPr/>
          <a:lstStyle/>
          <a:p>
            <a:fld id="{5083ADB2-DE1E-4848-8A5D-F7A1506B2DA0}" type="datetimeFigureOut">
              <a:rPr lang="en-US" smtClean="0"/>
              <a:t>2/23/2023</a:t>
            </a:fld>
            <a:endParaRPr lang="en-US"/>
          </a:p>
        </p:txBody>
      </p:sp>
      <p:sp>
        <p:nvSpPr>
          <p:cNvPr id="5" name="Footer Placeholder 4">
            <a:extLst>
              <a:ext uri="{FF2B5EF4-FFF2-40B4-BE49-F238E27FC236}">
                <a16:creationId xmlns:a16="http://schemas.microsoft.com/office/drawing/2014/main" id="{16C85EDD-7BD1-B29F-E37D-382E517A75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BCE406-C864-6DB6-C05B-69E529F1677D}"/>
              </a:ext>
            </a:extLst>
          </p:cNvPr>
          <p:cNvSpPr>
            <a:spLocks noGrp="1"/>
          </p:cNvSpPr>
          <p:nvPr>
            <p:ph type="sldNum" sz="quarter" idx="12"/>
          </p:nvPr>
        </p:nvSpPr>
        <p:spPr/>
        <p:txBody>
          <a:bodyPr/>
          <a:lstStyle/>
          <a:p>
            <a:fld id="{B52A1DCC-288C-4D9F-B48D-EEE5364D4796}" type="slidenum">
              <a:rPr lang="en-US" smtClean="0"/>
              <a:t>‹#›</a:t>
            </a:fld>
            <a:endParaRPr lang="en-US"/>
          </a:p>
        </p:txBody>
      </p:sp>
    </p:spTree>
    <p:extLst>
      <p:ext uri="{BB962C8B-B14F-4D97-AF65-F5344CB8AC3E}">
        <p14:creationId xmlns:p14="http://schemas.microsoft.com/office/powerpoint/2010/main" val="104343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3AAD4-40F2-E2CC-B6EC-00A25ED445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07CF5C-D9D5-1166-9352-CED5701464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90BB17-E1CE-B963-5757-B0054F9EE110}"/>
              </a:ext>
            </a:extLst>
          </p:cNvPr>
          <p:cNvSpPr>
            <a:spLocks noGrp="1"/>
          </p:cNvSpPr>
          <p:nvPr>
            <p:ph type="dt" sz="half" idx="10"/>
          </p:nvPr>
        </p:nvSpPr>
        <p:spPr/>
        <p:txBody>
          <a:bodyPr/>
          <a:lstStyle/>
          <a:p>
            <a:fld id="{5083ADB2-DE1E-4848-8A5D-F7A1506B2DA0}" type="datetimeFigureOut">
              <a:rPr lang="en-US" smtClean="0"/>
              <a:t>2/23/2023</a:t>
            </a:fld>
            <a:endParaRPr lang="en-US"/>
          </a:p>
        </p:txBody>
      </p:sp>
      <p:sp>
        <p:nvSpPr>
          <p:cNvPr id="5" name="Footer Placeholder 4">
            <a:extLst>
              <a:ext uri="{FF2B5EF4-FFF2-40B4-BE49-F238E27FC236}">
                <a16:creationId xmlns:a16="http://schemas.microsoft.com/office/drawing/2014/main" id="{65746F61-4774-F51C-AEFC-66570E9874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5A47A4-784F-0983-FB71-6333CBB249F0}"/>
              </a:ext>
            </a:extLst>
          </p:cNvPr>
          <p:cNvSpPr>
            <a:spLocks noGrp="1"/>
          </p:cNvSpPr>
          <p:nvPr>
            <p:ph type="sldNum" sz="quarter" idx="12"/>
          </p:nvPr>
        </p:nvSpPr>
        <p:spPr/>
        <p:txBody>
          <a:bodyPr/>
          <a:lstStyle/>
          <a:p>
            <a:fld id="{B52A1DCC-288C-4D9F-B48D-EEE5364D4796}" type="slidenum">
              <a:rPr lang="en-US" smtClean="0"/>
              <a:t>‹#›</a:t>
            </a:fld>
            <a:endParaRPr lang="en-US"/>
          </a:p>
        </p:txBody>
      </p:sp>
    </p:spTree>
    <p:extLst>
      <p:ext uri="{BB962C8B-B14F-4D97-AF65-F5344CB8AC3E}">
        <p14:creationId xmlns:p14="http://schemas.microsoft.com/office/powerpoint/2010/main" val="2981728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05096-07E9-B418-BFD1-B257D6BCA11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116CC30-3857-3D2C-BD24-228B8AC96B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9BCBAAD-36AE-7582-5FDB-6F02AF2A993B}"/>
              </a:ext>
            </a:extLst>
          </p:cNvPr>
          <p:cNvSpPr>
            <a:spLocks noGrp="1"/>
          </p:cNvSpPr>
          <p:nvPr>
            <p:ph type="dt" sz="half" idx="10"/>
          </p:nvPr>
        </p:nvSpPr>
        <p:spPr/>
        <p:txBody>
          <a:bodyPr/>
          <a:lstStyle/>
          <a:p>
            <a:fld id="{5083ADB2-DE1E-4848-8A5D-F7A1506B2DA0}" type="datetimeFigureOut">
              <a:rPr lang="en-US" smtClean="0"/>
              <a:t>2/23/2023</a:t>
            </a:fld>
            <a:endParaRPr lang="en-US"/>
          </a:p>
        </p:txBody>
      </p:sp>
      <p:sp>
        <p:nvSpPr>
          <p:cNvPr id="5" name="Footer Placeholder 4">
            <a:extLst>
              <a:ext uri="{FF2B5EF4-FFF2-40B4-BE49-F238E27FC236}">
                <a16:creationId xmlns:a16="http://schemas.microsoft.com/office/drawing/2014/main" id="{76C54A1D-834C-85BF-ED27-C09682F0DF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C5422C-68E4-7C76-A76D-DAF2D87659BF}"/>
              </a:ext>
            </a:extLst>
          </p:cNvPr>
          <p:cNvSpPr>
            <a:spLocks noGrp="1"/>
          </p:cNvSpPr>
          <p:nvPr>
            <p:ph type="sldNum" sz="quarter" idx="12"/>
          </p:nvPr>
        </p:nvSpPr>
        <p:spPr/>
        <p:txBody>
          <a:bodyPr/>
          <a:lstStyle/>
          <a:p>
            <a:fld id="{B52A1DCC-288C-4D9F-B48D-EEE5364D4796}" type="slidenum">
              <a:rPr lang="en-US" smtClean="0"/>
              <a:t>‹#›</a:t>
            </a:fld>
            <a:endParaRPr lang="en-US"/>
          </a:p>
        </p:txBody>
      </p:sp>
    </p:spTree>
    <p:extLst>
      <p:ext uri="{BB962C8B-B14F-4D97-AF65-F5344CB8AC3E}">
        <p14:creationId xmlns:p14="http://schemas.microsoft.com/office/powerpoint/2010/main" val="3447414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33E34-30DF-FEB7-9260-8B881A468A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F1E0DC-72D3-2E8C-2C92-501F34AB4F9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57B84E2-6E7B-3FBD-4477-9C9AD2CF95A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0C09A0-89AB-06A5-9A7C-0C62BC499BEE}"/>
              </a:ext>
            </a:extLst>
          </p:cNvPr>
          <p:cNvSpPr>
            <a:spLocks noGrp="1"/>
          </p:cNvSpPr>
          <p:nvPr>
            <p:ph type="dt" sz="half" idx="10"/>
          </p:nvPr>
        </p:nvSpPr>
        <p:spPr/>
        <p:txBody>
          <a:bodyPr/>
          <a:lstStyle/>
          <a:p>
            <a:fld id="{5083ADB2-DE1E-4848-8A5D-F7A1506B2DA0}" type="datetimeFigureOut">
              <a:rPr lang="en-US" smtClean="0"/>
              <a:t>2/23/2023</a:t>
            </a:fld>
            <a:endParaRPr lang="en-US"/>
          </a:p>
        </p:txBody>
      </p:sp>
      <p:sp>
        <p:nvSpPr>
          <p:cNvPr id="6" name="Footer Placeholder 5">
            <a:extLst>
              <a:ext uri="{FF2B5EF4-FFF2-40B4-BE49-F238E27FC236}">
                <a16:creationId xmlns:a16="http://schemas.microsoft.com/office/drawing/2014/main" id="{47EF178C-5BEC-2412-161E-00CFBBE391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0DB89E-1F2C-822C-3C07-A62B17B3BF74}"/>
              </a:ext>
            </a:extLst>
          </p:cNvPr>
          <p:cNvSpPr>
            <a:spLocks noGrp="1"/>
          </p:cNvSpPr>
          <p:nvPr>
            <p:ph type="sldNum" sz="quarter" idx="12"/>
          </p:nvPr>
        </p:nvSpPr>
        <p:spPr/>
        <p:txBody>
          <a:bodyPr/>
          <a:lstStyle/>
          <a:p>
            <a:fld id="{B52A1DCC-288C-4D9F-B48D-EEE5364D4796}" type="slidenum">
              <a:rPr lang="en-US" smtClean="0"/>
              <a:t>‹#›</a:t>
            </a:fld>
            <a:endParaRPr lang="en-US"/>
          </a:p>
        </p:txBody>
      </p:sp>
    </p:spTree>
    <p:extLst>
      <p:ext uri="{BB962C8B-B14F-4D97-AF65-F5344CB8AC3E}">
        <p14:creationId xmlns:p14="http://schemas.microsoft.com/office/powerpoint/2010/main" val="247822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2A9CA-96A2-9B7A-E9CC-C8119DB73CF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BD13582-935E-C17D-5894-A19651F42C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B566AF2-F9E3-AAA3-2C22-859DBC953C1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C2458B0-CFB6-F8C0-933A-61D9296481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26FBE73-08AC-C943-7187-6767D9AEF2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D9FFEE4-D866-A107-720B-38422FF12A25}"/>
              </a:ext>
            </a:extLst>
          </p:cNvPr>
          <p:cNvSpPr>
            <a:spLocks noGrp="1"/>
          </p:cNvSpPr>
          <p:nvPr>
            <p:ph type="dt" sz="half" idx="10"/>
          </p:nvPr>
        </p:nvSpPr>
        <p:spPr/>
        <p:txBody>
          <a:bodyPr/>
          <a:lstStyle/>
          <a:p>
            <a:fld id="{5083ADB2-DE1E-4848-8A5D-F7A1506B2DA0}" type="datetimeFigureOut">
              <a:rPr lang="en-US" smtClean="0"/>
              <a:t>2/23/2023</a:t>
            </a:fld>
            <a:endParaRPr lang="en-US"/>
          </a:p>
        </p:txBody>
      </p:sp>
      <p:sp>
        <p:nvSpPr>
          <p:cNvPr id="8" name="Footer Placeholder 7">
            <a:extLst>
              <a:ext uri="{FF2B5EF4-FFF2-40B4-BE49-F238E27FC236}">
                <a16:creationId xmlns:a16="http://schemas.microsoft.com/office/drawing/2014/main" id="{8811C309-B5A8-941D-D2CB-686C27A85C7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64B2464-4717-4627-EE33-1F56EAAEC01D}"/>
              </a:ext>
            </a:extLst>
          </p:cNvPr>
          <p:cNvSpPr>
            <a:spLocks noGrp="1"/>
          </p:cNvSpPr>
          <p:nvPr>
            <p:ph type="sldNum" sz="quarter" idx="12"/>
          </p:nvPr>
        </p:nvSpPr>
        <p:spPr/>
        <p:txBody>
          <a:bodyPr/>
          <a:lstStyle/>
          <a:p>
            <a:fld id="{B52A1DCC-288C-4D9F-B48D-EEE5364D4796}" type="slidenum">
              <a:rPr lang="en-US" smtClean="0"/>
              <a:t>‹#›</a:t>
            </a:fld>
            <a:endParaRPr lang="en-US"/>
          </a:p>
        </p:txBody>
      </p:sp>
    </p:spTree>
    <p:extLst>
      <p:ext uri="{BB962C8B-B14F-4D97-AF65-F5344CB8AC3E}">
        <p14:creationId xmlns:p14="http://schemas.microsoft.com/office/powerpoint/2010/main" val="3956372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8FD1F-6727-4A07-8225-2B24809790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85B68F-F5C2-A5B6-6514-C0F4D4083FFD}"/>
              </a:ext>
            </a:extLst>
          </p:cNvPr>
          <p:cNvSpPr>
            <a:spLocks noGrp="1"/>
          </p:cNvSpPr>
          <p:nvPr>
            <p:ph type="dt" sz="half" idx="10"/>
          </p:nvPr>
        </p:nvSpPr>
        <p:spPr/>
        <p:txBody>
          <a:bodyPr/>
          <a:lstStyle/>
          <a:p>
            <a:fld id="{5083ADB2-DE1E-4848-8A5D-F7A1506B2DA0}" type="datetimeFigureOut">
              <a:rPr lang="en-US" smtClean="0"/>
              <a:t>2/23/2023</a:t>
            </a:fld>
            <a:endParaRPr lang="en-US"/>
          </a:p>
        </p:txBody>
      </p:sp>
      <p:sp>
        <p:nvSpPr>
          <p:cNvPr id="4" name="Footer Placeholder 3">
            <a:extLst>
              <a:ext uri="{FF2B5EF4-FFF2-40B4-BE49-F238E27FC236}">
                <a16:creationId xmlns:a16="http://schemas.microsoft.com/office/drawing/2014/main" id="{AA87238F-8805-8AAA-36B7-851CD3DFB28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F33837-F773-6B77-2E6D-534C74D87D32}"/>
              </a:ext>
            </a:extLst>
          </p:cNvPr>
          <p:cNvSpPr>
            <a:spLocks noGrp="1"/>
          </p:cNvSpPr>
          <p:nvPr>
            <p:ph type="sldNum" sz="quarter" idx="12"/>
          </p:nvPr>
        </p:nvSpPr>
        <p:spPr/>
        <p:txBody>
          <a:bodyPr/>
          <a:lstStyle/>
          <a:p>
            <a:fld id="{B52A1DCC-288C-4D9F-B48D-EEE5364D4796}" type="slidenum">
              <a:rPr lang="en-US" smtClean="0"/>
              <a:t>‹#›</a:t>
            </a:fld>
            <a:endParaRPr lang="en-US"/>
          </a:p>
        </p:txBody>
      </p:sp>
    </p:spTree>
    <p:extLst>
      <p:ext uri="{BB962C8B-B14F-4D97-AF65-F5344CB8AC3E}">
        <p14:creationId xmlns:p14="http://schemas.microsoft.com/office/powerpoint/2010/main" val="978573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81B8E9-8BE2-4480-C4B5-C172F48A2E09}"/>
              </a:ext>
            </a:extLst>
          </p:cNvPr>
          <p:cNvSpPr>
            <a:spLocks noGrp="1"/>
          </p:cNvSpPr>
          <p:nvPr>
            <p:ph type="dt" sz="half" idx="10"/>
          </p:nvPr>
        </p:nvSpPr>
        <p:spPr/>
        <p:txBody>
          <a:bodyPr/>
          <a:lstStyle/>
          <a:p>
            <a:fld id="{5083ADB2-DE1E-4848-8A5D-F7A1506B2DA0}" type="datetimeFigureOut">
              <a:rPr lang="en-US" smtClean="0"/>
              <a:t>2/23/2023</a:t>
            </a:fld>
            <a:endParaRPr lang="en-US"/>
          </a:p>
        </p:txBody>
      </p:sp>
      <p:sp>
        <p:nvSpPr>
          <p:cNvPr id="3" name="Footer Placeholder 2">
            <a:extLst>
              <a:ext uri="{FF2B5EF4-FFF2-40B4-BE49-F238E27FC236}">
                <a16:creationId xmlns:a16="http://schemas.microsoft.com/office/drawing/2014/main" id="{00B25089-095B-EC5E-C7B8-4987BC2F61F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A501586-9D59-63BC-4D95-F29A4E9EC03E}"/>
              </a:ext>
            </a:extLst>
          </p:cNvPr>
          <p:cNvSpPr>
            <a:spLocks noGrp="1"/>
          </p:cNvSpPr>
          <p:nvPr>
            <p:ph type="sldNum" sz="quarter" idx="12"/>
          </p:nvPr>
        </p:nvSpPr>
        <p:spPr/>
        <p:txBody>
          <a:bodyPr/>
          <a:lstStyle/>
          <a:p>
            <a:fld id="{B52A1DCC-288C-4D9F-B48D-EEE5364D4796}" type="slidenum">
              <a:rPr lang="en-US" smtClean="0"/>
              <a:t>‹#›</a:t>
            </a:fld>
            <a:endParaRPr lang="en-US"/>
          </a:p>
        </p:txBody>
      </p:sp>
    </p:spTree>
    <p:extLst>
      <p:ext uri="{BB962C8B-B14F-4D97-AF65-F5344CB8AC3E}">
        <p14:creationId xmlns:p14="http://schemas.microsoft.com/office/powerpoint/2010/main" val="764120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00C36-0258-5D1E-13A2-CEB004131A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5F25B75-0AF0-CC81-749D-42E76160CB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ADEFE3F-87DD-C38E-BD6F-E89692E2CF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C6A313-2931-4001-DF18-BFDAA8150110}"/>
              </a:ext>
            </a:extLst>
          </p:cNvPr>
          <p:cNvSpPr>
            <a:spLocks noGrp="1"/>
          </p:cNvSpPr>
          <p:nvPr>
            <p:ph type="dt" sz="half" idx="10"/>
          </p:nvPr>
        </p:nvSpPr>
        <p:spPr/>
        <p:txBody>
          <a:bodyPr/>
          <a:lstStyle/>
          <a:p>
            <a:fld id="{5083ADB2-DE1E-4848-8A5D-F7A1506B2DA0}" type="datetimeFigureOut">
              <a:rPr lang="en-US" smtClean="0"/>
              <a:t>2/23/2023</a:t>
            </a:fld>
            <a:endParaRPr lang="en-US"/>
          </a:p>
        </p:txBody>
      </p:sp>
      <p:sp>
        <p:nvSpPr>
          <p:cNvPr id="6" name="Footer Placeholder 5">
            <a:extLst>
              <a:ext uri="{FF2B5EF4-FFF2-40B4-BE49-F238E27FC236}">
                <a16:creationId xmlns:a16="http://schemas.microsoft.com/office/drawing/2014/main" id="{C1B59138-0A13-78D5-398E-A02D9993E8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553ADC-53E5-3FE4-1097-8A59B2745580}"/>
              </a:ext>
            </a:extLst>
          </p:cNvPr>
          <p:cNvSpPr>
            <a:spLocks noGrp="1"/>
          </p:cNvSpPr>
          <p:nvPr>
            <p:ph type="sldNum" sz="quarter" idx="12"/>
          </p:nvPr>
        </p:nvSpPr>
        <p:spPr/>
        <p:txBody>
          <a:bodyPr/>
          <a:lstStyle/>
          <a:p>
            <a:fld id="{B52A1DCC-288C-4D9F-B48D-EEE5364D4796}" type="slidenum">
              <a:rPr lang="en-US" smtClean="0"/>
              <a:t>‹#›</a:t>
            </a:fld>
            <a:endParaRPr lang="en-US"/>
          </a:p>
        </p:txBody>
      </p:sp>
    </p:spTree>
    <p:extLst>
      <p:ext uri="{BB962C8B-B14F-4D97-AF65-F5344CB8AC3E}">
        <p14:creationId xmlns:p14="http://schemas.microsoft.com/office/powerpoint/2010/main" val="1072604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615C5-C7A7-0A50-CBBB-14B28F934B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61BFB6-6E56-20F9-347C-053173B16F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D06544A-E0F6-A373-4EFB-B8704095F1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95082B-BE52-E101-84BB-ED61BBA0B8E7}"/>
              </a:ext>
            </a:extLst>
          </p:cNvPr>
          <p:cNvSpPr>
            <a:spLocks noGrp="1"/>
          </p:cNvSpPr>
          <p:nvPr>
            <p:ph type="dt" sz="half" idx="10"/>
          </p:nvPr>
        </p:nvSpPr>
        <p:spPr/>
        <p:txBody>
          <a:bodyPr/>
          <a:lstStyle/>
          <a:p>
            <a:fld id="{5083ADB2-DE1E-4848-8A5D-F7A1506B2DA0}" type="datetimeFigureOut">
              <a:rPr lang="en-US" smtClean="0"/>
              <a:t>2/23/2023</a:t>
            </a:fld>
            <a:endParaRPr lang="en-US"/>
          </a:p>
        </p:txBody>
      </p:sp>
      <p:sp>
        <p:nvSpPr>
          <p:cNvPr id="6" name="Footer Placeholder 5">
            <a:extLst>
              <a:ext uri="{FF2B5EF4-FFF2-40B4-BE49-F238E27FC236}">
                <a16:creationId xmlns:a16="http://schemas.microsoft.com/office/drawing/2014/main" id="{01316045-9C2A-B7CC-0798-53F29336BD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626B9A-FA40-C66D-D2A1-64409CE8A632}"/>
              </a:ext>
            </a:extLst>
          </p:cNvPr>
          <p:cNvSpPr>
            <a:spLocks noGrp="1"/>
          </p:cNvSpPr>
          <p:nvPr>
            <p:ph type="sldNum" sz="quarter" idx="12"/>
          </p:nvPr>
        </p:nvSpPr>
        <p:spPr/>
        <p:txBody>
          <a:bodyPr/>
          <a:lstStyle/>
          <a:p>
            <a:fld id="{B52A1DCC-288C-4D9F-B48D-EEE5364D4796}" type="slidenum">
              <a:rPr lang="en-US" smtClean="0"/>
              <a:t>‹#›</a:t>
            </a:fld>
            <a:endParaRPr lang="en-US"/>
          </a:p>
        </p:txBody>
      </p:sp>
    </p:spTree>
    <p:extLst>
      <p:ext uri="{BB962C8B-B14F-4D97-AF65-F5344CB8AC3E}">
        <p14:creationId xmlns:p14="http://schemas.microsoft.com/office/powerpoint/2010/main" val="1832758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A05E34-4214-8FC1-4671-1682EE51CA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291F46D-C2D7-0FD6-A7CD-01F70EDC9E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ADD8BD-F8B3-9C27-D24B-5644A2AF2C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83ADB2-DE1E-4848-8A5D-F7A1506B2DA0}" type="datetimeFigureOut">
              <a:rPr lang="en-US" smtClean="0"/>
              <a:t>2/23/2023</a:t>
            </a:fld>
            <a:endParaRPr lang="en-US"/>
          </a:p>
        </p:txBody>
      </p:sp>
      <p:sp>
        <p:nvSpPr>
          <p:cNvPr id="5" name="Footer Placeholder 4">
            <a:extLst>
              <a:ext uri="{FF2B5EF4-FFF2-40B4-BE49-F238E27FC236}">
                <a16:creationId xmlns:a16="http://schemas.microsoft.com/office/drawing/2014/main" id="{AC9FF9F3-6723-8BD4-E915-BAA21A4FF7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491E5A0-4B25-3B6E-93D2-F003D6001D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A1DCC-288C-4D9F-B48D-EEE5364D4796}" type="slidenum">
              <a:rPr lang="en-US" smtClean="0"/>
              <a:t>‹#›</a:t>
            </a:fld>
            <a:endParaRPr lang="en-US"/>
          </a:p>
        </p:txBody>
      </p:sp>
    </p:spTree>
    <p:extLst>
      <p:ext uri="{BB962C8B-B14F-4D97-AF65-F5344CB8AC3E}">
        <p14:creationId xmlns:p14="http://schemas.microsoft.com/office/powerpoint/2010/main" val="3089703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67306EFF-11E4-01B3-AE74-B9AD70983B98}"/>
              </a:ext>
            </a:extLst>
          </p:cNvPr>
          <p:cNvSpPr/>
          <p:nvPr/>
        </p:nvSpPr>
        <p:spPr>
          <a:xfrm>
            <a:off x="1016898" y="1616475"/>
            <a:ext cx="2302006" cy="4385569"/>
          </a:xfrm>
          <a:prstGeom prst="rect">
            <a:avLst/>
          </a:prstGeom>
          <a:noFill/>
          <a:ln w="19050">
            <a:solidFill>
              <a:srgbClr val="FFCB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venir Next" panose="020B0503020202020204" pitchFamily="34" charset="0"/>
            </a:endParaRPr>
          </a:p>
        </p:txBody>
      </p:sp>
      <p:sp>
        <p:nvSpPr>
          <p:cNvPr id="13" name="Rectangle 12">
            <a:extLst>
              <a:ext uri="{FF2B5EF4-FFF2-40B4-BE49-F238E27FC236}">
                <a16:creationId xmlns:a16="http://schemas.microsoft.com/office/drawing/2014/main" id="{C37C89C6-0403-015F-D8A7-E11100D9B7BB}"/>
              </a:ext>
            </a:extLst>
          </p:cNvPr>
          <p:cNvSpPr/>
          <p:nvPr/>
        </p:nvSpPr>
        <p:spPr>
          <a:xfrm>
            <a:off x="3638806" y="1616475"/>
            <a:ext cx="2302006" cy="4385569"/>
          </a:xfrm>
          <a:prstGeom prst="rect">
            <a:avLst/>
          </a:prstGeom>
          <a:noFill/>
          <a:ln w="19050">
            <a:solidFill>
              <a:srgbClr val="1755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venir Next" panose="020B0503020202020204" pitchFamily="34" charset="0"/>
            </a:endParaRPr>
          </a:p>
        </p:txBody>
      </p:sp>
      <p:sp>
        <p:nvSpPr>
          <p:cNvPr id="14" name="Rectangle 13">
            <a:extLst>
              <a:ext uri="{FF2B5EF4-FFF2-40B4-BE49-F238E27FC236}">
                <a16:creationId xmlns:a16="http://schemas.microsoft.com/office/drawing/2014/main" id="{A90ECDBB-C867-9FA6-F914-688405AA47A1}"/>
              </a:ext>
            </a:extLst>
          </p:cNvPr>
          <p:cNvSpPr/>
          <p:nvPr/>
        </p:nvSpPr>
        <p:spPr>
          <a:xfrm>
            <a:off x="6251190" y="1616475"/>
            <a:ext cx="2302006" cy="4385569"/>
          </a:xfrm>
          <a:prstGeom prst="rect">
            <a:avLst/>
          </a:prstGeom>
          <a:noFill/>
          <a:ln w="19050">
            <a:solidFill>
              <a:srgbClr val="34D1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venir Next" panose="020B0503020202020204" pitchFamily="34" charset="0"/>
            </a:endParaRPr>
          </a:p>
        </p:txBody>
      </p:sp>
      <p:sp>
        <p:nvSpPr>
          <p:cNvPr id="15" name="Rectangle 14">
            <a:extLst>
              <a:ext uri="{FF2B5EF4-FFF2-40B4-BE49-F238E27FC236}">
                <a16:creationId xmlns:a16="http://schemas.microsoft.com/office/drawing/2014/main" id="{E0C2C198-6F75-A871-C094-FE94CE12C72B}"/>
              </a:ext>
            </a:extLst>
          </p:cNvPr>
          <p:cNvSpPr/>
          <p:nvPr/>
        </p:nvSpPr>
        <p:spPr>
          <a:xfrm>
            <a:off x="8873096" y="1616475"/>
            <a:ext cx="2302006" cy="4385569"/>
          </a:xfrm>
          <a:prstGeom prst="rect">
            <a:avLst/>
          </a:prstGeom>
          <a:noFill/>
          <a:ln w="19050">
            <a:solidFill>
              <a:srgbClr val="F94A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venir Next" panose="020B0503020202020204" pitchFamily="34" charset="0"/>
            </a:endParaRPr>
          </a:p>
        </p:txBody>
      </p:sp>
      <p:grpSp>
        <p:nvGrpSpPr>
          <p:cNvPr id="11" name="Group 10">
            <a:extLst>
              <a:ext uri="{FF2B5EF4-FFF2-40B4-BE49-F238E27FC236}">
                <a16:creationId xmlns:a16="http://schemas.microsoft.com/office/drawing/2014/main" id="{287A8218-E880-96A8-4058-10C5247A411C}"/>
              </a:ext>
            </a:extLst>
          </p:cNvPr>
          <p:cNvGrpSpPr/>
          <p:nvPr/>
        </p:nvGrpSpPr>
        <p:grpSpPr>
          <a:xfrm>
            <a:off x="1457687" y="855956"/>
            <a:ext cx="9281387" cy="1485709"/>
            <a:chOff x="1080334" y="838200"/>
            <a:chExt cx="9281387" cy="1485709"/>
          </a:xfrm>
        </p:grpSpPr>
        <p:sp>
          <p:nvSpPr>
            <p:cNvPr id="4" name="Diamond 3">
              <a:extLst>
                <a:ext uri="{FF2B5EF4-FFF2-40B4-BE49-F238E27FC236}">
                  <a16:creationId xmlns:a16="http://schemas.microsoft.com/office/drawing/2014/main" id="{FC2B31A5-2131-612F-3204-5F8754EDCFA3}"/>
                </a:ext>
              </a:extLst>
            </p:cNvPr>
            <p:cNvSpPr/>
            <p:nvPr/>
          </p:nvSpPr>
          <p:spPr>
            <a:xfrm>
              <a:off x="1080334" y="873529"/>
              <a:ext cx="1429952" cy="1450380"/>
            </a:xfrm>
            <a:prstGeom prst="diamond">
              <a:avLst/>
            </a:prstGeom>
            <a:solidFill>
              <a:srgbClr val="FFCB00"/>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latin typeface="Avenir Next" panose="020B0503020202020204" pitchFamily="34" charset="0"/>
                </a:rPr>
                <a:t>P</a:t>
              </a:r>
            </a:p>
          </p:txBody>
        </p:sp>
        <p:sp>
          <p:nvSpPr>
            <p:cNvPr id="8" name="Diamond 7">
              <a:extLst>
                <a:ext uri="{FF2B5EF4-FFF2-40B4-BE49-F238E27FC236}">
                  <a16:creationId xmlns:a16="http://schemas.microsoft.com/office/drawing/2014/main" id="{F15F170C-0F53-D9ED-907B-E015CA07CEB2}"/>
                </a:ext>
              </a:extLst>
            </p:cNvPr>
            <p:cNvSpPr/>
            <p:nvPr/>
          </p:nvSpPr>
          <p:spPr>
            <a:xfrm>
              <a:off x="8931769" y="838200"/>
              <a:ext cx="1429952" cy="1450380"/>
            </a:xfrm>
            <a:prstGeom prst="diamond">
              <a:avLst/>
            </a:prstGeom>
            <a:solidFill>
              <a:srgbClr val="F94A29">
                <a:alpha val="89804"/>
              </a:srgb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latin typeface="Avenir Next" panose="020B0503020202020204" pitchFamily="34" charset="0"/>
                </a:rPr>
                <a:t>T</a:t>
              </a:r>
            </a:p>
          </p:txBody>
        </p:sp>
        <p:sp>
          <p:nvSpPr>
            <p:cNvPr id="9" name="Diamond 8">
              <a:extLst>
                <a:ext uri="{FF2B5EF4-FFF2-40B4-BE49-F238E27FC236}">
                  <a16:creationId xmlns:a16="http://schemas.microsoft.com/office/drawing/2014/main" id="{F42BA186-0C12-04AC-0D22-80C43D36DE58}"/>
                </a:ext>
              </a:extLst>
            </p:cNvPr>
            <p:cNvSpPr/>
            <p:nvPr/>
          </p:nvSpPr>
          <p:spPr>
            <a:xfrm>
              <a:off x="6314624" y="838200"/>
              <a:ext cx="1429952" cy="1450380"/>
            </a:xfrm>
            <a:prstGeom prst="diamond">
              <a:avLst/>
            </a:prstGeom>
            <a:solidFill>
              <a:srgbClr val="34D1BF"/>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latin typeface="Avenir Next" panose="020B0503020202020204" pitchFamily="34" charset="0"/>
                </a:rPr>
                <a:t>S</a:t>
              </a:r>
            </a:p>
          </p:txBody>
        </p:sp>
        <p:sp>
          <p:nvSpPr>
            <p:cNvPr id="10" name="Diamond 9">
              <a:extLst>
                <a:ext uri="{FF2B5EF4-FFF2-40B4-BE49-F238E27FC236}">
                  <a16:creationId xmlns:a16="http://schemas.microsoft.com/office/drawing/2014/main" id="{D23CCD49-7941-0227-868A-2BE0364515B2}"/>
                </a:ext>
              </a:extLst>
            </p:cNvPr>
            <p:cNvSpPr/>
            <p:nvPr/>
          </p:nvSpPr>
          <p:spPr>
            <a:xfrm>
              <a:off x="3697480" y="838200"/>
              <a:ext cx="1429952" cy="1450380"/>
            </a:xfrm>
            <a:prstGeom prst="diamond">
              <a:avLst/>
            </a:prstGeom>
            <a:solidFill>
              <a:srgbClr val="1755B9"/>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latin typeface="Avenir Next" panose="020B0503020202020204" pitchFamily="34" charset="0"/>
                </a:rPr>
                <a:t>E</a:t>
              </a:r>
            </a:p>
          </p:txBody>
        </p:sp>
      </p:grpSp>
      <p:sp>
        <p:nvSpPr>
          <p:cNvPr id="16" name="TextBox 15">
            <a:extLst>
              <a:ext uri="{FF2B5EF4-FFF2-40B4-BE49-F238E27FC236}">
                <a16:creationId xmlns:a16="http://schemas.microsoft.com/office/drawing/2014/main" id="{21078055-D0D8-8A45-966D-952352DA775F}"/>
              </a:ext>
            </a:extLst>
          </p:cNvPr>
          <p:cNvSpPr txBox="1"/>
          <p:nvPr/>
        </p:nvSpPr>
        <p:spPr>
          <a:xfrm>
            <a:off x="1067419" y="2342123"/>
            <a:ext cx="2200964" cy="3016210"/>
          </a:xfrm>
          <a:prstGeom prst="rect">
            <a:avLst/>
          </a:prstGeom>
          <a:noFill/>
        </p:spPr>
        <p:txBody>
          <a:bodyPr wrap="square" rtlCol="0">
            <a:spAutoFit/>
          </a:bodyPr>
          <a:lstStyle/>
          <a:p>
            <a:pPr algn="l"/>
            <a:r>
              <a:rPr lang="en-US" sz="1000" b="0" i="0" dirty="0">
                <a:solidFill>
                  <a:srgbClr val="333333"/>
                </a:solidFill>
                <a:effectLst/>
                <a:latin typeface="Avenir Next" panose="020B0503020202020204" pitchFamily="34" charset="0"/>
              </a:rPr>
              <a:t>The first factor to consider when performing a PESTEL analysis is how the government of a country intervenes in the national economy through policy setting or rules for business. When considering the Political factors, here are some key questions to ask:</a:t>
            </a:r>
          </a:p>
          <a:p>
            <a:pPr algn="l"/>
            <a:endParaRPr lang="en-US" sz="1000" b="0" i="0" dirty="0">
              <a:solidFill>
                <a:srgbClr val="333333"/>
              </a:solidFill>
              <a:effectLst/>
              <a:latin typeface="Avenir Next" panose="020B0503020202020204" pitchFamily="34" charset="0"/>
            </a:endParaRPr>
          </a:p>
          <a:p>
            <a:pPr marL="171450" indent="-171450" algn="l">
              <a:buFont typeface="Arial" panose="020B0604020202020204" pitchFamily="34" charset="0"/>
              <a:buChar char="•"/>
            </a:pPr>
            <a:r>
              <a:rPr lang="en-US" sz="1000" b="0" i="0" dirty="0">
                <a:solidFill>
                  <a:srgbClr val="333333"/>
                </a:solidFill>
                <a:effectLst/>
                <a:latin typeface="Avenir Next" panose="020B0503020202020204" pitchFamily="34" charset="0"/>
              </a:rPr>
              <a:t>Who are our stakeholders?</a:t>
            </a:r>
          </a:p>
          <a:p>
            <a:pPr marL="171450" indent="-171450" algn="l">
              <a:buFont typeface="Arial" panose="020B0604020202020204" pitchFamily="34" charset="0"/>
              <a:buChar char="•"/>
            </a:pPr>
            <a:r>
              <a:rPr lang="en-US" sz="1000" b="0" i="0" dirty="0">
                <a:solidFill>
                  <a:srgbClr val="333333"/>
                </a:solidFill>
                <a:effectLst/>
                <a:latin typeface="Avenir Next" panose="020B0503020202020204" pitchFamily="34" charset="0"/>
              </a:rPr>
              <a:t>When is our country’s next local, state, or national election? How could this change government or regional policy?</a:t>
            </a:r>
          </a:p>
          <a:p>
            <a:pPr marL="171450" indent="-171450" algn="l">
              <a:buFont typeface="Arial" panose="020B0604020202020204" pitchFamily="34" charset="0"/>
              <a:buChar char="•"/>
            </a:pPr>
            <a:r>
              <a:rPr lang="en-US" sz="1000" b="0" i="0" dirty="0">
                <a:solidFill>
                  <a:srgbClr val="333333"/>
                </a:solidFill>
                <a:effectLst/>
                <a:latin typeface="Avenir Next" panose="020B0503020202020204" pitchFamily="34" charset="0"/>
              </a:rPr>
              <a:t>Could any pending legislation changes affect our business, either positively or negatively?</a:t>
            </a:r>
          </a:p>
        </p:txBody>
      </p:sp>
      <p:sp>
        <p:nvSpPr>
          <p:cNvPr id="17" name="TextBox 16">
            <a:extLst>
              <a:ext uri="{FF2B5EF4-FFF2-40B4-BE49-F238E27FC236}">
                <a16:creationId xmlns:a16="http://schemas.microsoft.com/office/drawing/2014/main" id="{9FE4E01E-3B6C-9697-B54C-27C877156C1C}"/>
              </a:ext>
            </a:extLst>
          </p:cNvPr>
          <p:cNvSpPr txBox="1"/>
          <p:nvPr/>
        </p:nvSpPr>
        <p:spPr>
          <a:xfrm>
            <a:off x="3672263" y="2306336"/>
            <a:ext cx="2200964" cy="3170099"/>
          </a:xfrm>
          <a:prstGeom prst="rect">
            <a:avLst/>
          </a:prstGeom>
          <a:noFill/>
        </p:spPr>
        <p:txBody>
          <a:bodyPr wrap="square" rtlCol="0">
            <a:spAutoFit/>
          </a:bodyPr>
          <a:lstStyle/>
          <a:p>
            <a:pPr algn="l"/>
            <a:r>
              <a:rPr lang="en-US" sz="1000" b="0" i="0" dirty="0">
                <a:solidFill>
                  <a:srgbClr val="333333"/>
                </a:solidFill>
                <a:effectLst/>
                <a:latin typeface="Avenir Next" panose="020B0503020202020204" pitchFamily="34" charset="0"/>
              </a:rPr>
              <a:t>Next, you want to look at the broader economical climate your business is operating in, both from the country’s economy and the consumer's side. How stable is the current economy? </a:t>
            </a:r>
          </a:p>
          <a:p>
            <a:pPr algn="l"/>
            <a:r>
              <a:rPr lang="en-US" sz="1000" b="0" i="0" dirty="0">
                <a:solidFill>
                  <a:srgbClr val="333333"/>
                </a:solidFill>
                <a:effectLst/>
                <a:latin typeface="Avenir Next" panose="020B0503020202020204" pitchFamily="34" charset="0"/>
              </a:rPr>
              <a:t>When considering the Economical factors, here are some key questions to ask:</a:t>
            </a:r>
          </a:p>
          <a:p>
            <a:pPr algn="l"/>
            <a:endParaRPr lang="en-US" sz="1000" b="0" i="0" dirty="0">
              <a:solidFill>
                <a:srgbClr val="333333"/>
              </a:solidFill>
              <a:effectLst/>
              <a:latin typeface="Avenir Next" panose="020B0503020202020204" pitchFamily="34" charset="0"/>
            </a:endParaRPr>
          </a:p>
          <a:p>
            <a:pPr marL="171450" indent="-171450" algn="l">
              <a:buFont typeface="Arial" panose="020B0604020202020204" pitchFamily="34" charset="0"/>
              <a:buChar char="•"/>
            </a:pPr>
            <a:r>
              <a:rPr lang="en-US" sz="1000" b="0" i="0" dirty="0">
                <a:solidFill>
                  <a:srgbClr val="333333"/>
                </a:solidFill>
                <a:effectLst/>
                <a:latin typeface="Avenir Next" panose="020B0503020202020204" pitchFamily="34" charset="0"/>
              </a:rPr>
              <a:t>Do we operate on a budget? Is it realistic</a:t>
            </a:r>
          </a:p>
          <a:p>
            <a:pPr marL="171450" indent="-171450" algn="l">
              <a:buFont typeface="Arial" panose="020B0604020202020204" pitchFamily="34" charset="0"/>
              <a:buChar char="•"/>
            </a:pPr>
            <a:r>
              <a:rPr lang="en-US" sz="1000" b="0" i="0" dirty="0">
                <a:solidFill>
                  <a:srgbClr val="333333"/>
                </a:solidFill>
                <a:effectLst/>
                <a:latin typeface="Avenir Next" panose="020B0503020202020204" pitchFamily="34" charset="0"/>
              </a:rPr>
              <a:t>Are customers’ levels of disposable income rising or falling? How is this likely to change in the next few years?</a:t>
            </a:r>
          </a:p>
          <a:p>
            <a:pPr marL="171450" indent="-171450" algn="l">
              <a:buFont typeface="Arial" panose="020B0604020202020204" pitchFamily="34" charset="0"/>
              <a:buChar char="•"/>
            </a:pPr>
            <a:r>
              <a:rPr lang="en-US" sz="1000" b="0" i="0" dirty="0">
                <a:solidFill>
                  <a:srgbClr val="333333"/>
                </a:solidFill>
                <a:effectLst/>
                <a:latin typeface="Avenir Next" panose="020B0503020202020204" pitchFamily="34" charset="0"/>
              </a:rPr>
              <a:t>Has demand for our products services grown / shrank / stayed the same?</a:t>
            </a:r>
          </a:p>
          <a:p>
            <a:pPr algn="l"/>
            <a:endParaRPr lang="en-US" sz="1000" b="0" i="0" dirty="0">
              <a:solidFill>
                <a:srgbClr val="333333"/>
              </a:solidFill>
              <a:effectLst/>
              <a:latin typeface="Avenir Next" panose="020B0503020202020204" pitchFamily="34" charset="0"/>
            </a:endParaRPr>
          </a:p>
        </p:txBody>
      </p:sp>
      <p:sp>
        <p:nvSpPr>
          <p:cNvPr id="18" name="TextBox 17">
            <a:extLst>
              <a:ext uri="{FF2B5EF4-FFF2-40B4-BE49-F238E27FC236}">
                <a16:creationId xmlns:a16="http://schemas.microsoft.com/office/drawing/2014/main" id="{40AC9C0E-B868-C978-70E8-626017ABA3CC}"/>
              </a:ext>
            </a:extLst>
          </p:cNvPr>
          <p:cNvSpPr txBox="1"/>
          <p:nvPr/>
        </p:nvSpPr>
        <p:spPr>
          <a:xfrm>
            <a:off x="6301711" y="2341665"/>
            <a:ext cx="2200964" cy="3477875"/>
          </a:xfrm>
          <a:prstGeom prst="rect">
            <a:avLst/>
          </a:prstGeom>
          <a:noFill/>
        </p:spPr>
        <p:txBody>
          <a:bodyPr wrap="square" rtlCol="0">
            <a:spAutoFit/>
          </a:bodyPr>
          <a:lstStyle/>
          <a:p>
            <a:pPr algn="l"/>
            <a:r>
              <a:rPr lang="en-US" sz="1000" b="0" i="0" dirty="0">
                <a:solidFill>
                  <a:srgbClr val="333333"/>
                </a:solidFill>
                <a:effectLst/>
                <a:latin typeface="Avenir Next" panose="020B0503020202020204" pitchFamily="34" charset="0"/>
              </a:rPr>
              <a:t>The demand for many products changes with the changes in social attitudes. This covers things such as age and population growth rate, religious beliefs, gender norms, class structures, internet usage habits, customs and beliefs and lifestyle choices.</a:t>
            </a:r>
          </a:p>
          <a:p>
            <a:pPr algn="l"/>
            <a:endParaRPr lang="en-US" sz="1000" b="0" i="0" dirty="0">
              <a:solidFill>
                <a:srgbClr val="333333"/>
              </a:solidFill>
              <a:effectLst/>
              <a:latin typeface="Avenir Next" panose="020B0503020202020204" pitchFamily="34" charset="0"/>
            </a:endParaRPr>
          </a:p>
          <a:p>
            <a:pPr algn="l"/>
            <a:r>
              <a:rPr lang="en-US" sz="1000" b="0" i="0" dirty="0">
                <a:solidFill>
                  <a:srgbClr val="333333"/>
                </a:solidFill>
                <a:effectLst/>
                <a:latin typeface="Avenir Next" panose="020B0503020202020204" pitchFamily="34" charset="0"/>
              </a:rPr>
              <a:t>Here are some key questions to ask:</a:t>
            </a:r>
          </a:p>
          <a:p>
            <a:pPr algn="l"/>
            <a:endParaRPr lang="en-US" sz="1000" b="0" i="0" dirty="0">
              <a:solidFill>
                <a:srgbClr val="333333"/>
              </a:solidFill>
              <a:effectLst/>
              <a:latin typeface="Avenir Next" panose="020B0503020202020204" pitchFamily="34" charset="0"/>
            </a:endParaRPr>
          </a:p>
          <a:p>
            <a:pPr marL="171450" indent="-171450" algn="l">
              <a:buFont typeface="Arial" panose="020B0604020202020204" pitchFamily="34" charset="0"/>
              <a:buChar char="•"/>
            </a:pPr>
            <a:r>
              <a:rPr lang="en-US" sz="1000" b="0" i="0" dirty="0">
                <a:solidFill>
                  <a:srgbClr val="333333"/>
                </a:solidFill>
                <a:effectLst/>
                <a:latin typeface="Avenir Next" panose="020B0503020202020204" pitchFamily="34" charset="0"/>
              </a:rPr>
              <a:t>How do religious beliefs and lifestyle choices affect the population?</a:t>
            </a:r>
          </a:p>
          <a:p>
            <a:pPr marL="171450" indent="-171450" algn="l">
              <a:buFont typeface="Arial" panose="020B0604020202020204" pitchFamily="34" charset="0"/>
              <a:buChar char="•"/>
            </a:pPr>
            <a:r>
              <a:rPr lang="en-US" sz="1000" b="0" i="0" dirty="0">
                <a:solidFill>
                  <a:srgbClr val="333333"/>
                </a:solidFill>
                <a:effectLst/>
                <a:latin typeface="Avenir Next" panose="020B0503020202020204" pitchFamily="34" charset="0"/>
              </a:rPr>
              <a:t>Are generational shifts in attitude likely to affect what we’re doing?</a:t>
            </a:r>
          </a:p>
          <a:p>
            <a:pPr marL="171450" indent="-171450" algn="l">
              <a:buFont typeface="Arial" panose="020B0604020202020204" pitchFamily="34" charset="0"/>
              <a:buChar char="•"/>
            </a:pPr>
            <a:r>
              <a:rPr lang="en-US" sz="1000" b="0" i="0" dirty="0">
                <a:solidFill>
                  <a:srgbClr val="333333"/>
                </a:solidFill>
                <a:effectLst/>
                <a:latin typeface="Avenir Next" panose="020B0503020202020204" pitchFamily="34" charset="0"/>
              </a:rPr>
              <a:t>What are our society’s levels of health, education, and social mobility? what impact does this have?</a:t>
            </a:r>
          </a:p>
        </p:txBody>
      </p:sp>
      <p:sp>
        <p:nvSpPr>
          <p:cNvPr id="19" name="TextBox 18">
            <a:extLst>
              <a:ext uri="{FF2B5EF4-FFF2-40B4-BE49-F238E27FC236}">
                <a16:creationId xmlns:a16="http://schemas.microsoft.com/office/drawing/2014/main" id="{DB060EA1-263A-0320-37AF-B6453D0623CE}"/>
              </a:ext>
            </a:extLst>
          </p:cNvPr>
          <p:cNvSpPr txBox="1"/>
          <p:nvPr/>
        </p:nvSpPr>
        <p:spPr>
          <a:xfrm>
            <a:off x="8863574" y="2338308"/>
            <a:ext cx="2200964" cy="3170099"/>
          </a:xfrm>
          <a:prstGeom prst="rect">
            <a:avLst/>
          </a:prstGeom>
          <a:noFill/>
        </p:spPr>
        <p:txBody>
          <a:bodyPr wrap="square" rtlCol="0">
            <a:spAutoFit/>
          </a:bodyPr>
          <a:lstStyle/>
          <a:p>
            <a:pPr algn="l"/>
            <a:r>
              <a:rPr lang="en-US" sz="1000" b="0" i="0" dirty="0">
                <a:solidFill>
                  <a:srgbClr val="333333"/>
                </a:solidFill>
                <a:effectLst/>
                <a:latin typeface="Avenir Next" panose="020B0503020202020204" pitchFamily="34" charset="0"/>
              </a:rPr>
              <a:t>This section may not have ever been as important as it is today due to the extreme rate of technological advancement we are currently experiencing. You need to examine the availability of technology available to both you and to your customer. </a:t>
            </a:r>
          </a:p>
          <a:p>
            <a:pPr algn="l"/>
            <a:endParaRPr lang="en-US" sz="1000" b="0" i="0" dirty="0">
              <a:solidFill>
                <a:srgbClr val="333333"/>
              </a:solidFill>
              <a:effectLst/>
              <a:latin typeface="Avenir Next" panose="020B0503020202020204" pitchFamily="34" charset="0"/>
            </a:endParaRPr>
          </a:p>
          <a:p>
            <a:pPr algn="l"/>
            <a:r>
              <a:rPr lang="en-US" sz="1000" b="0" i="0" dirty="0">
                <a:solidFill>
                  <a:srgbClr val="333333"/>
                </a:solidFill>
                <a:effectLst/>
                <a:latin typeface="Avenir Next" panose="020B0503020202020204" pitchFamily="34" charset="0"/>
              </a:rPr>
              <a:t>When considering the Technological factors, here are some key questions to ask:</a:t>
            </a:r>
          </a:p>
          <a:p>
            <a:pPr algn="l"/>
            <a:endParaRPr lang="en-US" sz="1000" b="0" i="0" dirty="0">
              <a:solidFill>
                <a:srgbClr val="333333"/>
              </a:solidFill>
              <a:effectLst/>
              <a:latin typeface="Avenir Next" panose="020B0503020202020204" pitchFamily="34" charset="0"/>
            </a:endParaRPr>
          </a:p>
          <a:p>
            <a:pPr marL="171450" indent="-171450" algn="l">
              <a:buFont typeface="Arial" panose="020B0604020202020204" pitchFamily="34" charset="0"/>
              <a:buChar char="•"/>
            </a:pPr>
            <a:r>
              <a:rPr lang="en-US" sz="1000" b="0" i="0" dirty="0">
                <a:solidFill>
                  <a:srgbClr val="333333"/>
                </a:solidFill>
                <a:effectLst/>
                <a:latin typeface="Avenir Next" panose="020B0503020202020204" pitchFamily="34" charset="0"/>
              </a:rPr>
              <a:t>How well do we use technology?</a:t>
            </a:r>
          </a:p>
          <a:p>
            <a:pPr marL="171450" indent="-171450" algn="l">
              <a:buFont typeface="Arial" panose="020B0604020202020204" pitchFamily="34" charset="0"/>
              <a:buChar char="•"/>
            </a:pPr>
            <a:r>
              <a:rPr lang="en-US" sz="1000" b="0" i="0" dirty="0">
                <a:solidFill>
                  <a:srgbClr val="333333"/>
                </a:solidFill>
                <a:effectLst/>
                <a:latin typeface="Avenir Next" panose="020B0503020202020204" pitchFamily="34" charset="0"/>
              </a:rPr>
              <a:t>Are there any new technologies that we could be using that our competitors are using?</a:t>
            </a:r>
          </a:p>
          <a:p>
            <a:pPr marL="171450" indent="-171450" algn="l">
              <a:buFont typeface="Arial" panose="020B0604020202020204" pitchFamily="34" charset="0"/>
              <a:buChar char="•"/>
            </a:pPr>
            <a:r>
              <a:rPr lang="en-US" sz="1000" b="0" i="0" dirty="0">
                <a:solidFill>
                  <a:srgbClr val="333333"/>
                </a:solidFill>
                <a:effectLst/>
                <a:latin typeface="Avenir Next" panose="020B0503020202020204" pitchFamily="34" charset="0"/>
              </a:rPr>
              <a:t>What can we learn from the data we collect?</a:t>
            </a:r>
          </a:p>
        </p:txBody>
      </p:sp>
      <p:sp>
        <p:nvSpPr>
          <p:cNvPr id="20" name="Diamond 19">
            <a:extLst>
              <a:ext uri="{FF2B5EF4-FFF2-40B4-BE49-F238E27FC236}">
                <a16:creationId xmlns:a16="http://schemas.microsoft.com/office/drawing/2014/main" id="{9E7A27A9-D842-03DB-2ECA-05B13E125AD1}"/>
              </a:ext>
            </a:extLst>
          </p:cNvPr>
          <p:cNvSpPr/>
          <p:nvPr/>
        </p:nvSpPr>
        <p:spPr>
          <a:xfrm>
            <a:off x="1624939" y="1071811"/>
            <a:ext cx="1089328" cy="1089328"/>
          </a:xfrm>
          <a:prstGeom prst="diamond">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venir Next" panose="020B0503020202020204" pitchFamily="34" charset="0"/>
            </a:endParaRPr>
          </a:p>
        </p:txBody>
      </p:sp>
      <p:sp>
        <p:nvSpPr>
          <p:cNvPr id="21" name="Diamond 20">
            <a:extLst>
              <a:ext uri="{FF2B5EF4-FFF2-40B4-BE49-F238E27FC236}">
                <a16:creationId xmlns:a16="http://schemas.microsoft.com/office/drawing/2014/main" id="{8EC31A39-C75A-D292-3A85-358A1473C9DD}"/>
              </a:ext>
            </a:extLst>
          </p:cNvPr>
          <p:cNvSpPr/>
          <p:nvPr/>
        </p:nvSpPr>
        <p:spPr>
          <a:xfrm>
            <a:off x="6861141" y="1036482"/>
            <a:ext cx="1089328" cy="1089328"/>
          </a:xfrm>
          <a:prstGeom prst="diamond">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venir Next" panose="020B0503020202020204" pitchFamily="34" charset="0"/>
            </a:endParaRPr>
          </a:p>
        </p:txBody>
      </p:sp>
      <p:sp>
        <p:nvSpPr>
          <p:cNvPr id="22" name="Diamond 21">
            <a:extLst>
              <a:ext uri="{FF2B5EF4-FFF2-40B4-BE49-F238E27FC236}">
                <a16:creationId xmlns:a16="http://schemas.microsoft.com/office/drawing/2014/main" id="{655F9C1B-8A29-DEA9-22DE-E961D43BEC95}"/>
              </a:ext>
            </a:extLst>
          </p:cNvPr>
          <p:cNvSpPr/>
          <p:nvPr/>
        </p:nvSpPr>
        <p:spPr>
          <a:xfrm>
            <a:off x="4246377" y="1036482"/>
            <a:ext cx="1089328" cy="1089328"/>
          </a:xfrm>
          <a:prstGeom prst="diamond">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venir Next" panose="020B0503020202020204" pitchFamily="34" charset="0"/>
            </a:endParaRPr>
          </a:p>
        </p:txBody>
      </p:sp>
      <p:sp>
        <p:nvSpPr>
          <p:cNvPr id="23" name="Diamond 22">
            <a:extLst>
              <a:ext uri="{FF2B5EF4-FFF2-40B4-BE49-F238E27FC236}">
                <a16:creationId xmlns:a16="http://schemas.microsoft.com/office/drawing/2014/main" id="{105F12D2-F4F1-805E-13A6-E9374D54B5A8}"/>
              </a:ext>
            </a:extLst>
          </p:cNvPr>
          <p:cNvSpPr/>
          <p:nvPr/>
        </p:nvSpPr>
        <p:spPr>
          <a:xfrm>
            <a:off x="9479434" y="1036482"/>
            <a:ext cx="1089328" cy="1089328"/>
          </a:xfrm>
          <a:prstGeom prst="diamond">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venir Next" panose="020B0503020202020204" pitchFamily="34" charset="0"/>
            </a:endParaRPr>
          </a:p>
        </p:txBody>
      </p:sp>
      <p:sp>
        <p:nvSpPr>
          <p:cNvPr id="24" name="TextBox 23">
            <a:extLst>
              <a:ext uri="{FF2B5EF4-FFF2-40B4-BE49-F238E27FC236}">
                <a16:creationId xmlns:a16="http://schemas.microsoft.com/office/drawing/2014/main" id="{9DE1ADBF-B95B-0805-B760-2758B3FFBF79}"/>
              </a:ext>
            </a:extLst>
          </p:cNvPr>
          <p:cNvSpPr txBox="1"/>
          <p:nvPr/>
        </p:nvSpPr>
        <p:spPr>
          <a:xfrm>
            <a:off x="4246377" y="244954"/>
            <a:ext cx="4155962" cy="646331"/>
          </a:xfrm>
          <a:prstGeom prst="rect">
            <a:avLst/>
          </a:prstGeom>
          <a:noFill/>
        </p:spPr>
        <p:txBody>
          <a:bodyPr wrap="square" rtlCol="0">
            <a:spAutoFit/>
          </a:bodyPr>
          <a:lstStyle/>
          <a:p>
            <a:r>
              <a:rPr lang="en-US" sz="3600" b="1" u="sng" dirty="0">
                <a:latin typeface="Avenir Next" panose="020B0503020202020204" pitchFamily="34" charset="0"/>
              </a:rPr>
              <a:t>PEST ANALYSIS</a:t>
            </a:r>
          </a:p>
        </p:txBody>
      </p:sp>
    </p:spTree>
    <p:extLst>
      <p:ext uri="{BB962C8B-B14F-4D97-AF65-F5344CB8AC3E}">
        <p14:creationId xmlns:p14="http://schemas.microsoft.com/office/powerpoint/2010/main" val="2200346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371</Words>
  <Application>Microsoft Office PowerPoint</Application>
  <PresentationFormat>Widescreen</PresentationFormat>
  <Paragraphs>30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Avenir Next</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Tayyba Mirza</dc:creator>
  <cp:lastModifiedBy>Tayyba Mirza</cp:lastModifiedBy>
  <cp:revision>3</cp:revision>
  <dcterms:created xsi:type="dcterms:W3CDTF">2023-01-17T05:58:30Z</dcterms:created>
  <dcterms:modified xsi:type="dcterms:W3CDTF">2023-02-23T10:45:56Z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efa4170-0d19-0005-0004-bc88714345d2_Enabled">
    <vt:lpwstr>true</vt:lpwstr>
  </property>
  <property fmtid="{D5CDD505-2E9C-101B-9397-08002B2CF9AE}" pid="3" name="MSIP_Label_defa4170-0d19-0005-0004-bc88714345d2_SetDate">
    <vt:lpwstr>2023-01-17T06:25:43Z</vt:lpwstr>
  </property>
  <property fmtid="{D5CDD505-2E9C-101B-9397-08002B2CF9AE}" pid="4" name="MSIP_Label_defa4170-0d19-0005-0004-bc88714345d2_Method">
    <vt:lpwstr>Standard</vt:lpwstr>
  </property>
  <property fmtid="{D5CDD505-2E9C-101B-9397-08002B2CF9AE}" pid="5" name="MSIP_Label_defa4170-0d19-0005-0004-bc88714345d2_Name">
    <vt:lpwstr>defa4170-0d19-0005-0004-bc88714345d2</vt:lpwstr>
  </property>
  <property fmtid="{D5CDD505-2E9C-101B-9397-08002B2CF9AE}" pid="6" name="MSIP_Label_defa4170-0d19-0005-0004-bc88714345d2_SiteId">
    <vt:lpwstr>80973ecb-f349-4d26-af84-24e751ff0fa4</vt:lpwstr>
  </property>
  <property fmtid="{D5CDD505-2E9C-101B-9397-08002B2CF9AE}" pid="7" name="MSIP_Label_defa4170-0d19-0005-0004-bc88714345d2_ActionId">
    <vt:lpwstr>3c155915-f0c5-4996-8be7-438c94b182aa</vt:lpwstr>
  </property>
  <property fmtid="{D5CDD505-2E9C-101B-9397-08002B2CF9AE}" pid="8" name="MSIP_Label_defa4170-0d19-0005-0004-bc88714345d2_ContentBits">
    <vt:lpwstr>0</vt:lpwstr>
  </property>
</Properties>
</file>