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C1CA7-1FD6-4DCF-9E1D-D9A3E9FBF34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BBE6E-E7A2-455D-A42B-DF27D068C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5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9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B498-F6BB-8321-78FB-B07FBD84A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A09EE-3C82-810F-FE0C-99939758E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57BBA-0B96-79B2-1724-1042AE27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E6652-0BA3-56FD-56AE-EB28CA0EA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97A8-159F-6C03-D0BE-52C00483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B31A2-6D76-45D2-9001-5D6EB122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A8985-C677-BB6D-7C23-0994A3E16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6044E-C3EC-30BD-8FF8-E9F80730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18956-EC35-E1E1-8D6A-32026103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64DA8-4EA5-79FA-236E-5972A2FB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4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8F89A-DD44-F953-109D-2CC5A7F5F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98A76-F91A-06D5-5A58-06AB5C1DC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8D20-F637-C113-0A43-600716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43708-E705-75EE-4D04-128CF4C1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A5BB6-B086-D6C0-0F65-40604561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0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FB89-30D1-1558-C173-D851ADBA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27C9A-9295-D501-1C8D-099040632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4D43-B3E4-E683-39E6-7459950A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C03D1-1C07-8A93-9F1C-75120985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5213-9025-0D0F-4F99-FC3C9BF1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87CC-C22B-DB24-8CCA-45F0BBAE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36BB1-5884-143E-B8F2-E7B6159CA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BB81D-C0C9-B353-013C-116D655E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963CA-01D0-6EEF-92DE-E3E9F0B9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EA1B7-CAEC-D7E1-4A7B-426EF30F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0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7D6D5-A4BC-8442-60AB-BCD74E5C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491D-32AF-D6BA-DAFE-CA8A3612A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75FD9-71A5-066B-4147-5FE6AD72C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A2B37-E607-3635-7F60-D05FD205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B3B6D-C15B-356D-3351-87AD386A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32C82-131A-F082-F427-8F0524D9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0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FDABF-18D7-D7CE-36C6-B67A41DA7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9096F-F226-05C6-01CB-01EF2B889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F0ED4-EDF7-88BA-5396-E96E8FCDF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211219-BACE-5321-7CD9-DE68DB3EC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37000-0107-F481-1EB5-E5C3F3E6B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A82E5B-2775-471F-E5E5-CCFF2DB1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50BF45-84CB-FF99-0A20-20AF26E9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96DAB1-2BB8-0F5A-4477-0EBB7ECA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F6D8-A023-48A9-DFE0-2BE6E4DD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DB7EA-DD62-D078-C0D0-33A97D5B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33F2B-248D-2620-01F2-7F351848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E4021-AEC1-92E5-0ED9-6B95A44C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6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EA4B6-66E9-799C-DEA2-7D9FF37A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CEF50-2455-23DF-1390-96216E0C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F777D-F3B5-E463-272C-0354D05E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9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C84DF-E7C8-8E17-C80A-38211FFD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23B4A-A365-79AB-4515-640810F70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457C72-9405-833E-F46D-891D1780A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FE33E-0E4F-2321-8E76-E5B332A9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582A9-737C-2A2A-0327-AC89E0DA7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B8092-A190-4581-AD63-E0DCE6F5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1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5CD9-08A4-F1A2-3D9F-5DE8FF4A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B7EB4-7E41-CEF6-A554-D4326030F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28D39-C283-38E2-07B9-051BD6D2B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512E0F-BDBB-C6B4-E682-EB66E648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268B2-8695-6CD5-125F-1AA24153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B09D-01A3-500E-5209-A9E4A9F8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1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EE5CE-5D10-EBCD-F037-8579A539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D20C0-873A-3C98-52B5-C75E1D603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BEF4C-EEBF-EAA7-7B7C-421C407E6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56A5-9589-4F09-8148-DB970E9ED95F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DA9E4-2723-53A9-BD4E-5CD725097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2D20F-5498-7176-E570-A00A7A21A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EAC3-F83B-4EB7-84C8-ED0F80313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2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" name="Rounded Rectangle 2240">
            <a:extLst>
              <a:ext uri="{FF2B5EF4-FFF2-40B4-BE49-F238E27FC236}">
                <a16:creationId xmlns:a16="http://schemas.microsoft.com/office/drawing/2014/main" id="{0524C1F9-7589-EA45-A75E-9F06DB4B73C1}"/>
              </a:ext>
            </a:extLst>
          </p:cNvPr>
          <p:cNvSpPr/>
          <p:nvPr/>
        </p:nvSpPr>
        <p:spPr>
          <a:xfrm>
            <a:off x="7401017" y="4917859"/>
            <a:ext cx="4060499" cy="1320373"/>
          </a:xfrm>
          <a:prstGeom prst="roundRect">
            <a:avLst/>
          </a:prstGeom>
          <a:solidFill>
            <a:srgbClr val="D9F2C6"/>
          </a:solidFill>
          <a:ln>
            <a:solidFill>
              <a:srgbClr val="4277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2242" name="Rounded Rectangle 2241">
            <a:extLst>
              <a:ext uri="{FF2B5EF4-FFF2-40B4-BE49-F238E27FC236}">
                <a16:creationId xmlns:a16="http://schemas.microsoft.com/office/drawing/2014/main" id="{C33E0418-B9BA-6A46-A060-56E53A2A30AF}"/>
              </a:ext>
            </a:extLst>
          </p:cNvPr>
          <p:cNvSpPr/>
          <p:nvPr/>
        </p:nvSpPr>
        <p:spPr>
          <a:xfrm>
            <a:off x="7401017" y="1910862"/>
            <a:ext cx="4060499" cy="1320373"/>
          </a:xfrm>
          <a:prstGeom prst="roundRect">
            <a:avLst/>
          </a:prstGeom>
          <a:solidFill>
            <a:srgbClr val="FFCFAB"/>
          </a:solidFill>
          <a:ln>
            <a:solidFill>
              <a:srgbClr val="8E3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2240" name="Rounded Rectangle 2239">
            <a:extLst>
              <a:ext uri="{FF2B5EF4-FFF2-40B4-BE49-F238E27FC236}">
                <a16:creationId xmlns:a16="http://schemas.microsoft.com/office/drawing/2014/main" id="{12CEC8CA-283B-544E-849F-896E33CCB97C}"/>
              </a:ext>
            </a:extLst>
          </p:cNvPr>
          <p:cNvSpPr/>
          <p:nvPr/>
        </p:nvSpPr>
        <p:spPr>
          <a:xfrm>
            <a:off x="728413" y="4917859"/>
            <a:ext cx="4060499" cy="1320373"/>
          </a:xfrm>
          <a:prstGeom prst="roundRect">
            <a:avLst/>
          </a:prstGeom>
          <a:solidFill>
            <a:srgbClr val="F5E693"/>
          </a:solidFill>
          <a:ln>
            <a:solidFill>
              <a:srgbClr val="7E6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897D9C1-1792-1744-9598-FB2E67A00D88}"/>
              </a:ext>
            </a:extLst>
          </p:cNvPr>
          <p:cNvSpPr/>
          <p:nvPr/>
        </p:nvSpPr>
        <p:spPr>
          <a:xfrm>
            <a:off x="728413" y="1910862"/>
            <a:ext cx="4060499" cy="1320373"/>
          </a:xfrm>
          <a:prstGeom prst="roundRect">
            <a:avLst/>
          </a:prstGeom>
          <a:solidFill>
            <a:srgbClr val="CDF1FF"/>
          </a:solidFill>
          <a:ln>
            <a:solidFill>
              <a:srgbClr val="0083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2222" name="Freeform: Shape 7381">
            <a:extLst>
              <a:ext uri="{FF2B5EF4-FFF2-40B4-BE49-F238E27FC236}">
                <a16:creationId xmlns:a16="http://schemas.microsoft.com/office/drawing/2014/main" id="{6FCA875D-97D0-7944-BC0C-0142EF3F4A02}"/>
              </a:ext>
            </a:extLst>
          </p:cNvPr>
          <p:cNvSpPr/>
          <p:nvPr/>
        </p:nvSpPr>
        <p:spPr>
          <a:xfrm>
            <a:off x="4793135" y="2542915"/>
            <a:ext cx="641730" cy="42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7" h="16">
                <a:moveTo>
                  <a:pt x="227" y="16"/>
                </a:moveTo>
                <a:lnTo>
                  <a:pt x="0" y="16"/>
                </a:lnTo>
                <a:lnTo>
                  <a:pt x="0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26D6DC4-4AF4-5541-9C8C-3EB120ADE9B9}"/>
              </a:ext>
            </a:extLst>
          </p:cNvPr>
          <p:cNvSpPr/>
          <p:nvPr/>
        </p:nvSpPr>
        <p:spPr>
          <a:xfrm>
            <a:off x="4884264" y="1272385"/>
            <a:ext cx="2423470" cy="5921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9E862E-B256-E349-B23A-E593FD15576E}"/>
              </a:ext>
            </a:extLst>
          </p:cNvPr>
          <p:cNvSpPr txBox="1"/>
          <p:nvPr/>
        </p:nvSpPr>
        <p:spPr>
          <a:xfrm>
            <a:off x="3598206" y="492277"/>
            <a:ext cx="4995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P.E.S.T ANALYSIS</a:t>
            </a:r>
          </a:p>
        </p:txBody>
      </p:sp>
      <p:sp>
        <p:nvSpPr>
          <p:cNvPr id="40" name="Freeform: Shape 7376">
            <a:extLst>
              <a:ext uri="{FF2B5EF4-FFF2-40B4-BE49-F238E27FC236}">
                <a16:creationId xmlns:a16="http://schemas.microsoft.com/office/drawing/2014/main" id="{83A2A8B9-8FC4-C341-AB4D-C0C5918404DE}"/>
              </a:ext>
            </a:extLst>
          </p:cNvPr>
          <p:cNvSpPr/>
          <p:nvPr/>
        </p:nvSpPr>
        <p:spPr>
          <a:xfrm>
            <a:off x="4802833" y="5562472"/>
            <a:ext cx="638890" cy="42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6" h="16">
                <a:moveTo>
                  <a:pt x="226" y="16"/>
                </a:moveTo>
                <a:lnTo>
                  <a:pt x="0" y="16"/>
                </a:lnTo>
                <a:lnTo>
                  <a:pt x="0" y="0"/>
                </a:lnTo>
                <a:lnTo>
                  <a:pt x="22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2" name="Freeform: Shape 7378">
            <a:extLst>
              <a:ext uri="{FF2B5EF4-FFF2-40B4-BE49-F238E27FC236}">
                <a16:creationId xmlns:a16="http://schemas.microsoft.com/office/drawing/2014/main" id="{D0909ECC-8ABC-EF42-B77F-2DA452069215}"/>
              </a:ext>
            </a:extLst>
          </p:cNvPr>
          <p:cNvSpPr/>
          <p:nvPr/>
        </p:nvSpPr>
        <p:spPr>
          <a:xfrm>
            <a:off x="6747898" y="5562472"/>
            <a:ext cx="641730" cy="42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7" h="16">
                <a:moveTo>
                  <a:pt x="227" y="16"/>
                </a:moveTo>
                <a:lnTo>
                  <a:pt x="0" y="16"/>
                </a:lnTo>
                <a:lnTo>
                  <a:pt x="0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3" name="Freeform: Shape 7379">
            <a:extLst>
              <a:ext uri="{FF2B5EF4-FFF2-40B4-BE49-F238E27FC236}">
                <a16:creationId xmlns:a16="http://schemas.microsoft.com/office/drawing/2014/main" id="{8CADCE90-C7AB-FE45-9316-EAA1E0245B49}"/>
              </a:ext>
            </a:extLst>
          </p:cNvPr>
          <p:cNvSpPr/>
          <p:nvPr/>
        </p:nvSpPr>
        <p:spPr>
          <a:xfrm>
            <a:off x="6747898" y="2549752"/>
            <a:ext cx="42593" cy="305531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" h="1077">
                <a:moveTo>
                  <a:pt x="16" y="1077"/>
                </a:moveTo>
                <a:lnTo>
                  <a:pt x="0" y="107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4" name="Freeform: Shape 7380">
            <a:extLst>
              <a:ext uri="{FF2B5EF4-FFF2-40B4-BE49-F238E27FC236}">
                <a16:creationId xmlns:a16="http://schemas.microsoft.com/office/drawing/2014/main" id="{5A1B9FC2-C643-214D-98BB-B4626B4C990B}"/>
              </a:ext>
            </a:extLst>
          </p:cNvPr>
          <p:cNvSpPr/>
          <p:nvPr/>
        </p:nvSpPr>
        <p:spPr>
          <a:xfrm>
            <a:off x="5399130" y="2549752"/>
            <a:ext cx="42593" cy="305531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" h="1077">
                <a:moveTo>
                  <a:pt x="16" y="1077"/>
                </a:moveTo>
                <a:lnTo>
                  <a:pt x="0" y="1077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6" name="Freeform: Shape 7381">
            <a:extLst>
              <a:ext uri="{FF2B5EF4-FFF2-40B4-BE49-F238E27FC236}">
                <a16:creationId xmlns:a16="http://schemas.microsoft.com/office/drawing/2014/main" id="{2EDEC1C5-4E89-B84F-93EF-556FE4695994}"/>
              </a:ext>
            </a:extLst>
          </p:cNvPr>
          <p:cNvSpPr/>
          <p:nvPr/>
        </p:nvSpPr>
        <p:spPr>
          <a:xfrm>
            <a:off x="6747898" y="2549752"/>
            <a:ext cx="641730" cy="4259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27" h="16">
                <a:moveTo>
                  <a:pt x="227" y="16"/>
                </a:moveTo>
                <a:lnTo>
                  <a:pt x="0" y="16"/>
                </a:lnTo>
                <a:lnTo>
                  <a:pt x="0" y="0"/>
                </a:lnTo>
                <a:lnTo>
                  <a:pt x="22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58" name="Freeform: Shape 7383">
            <a:extLst>
              <a:ext uri="{FF2B5EF4-FFF2-40B4-BE49-F238E27FC236}">
                <a16:creationId xmlns:a16="http://schemas.microsoft.com/office/drawing/2014/main" id="{68D78C94-F5C7-474F-880B-6868EB88C84A}"/>
              </a:ext>
            </a:extLst>
          </p:cNvPr>
          <p:cNvSpPr/>
          <p:nvPr/>
        </p:nvSpPr>
        <p:spPr>
          <a:xfrm>
            <a:off x="7000614" y="2183455"/>
            <a:ext cx="780866" cy="7780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" h="275">
                <a:moveTo>
                  <a:pt x="0" y="137"/>
                </a:moveTo>
                <a:cubicBezTo>
                  <a:pt x="0" y="214"/>
                  <a:pt x="62" y="275"/>
                  <a:pt x="138" y="275"/>
                </a:cubicBezTo>
                <a:cubicBezTo>
                  <a:pt x="215" y="275"/>
                  <a:pt x="276" y="214"/>
                  <a:pt x="276" y="137"/>
                </a:cubicBezTo>
                <a:cubicBezTo>
                  <a:pt x="276" y="61"/>
                  <a:pt x="215" y="0"/>
                  <a:pt x="138" y="0"/>
                </a:cubicBezTo>
                <a:cubicBezTo>
                  <a:pt x="62" y="0"/>
                  <a:pt x="0" y="61"/>
                  <a:pt x="0" y="137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4" name="Freeform: Shape 7387">
            <a:extLst>
              <a:ext uri="{FF2B5EF4-FFF2-40B4-BE49-F238E27FC236}">
                <a16:creationId xmlns:a16="http://schemas.microsoft.com/office/drawing/2014/main" id="{BA18FC5A-F21B-6445-A713-413ED70D3782}"/>
              </a:ext>
            </a:extLst>
          </p:cNvPr>
          <p:cNvSpPr/>
          <p:nvPr/>
        </p:nvSpPr>
        <p:spPr>
          <a:xfrm>
            <a:off x="7000614" y="5190488"/>
            <a:ext cx="780866" cy="7808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6" h="276">
                <a:moveTo>
                  <a:pt x="0" y="138"/>
                </a:moveTo>
                <a:cubicBezTo>
                  <a:pt x="0" y="215"/>
                  <a:pt x="62" y="276"/>
                  <a:pt x="138" y="276"/>
                </a:cubicBezTo>
                <a:cubicBezTo>
                  <a:pt x="215" y="276"/>
                  <a:pt x="276" y="215"/>
                  <a:pt x="276" y="138"/>
                </a:cubicBezTo>
                <a:cubicBezTo>
                  <a:pt x="276" y="62"/>
                  <a:pt x="215" y="0"/>
                  <a:pt x="138" y="0"/>
                </a:cubicBezTo>
                <a:cubicBezTo>
                  <a:pt x="62" y="0"/>
                  <a:pt x="0" y="62"/>
                  <a:pt x="0" y="138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66" name="Freeform: Shape 7389">
            <a:extLst>
              <a:ext uri="{FF2B5EF4-FFF2-40B4-BE49-F238E27FC236}">
                <a16:creationId xmlns:a16="http://schemas.microsoft.com/office/drawing/2014/main" id="{079DEF6C-CE79-5A4A-BFF7-B00440FE5EDA}"/>
              </a:ext>
            </a:extLst>
          </p:cNvPr>
          <p:cNvSpPr/>
          <p:nvPr/>
        </p:nvSpPr>
        <p:spPr>
          <a:xfrm>
            <a:off x="4410973" y="5190488"/>
            <a:ext cx="778026" cy="78086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5" h="276">
                <a:moveTo>
                  <a:pt x="275" y="138"/>
                </a:moveTo>
                <a:cubicBezTo>
                  <a:pt x="275" y="62"/>
                  <a:pt x="213" y="0"/>
                  <a:pt x="138" y="0"/>
                </a:cubicBezTo>
                <a:cubicBezTo>
                  <a:pt x="62" y="0"/>
                  <a:pt x="0" y="62"/>
                  <a:pt x="0" y="138"/>
                </a:cubicBezTo>
                <a:cubicBezTo>
                  <a:pt x="0" y="215"/>
                  <a:pt x="62" y="276"/>
                  <a:pt x="138" y="276"/>
                </a:cubicBezTo>
                <a:cubicBezTo>
                  <a:pt x="213" y="276"/>
                  <a:pt x="275" y="215"/>
                  <a:pt x="275" y="138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0" name="Freeform: Shape 7393">
            <a:extLst>
              <a:ext uri="{FF2B5EF4-FFF2-40B4-BE49-F238E27FC236}">
                <a16:creationId xmlns:a16="http://schemas.microsoft.com/office/drawing/2014/main" id="{71341457-F657-894A-B414-B44BABD7C127}"/>
              </a:ext>
            </a:extLst>
          </p:cNvPr>
          <p:cNvSpPr/>
          <p:nvPr/>
        </p:nvSpPr>
        <p:spPr>
          <a:xfrm>
            <a:off x="4410973" y="2183455"/>
            <a:ext cx="778026" cy="77802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75" h="275">
                <a:moveTo>
                  <a:pt x="275" y="137"/>
                </a:moveTo>
                <a:cubicBezTo>
                  <a:pt x="275" y="61"/>
                  <a:pt x="213" y="0"/>
                  <a:pt x="138" y="0"/>
                </a:cubicBezTo>
                <a:cubicBezTo>
                  <a:pt x="62" y="0"/>
                  <a:pt x="0" y="61"/>
                  <a:pt x="0" y="137"/>
                </a:cubicBezTo>
                <a:cubicBezTo>
                  <a:pt x="0" y="214"/>
                  <a:pt x="62" y="275"/>
                  <a:pt x="138" y="275"/>
                </a:cubicBezTo>
                <a:cubicBezTo>
                  <a:pt x="213" y="275"/>
                  <a:pt x="275" y="214"/>
                  <a:pt x="275" y="137"/>
                </a:cubicBezTo>
                <a:close/>
              </a:path>
            </a:pathLst>
          </a:cu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09" name="Freeform: Shape 8010">
            <a:extLst>
              <a:ext uri="{FF2B5EF4-FFF2-40B4-BE49-F238E27FC236}">
                <a16:creationId xmlns:a16="http://schemas.microsoft.com/office/drawing/2014/main" id="{97808033-6844-6343-AC66-910799520415}"/>
              </a:ext>
            </a:extLst>
          </p:cNvPr>
          <p:cNvSpPr/>
          <p:nvPr/>
        </p:nvSpPr>
        <p:spPr>
          <a:xfrm>
            <a:off x="7122706" y="2757036"/>
            <a:ext cx="93704" cy="8802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" h="32">
                <a:moveTo>
                  <a:pt x="34" y="32"/>
                </a:moveTo>
                <a:cubicBezTo>
                  <a:pt x="31" y="25"/>
                  <a:pt x="30" y="16"/>
                  <a:pt x="28" y="9"/>
                </a:cubicBezTo>
                <a:cubicBezTo>
                  <a:pt x="18" y="5"/>
                  <a:pt x="9" y="3"/>
                  <a:pt x="0" y="0"/>
                </a:cubicBezTo>
                <a:cubicBezTo>
                  <a:pt x="3" y="5"/>
                  <a:pt x="6" y="13"/>
                  <a:pt x="10" y="19"/>
                </a:cubicBezTo>
                <a:cubicBezTo>
                  <a:pt x="18" y="24"/>
                  <a:pt x="26" y="28"/>
                  <a:pt x="34" y="32"/>
                </a:cubicBezTo>
                <a:close/>
              </a:path>
            </a:pathLst>
          </a:custGeom>
          <a:solidFill>
            <a:srgbClr val="D3D1D2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29" name="Freeform: Shape 8030">
            <a:extLst>
              <a:ext uri="{FF2B5EF4-FFF2-40B4-BE49-F238E27FC236}">
                <a16:creationId xmlns:a16="http://schemas.microsoft.com/office/drawing/2014/main" id="{0AF006CE-3FC2-2B42-AEDB-E37FF721CD26}"/>
              </a:ext>
            </a:extLst>
          </p:cNvPr>
          <p:cNvSpPr/>
          <p:nvPr/>
        </p:nvSpPr>
        <p:spPr>
          <a:xfrm>
            <a:off x="7102829" y="2697398"/>
            <a:ext cx="96544" cy="8234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5" h="30">
                <a:moveTo>
                  <a:pt x="35" y="30"/>
                </a:moveTo>
                <a:cubicBezTo>
                  <a:pt x="33" y="21"/>
                  <a:pt x="33" y="12"/>
                  <a:pt x="31" y="5"/>
                </a:cubicBezTo>
                <a:cubicBezTo>
                  <a:pt x="21" y="3"/>
                  <a:pt x="10" y="1"/>
                  <a:pt x="0" y="0"/>
                </a:cubicBezTo>
                <a:cubicBezTo>
                  <a:pt x="1" y="8"/>
                  <a:pt x="4" y="15"/>
                  <a:pt x="7" y="21"/>
                </a:cubicBezTo>
                <a:cubicBezTo>
                  <a:pt x="16" y="24"/>
                  <a:pt x="25" y="26"/>
                  <a:pt x="35" y="30"/>
                </a:cubicBezTo>
                <a:close/>
              </a:path>
            </a:pathLst>
          </a:custGeom>
          <a:solidFill>
            <a:srgbClr val="A9A6A7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35" name="Freeform: Shape 8036">
            <a:extLst>
              <a:ext uri="{FF2B5EF4-FFF2-40B4-BE49-F238E27FC236}">
                <a16:creationId xmlns:a16="http://schemas.microsoft.com/office/drawing/2014/main" id="{C16DF701-FA63-B643-828D-3E1A58FB7C24}"/>
              </a:ext>
            </a:extLst>
          </p:cNvPr>
          <p:cNvSpPr/>
          <p:nvPr/>
        </p:nvSpPr>
        <p:spPr>
          <a:xfrm>
            <a:off x="7094310" y="2666172"/>
            <a:ext cx="45432" cy="3123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" h="12">
                <a:moveTo>
                  <a:pt x="17" y="12"/>
                </a:moveTo>
                <a:cubicBezTo>
                  <a:pt x="17" y="9"/>
                  <a:pt x="17" y="5"/>
                  <a:pt x="16" y="2"/>
                </a:cubicBezTo>
                <a:cubicBezTo>
                  <a:pt x="12" y="0"/>
                  <a:pt x="6" y="0"/>
                  <a:pt x="0" y="0"/>
                </a:cubicBezTo>
                <a:cubicBezTo>
                  <a:pt x="1" y="4"/>
                  <a:pt x="1" y="8"/>
                  <a:pt x="3" y="11"/>
                </a:cubicBezTo>
                <a:cubicBezTo>
                  <a:pt x="7" y="12"/>
                  <a:pt x="13" y="12"/>
                  <a:pt x="17" y="12"/>
                </a:cubicBezTo>
                <a:close/>
              </a:path>
            </a:pathLst>
          </a:custGeom>
          <a:solidFill>
            <a:srgbClr val="B9B6B7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37" name="Freeform: Shape 8038">
            <a:extLst>
              <a:ext uri="{FF2B5EF4-FFF2-40B4-BE49-F238E27FC236}">
                <a16:creationId xmlns:a16="http://schemas.microsoft.com/office/drawing/2014/main" id="{F51344B6-19F5-494C-89D9-BEB1B9F13267}"/>
              </a:ext>
            </a:extLst>
          </p:cNvPr>
          <p:cNvSpPr/>
          <p:nvPr/>
        </p:nvSpPr>
        <p:spPr>
          <a:xfrm>
            <a:off x="7094310" y="2640616"/>
            <a:ext cx="42593" cy="28395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6" h="11">
                <a:moveTo>
                  <a:pt x="16" y="11"/>
                </a:moveTo>
                <a:cubicBezTo>
                  <a:pt x="16" y="7"/>
                  <a:pt x="16" y="2"/>
                  <a:pt x="16" y="0"/>
                </a:cubicBezTo>
                <a:cubicBezTo>
                  <a:pt x="10" y="0"/>
                  <a:pt x="4" y="0"/>
                  <a:pt x="0" y="0"/>
                </a:cubicBezTo>
                <a:cubicBezTo>
                  <a:pt x="0" y="2"/>
                  <a:pt x="0" y="7"/>
                  <a:pt x="0" y="9"/>
                </a:cubicBezTo>
                <a:cubicBezTo>
                  <a:pt x="6" y="9"/>
                  <a:pt x="12" y="9"/>
                  <a:pt x="16" y="11"/>
                </a:cubicBezTo>
                <a:close/>
              </a:path>
            </a:pathLst>
          </a:custGeom>
          <a:solidFill>
            <a:srgbClr val="B2AFB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59" name="Freeform: Shape 8060">
            <a:extLst>
              <a:ext uri="{FF2B5EF4-FFF2-40B4-BE49-F238E27FC236}">
                <a16:creationId xmlns:a16="http://schemas.microsoft.com/office/drawing/2014/main" id="{F48E8825-3A9D-DA44-A8FF-E4E64708DBAE}"/>
              </a:ext>
            </a:extLst>
          </p:cNvPr>
          <p:cNvSpPr/>
          <p:nvPr/>
        </p:nvSpPr>
        <p:spPr>
          <a:xfrm>
            <a:off x="7091471" y="2600863"/>
            <a:ext cx="45432" cy="3691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" h="14">
                <a:moveTo>
                  <a:pt x="17" y="14"/>
                </a:moveTo>
                <a:cubicBezTo>
                  <a:pt x="17" y="9"/>
                  <a:pt x="16" y="4"/>
                  <a:pt x="16" y="0"/>
                </a:cubicBezTo>
                <a:cubicBezTo>
                  <a:pt x="11" y="0"/>
                  <a:pt x="5" y="0"/>
                  <a:pt x="0" y="0"/>
                </a:cubicBezTo>
                <a:cubicBezTo>
                  <a:pt x="0" y="4"/>
                  <a:pt x="0" y="9"/>
                  <a:pt x="1" y="14"/>
                </a:cubicBezTo>
                <a:cubicBezTo>
                  <a:pt x="5" y="14"/>
                  <a:pt x="11" y="14"/>
                  <a:pt x="17" y="14"/>
                </a:cubicBezTo>
                <a:close/>
              </a:path>
            </a:pathLst>
          </a:custGeom>
          <a:solidFill>
            <a:srgbClr val="AFACAE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61" name="Freeform: Shape 8062">
            <a:extLst>
              <a:ext uri="{FF2B5EF4-FFF2-40B4-BE49-F238E27FC236}">
                <a16:creationId xmlns:a16="http://schemas.microsoft.com/office/drawing/2014/main" id="{47D594A9-3348-754B-B9E2-616EA69BEF85}"/>
              </a:ext>
            </a:extLst>
          </p:cNvPr>
          <p:cNvSpPr/>
          <p:nvPr/>
        </p:nvSpPr>
        <p:spPr>
          <a:xfrm>
            <a:off x="7091471" y="2558270"/>
            <a:ext cx="45432" cy="3975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7" h="15">
                <a:moveTo>
                  <a:pt x="16" y="15"/>
                </a:moveTo>
                <a:cubicBezTo>
                  <a:pt x="16" y="10"/>
                  <a:pt x="17" y="6"/>
                  <a:pt x="17" y="0"/>
                </a:cubicBezTo>
                <a:cubicBezTo>
                  <a:pt x="11" y="1"/>
                  <a:pt x="7" y="1"/>
                  <a:pt x="1" y="1"/>
                </a:cubicBezTo>
                <a:cubicBezTo>
                  <a:pt x="1" y="6"/>
                  <a:pt x="1" y="10"/>
                  <a:pt x="0" y="15"/>
                </a:cubicBezTo>
                <a:cubicBezTo>
                  <a:pt x="5" y="15"/>
                  <a:pt x="11" y="15"/>
                  <a:pt x="16" y="15"/>
                </a:cubicBezTo>
                <a:close/>
              </a:path>
            </a:pathLst>
          </a:custGeom>
          <a:solidFill>
            <a:srgbClr val="B2AFB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65" name="Freeform: Shape 8066">
            <a:extLst>
              <a:ext uri="{FF2B5EF4-FFF2-40B4-BE49-F238E27FC236}">
                <a16:creationId xmlns:a16="http://schemas.microsoft.com/office/drawing/2014/main" id="{D169DAB2-A523-BF49-B648-7CCD31BB0581}"/>
              </a:ext>
            </a:extLst>
          </p:cNvPr>
          <p:cNvSpPr/>
          <p:nvPr/>
        </p:nvSpPr>
        <p:spPr>
          <a:xfrm>
            <a:off x="7094310" y="2473085"/>
            <a:ext cx="99383" cy="85186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" h="31">
                <a:moveTo>
                  <a:pt x="32" y="30"/>
                </a:moveTo>
                <a:cubicBezTo>
                  <a:pt x="32" y="20"/>
                  <a:pt x="34" y="10"/>
                  <a:pt x="36" y="0"/>
                </a:cubicBezTo>
                <a:cubicBezTo>
                  <a:pt x="25" y="2"/>
                  <a:pt x="15" y="3"/>
                  <a:pt x="7" y="6"/>
                </a:cubicBezTo>
                <a:cubicBezTo>
                  <a:pt x="4" y="15"/>
                  <a:pt x="1" y="23"/>
                  <a:pt x="0" y="31"/>
                </a:cubicBezTo>
                <a:cubicBezTo>
                  <a:pt x="10" y="31"/>
                  <a:pt x="20" y="30"/>
                  <a:pt x="32" y="30"/>
                </a:cubicBezTo>
                <a:close/>
              </a:path>
            </a:pathLst>
          </a:custGeom>
          <a:solidFill>
            <a:srgbClr val="898586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778" name="Freeform: Shape 8079">
            <a:extLst>
              <a:ext uri="{FF2B5EF4-FFF2-40B4-BE49-F238E27FC236}">
                <a16:creationId xmlns:a16="http://schemas.microsoft.com/office/drawing/2014/main" id="{88EE145C-A1E1-D043-B822-35C158E86094}"/>
              </a:ext>
            </a:extLst>
          </p:cNvPr>
          <p:cNvSpPr/>
          <p:nvPr/>
        </p:nvSpPr>
        <p:spPr>
          <a:xfrm>
            <a:off x="7114195" y="2393579"/>
            <a:ext cx="93704" cy="93704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4" h="34">
                <a:moveTo>
                  <a:pt x="29" y="28"/>
                </a:moveTo>
                <a:cubicBezTo>
                  <a:pt x="30" y="18"/>
                  <a:pt x="31" y="9"/>
                  <a:pt x="34" y="0"/>
                </a:cubicBezTo>
                <a:cubicBezTo>
                  <a:pt x="25" y="3"/>
                  <a:pt x="18" y="7"/>
                  <a:pt x="10" y="12"/>
                </a:cubicBezTo>
                <a:cubicBezTo>
                  <a:pt x="6" y="19"/>
                  <a:pt x="3" y="27"/>
                  <a:pt x="0" y="34"/>
                </a:cubicBezTo>
                <a:cubicBezTo>
                  <a:pt x="8" y="31"/>
                  <a:pt x="18" y="30"/>
                  <a:pt x="29" y="28"/>
                </a:cubicBezTo>
                <a:close/>
              </a:path>
            </a:pathLst>
          </a:custGeom>
          <a:solidFill>
            <a:srgbClr val="A9A6A7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126" name="Freeform: Shape 8427">
            <a:extLst>
              <a:ext uri="{FF2B5EF4-FFF2-40B4-BE49-F238E27FC236}">
                <a16:creationId xmlns:a16="http://schemas.microsoft.com/office/drawing/2014/main" id="{4BE4EDEF-F848-EC4F-821A-FEBC87956B14}"/>
              </a:ext>
            </a:extLst>
          </p:cNvPr>
          <p:cNvSpPr/>
          <p:nvPr/>
        </p:nvSpPr>
        <p:spPr>
          <a:xfrm>
            <a:off x="7051726" y="2228887"/>
            <a:ext cx="684322" cy="68432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2" h="242">
                <a:moveTo>
                  <a:pt x="120" y="242"/>
                </a:moveTo>
                <a:cubicBezTo>
                  <a:pt x="186" y="242"/>
                  <a:pt x="242" y="187"/>
                  <a:pt x="242" y="121"/>
                </a:cubicBezTo>
                <a:cubicBezTo>
                  <a:pt x="242" y="56"/>
                  <a:pt x="186" y="0"/>
                  <a:pt x="120" y="0"/>
                </a:cubicBezTo>
                <a:cubicBezTo>
                  <a:pt x="53" y="0"/>
                  <a:pt x="0" y="56"/>
                  <a:pt x="0" y="121"/>
                </a:cubicBezTo>
                <a:cubicBezTo>
                  <a:pt x="0" y="187"/>
                  <a:pt x="53" y="242"/>
                  <a:pt x="120" y="242"/>
                </a:cubicBezTo>
                <a:close/>
              </a:path>
            </a:pathLst>
          </a:custGeom>
          <a:solidFill>
            <a:srgbClr val="FFC397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128" name="Freeform: Shape 8429">
            <a:extLst>
              <a:ext uri="{FF2B5EF4-FFF2-40B4-BE49-F238E27FC236}">
                <a16:creationId xmlns:a16="http://schemas.microsoft.com/office/drawing/2014/main" id="{5E6B12A4-6C0A-8842-8AED-5C92FACB0CEA}"/>
              </a:ext>
            </a:extLst>
          </p:cNvPr>
          <p:cNvSpPr/>
          <p:nvPr/>
        </p:nvSpPr>
        <p:spPr>
          <a:xfrm>
            <a:off x="7051726" y="5241608"/>
            <a:ext cx="684322" cy="68148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2" h="241">
                <a:moveTo>
                  <a:pt x="120" y="241"/>
                </a:moveTo>
                <a:cubicBezTo>
                  <a:pt x="186" y="241"/>
                  <a:pt x="242" y="186"/>
                  <a:pt x="242" y="120"/>
                </a:cubicBezTo>
                <a:cubicBezTo>
                  <a:pt x="242" y="55"/>
                  <a:pt x="186" y="0"/>
                  <a:pt x="120" y="0"/>
                </a:cubicBezTo>
                <a:cubicBezTo>
                  <a:pt x="53" y="0"/>
                  <a:pt x="0" y="55"/>
                  <a:pt x="0" y="120"/>
                </a:cubicBezTo>
                <a:cubicBezTo>
                  <a:pt x="0" y="186"/>
                  <a:pt x="53" y="241"/>
                  <a:pt x="120" y="241"/>
                </a:cubicBezTo>
                <a:close/>
              </a:path>
            </a:pathLst>
          </a:custGeom>
          <a:solidFill>
            <a:srgbClr val="C7ECAA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129" name="Freeform: Shape 8430">
            <a:extLst>
              <a:ext uri="{FF2B5EF4-FFF2-40B4-BE49-F238E27FC236}">
                <a16:creationId xmlns:a16="http://schemas.microsoft.com/office/drawing/2014/main" id="{B808896F-1CA8-3545-A0C4-34497C09C126}"/>
              </a:ext>
            </a:extLst>
          </p:cNvPr>
          <p:cNvSpPr/>
          <p:nvPr/>
        </p:nvSpPr>
        <p:spPr>
          <a:xfrm>
            <a:off x="4462084" y="5241608"/>
            <a:ext cx="678643" cy="681483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" h="241">
                <a:moveTo>
                  <a:pt x="120" y="0"/>
                </a:moveTo>
                <a:cubicBezTo>
                  <a:pt x="53" y="0"/>
                  <a:pt x="0" y="55"/>
                  <a:pt x="0" y="120"/>
                </a:cubicBezTo>
                <a:cubicBezTo>
                  <a:pt x="0" y="186"/>
                  <a:pt x="53" y="241"/>
                  <a:pt x="120" y="241"/>
                </a:cubicBezTo>
                <a:cubicBezTo>
                  <a:pt x="186" y="241"/>
                  <a:pt x="240" y="186"/>
                  <a:pt x="240" y="120"/>
                </a:cubicBezTo>
                <a:cubicBezTo>
                  <a:pt x="240" y="55"/>
                  <a:pt x="186" y="0"/>
                  <a:pt x="120" y="0"/>
                </a:cubicBezTo>
                <a:close/>
              </a:path>
            </a:pathLst>
          </a:custGeom>
          <a:solidFill>
            <a:srgbClr val="F5E693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131" name="Freeform: Shape 8432">
            <a:extLst>
              <a:ext uri="{FF2B5EF4-FFF2-40B4-BE49-F238E27FC236}">
                <a16:creationId xmlns:a16="http://schemas.microsoft.com/office/drawing/2014/main" id="{5A9666FC-A1BB-A34D-BC73-AB7DAC54DCCA}"/>
              </a:ext>
            </a:extLst>
          </p:cNvPr>
          <p:cNvSpPr/>
          <p:nvPr/>
        </p:nvSpPr>
        <p:spPr>
          <a:xfrm>
            <a:off x="4462084" y="2228887"/>
            <a:ext cx="678643" cy="68432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" h="242">
                <a:moveTo>
                  <a:pt x="0" y="121"/>
                </a:moveTo>
                <a:cubicBezTo>
                  <a:pt x="0" y="187"/>
                  <a:pt x="53" y="242"/>
                  <a:pt x="120" y="242"/>
                </a:cubicBezTo>
                <a:cubicBezTo>
                  <a:pt x="186" y="242"/>
                  <a:pt x="240" y="187"/>
                  <a:pt x="240" y="121"/>
                </a:cubicBezTo>
                <a:cubicBezTo>
                  <a:pt x="240" y="56"/>
                  <a:pt x="186" y="0"/>
                  <a:pt x="120" y="0"/>
                </a:cubicBezTo>
                <a:cubicBezTo>
                  <a:pt x="53" y="0"/>
                  <a:pt x="0" y="56"/>
                  <a:pt x="0" y="121"/>
                </a:cubicBezTo>
                <a:close/>
              </a:path>
            </a:pathLst>
          </a:custGeom>
          <a:solidFill>
            <a:srgbClr val="9BE1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305" name="Freeform: Shape 8606">
            <a:extLst>
              <a:ext uri="{FF2B5EF4-FFF2-40B4-BE49-F238E27FC236}">
                <a16:creationId xmlns:a16="http://schemas.microsoft.com/office/drawing/2014/main" id="{15323CCC-2A44-3E47-80E2-081F0574E347}"/>
              </a:ext>
            </a:extLst>
          </p:cNvPr>
          <p:cNvSpPr/>
          <p:nvPr/>
        </p:nvSpPr>
        <p:spPr>
          <a:xfrm>
            <a:off x="4462084" y="2572468"/>
            <a:ext cx="678643" cy="34074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" h="121">
                <a:moveTo>
                  <a:pt x="0" y="0"/>
                </a:moveTo>
                <a:lnTo>
                  <a:pt x="240" y="0"/>
                </a:lnTo>
                <a:cubicBezTo>
                  <a:pt x="240" y="66"/>
                  <a:pt x="186" y="121"/>
                  <a:pt x="120" y="121"/>
                </a:cubicBezTo>
                <a:cubicBezTo>
                  <a:pt x="53" y="121"/>
                  <a:pt x="0" y="66"/>
                  <a:pt x="0" y="0"/>
                </a:cubicBezTo>
                <a:close/>
              </a:path>
            </a:pathLst>
          </a:custGeom>
          <a:solidFill>
            <a:srgbClr val="05B6FF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307" name="Freeform: Shape 8608">
            <a:extLst>
              <a:ext uri="{FF2B5EF4-FFF2-40B4-BE49-F238E27FC236}">
                <a16:creationId xmlns:a16="http://schemas.microsoft.com/office/drawing/2014/main" id="{3BCB02B4-F78D-8340-8CB4-5E97CF5DB60C}"/>
              </a:ext>
            </a:extLst>
          </p:cNvPr>
          <p:cNvSpPr/>
          <p:nvPr/>
        </p:nvSpPr>
        <p:spPr>
          <a:xfrm>
            <a:off x="4462084" y="5582349"/>
            <a:ext cx="678643" cy="34074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0" h="121">
                <a:moveTo>
                  <a:pt x="0" y="0"/>
                </a:moveTo>
                <a:lnTo>
                  <a:pt x="240" y="0"/>
                </a:lnTo>
                <a:cubicBezTo>
                  <a:pt x="240" y="66"/>
                  <a:pt x="186" y="121"/>
                  <a:pt x="120" y="121"/>
                </a:cubicBezTo>
                <a:cubicBezTo>
                  <a:pt x="53" y="121"/>
                  <a:pt x="0" y="66"/>
                  <a:pt x="0" y="0"/>
                </a:cubicBezTo>
                <a:close/>
              </a:path>
            </a:pathLst>
          </a:custGeom>
          <a:solidFill>
            <a:srgbClr val="E6C2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308" name="Freeform: Shape 8609">
            <a:extLst>
              <a:ext uri="{FF2B5EF4-FFF2-40B4-BE49-F238E27FC236}">
                <a16:creationId xmlns:a16="http://schemas.microsoft.com/office/drawing/2014/main" id="{D951F653-9943-2F41-A750-FD5CACB38091}"/>
              </a:ext>
            </a:extLst>
          </p:cNvPr>
          <p:cNvSpPr/>
          <p:nvPr/>
        </p:nvSpPr>
        <p:spPr>
          <a:xfrm>
            <a:off x="7051726" y="5582349"/>
            <a:ext cx="684322" cy="34074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2" h="121">
                <a:moveTo>
                  <a:pt x="0" y="0"/>
                </a:moveTo>
                <a:lnTo>
                  <a:pt x="242" y="0"/>
                </a:lnTo>
                <a:cubicBezTo>
                  <a:pt x="242" y="66"/>
                  <a:pt x="186" y="121"/>
                  <a:pt x="120" y="121"/>
                </a:cubicBezTo>
                <a:cubicBezTo>
                  <a:pt x="53" y="121"/>
                  <a:pt x="0" y="66"/>
                  <a:pt x="0" y="0"/>
                </a:cubicBezTo>
                <a:close/>
              </a:path>
            </a:pathLst>
          </a:custGeom>
          <a:solidFill>
            <a:srgbClr val="72D02F"/>
          </a:solidFill>
          <a:ln cap="flat">
            <a:solidFill>
              <a:srgbClr val="72D02F"/>
            </a:solidFill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1310" name="Freeform: Shape 8611">
            <a:extLst>
              <a:ext uri="{FF2B5EF4-FFF2-40B4-BE49-F238E27FC236}">
                <a16:creationId xmlns:a16="http://schemas.microsoft.com/office/drawing/2014/main" id="{07546011-FA2C-6D40-8458-F56CABF95409}"/>
              </a:ext>
            </a:extLst>
          </p:cNvPr>
          <p:cNvSpPr/>
          <p:nvPr/>
        </p:nvSpPr>
        <p:spPr>
          <a:xfrm>
            <a:off x="7051726" y="2572468"/>
            <a:ext cx="684322" cy="340742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42" h="121">
                <a:moveTo>
                  <a:pt x="0" y="0"/>
                </a:moveTo>
                <a:lnTo>
                  <a:pt x="242" y="0"/>
                </a:lnTo>
                <a:cubicBezTo>
                  <a:pt x="242" y="66"/>
                  <a:pt x="186" y="121"/>
                  <a:pt x="120" y="121"/>
                </a:cubicBezTo>
                <a:cubicBezTo>
                  <a:pt x="53" y="121"/>
                  <a:pt x="0" y="66"/>
                  <a:pt x="0" y="0"/>
                </a:cubicBezTo>
                <a:close/>
              </a:path>
            </a:pathLst>
          </a:custGeom>
          <a:solidFill>
            <a:srgbClr val="FF6A00"/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6210D88-24AA-2F46-B08E-7F5300E57313}"/>
              </a:ext>
            </a:extLst>
          </p:cNvPr>
          <p:cNvSpPr/>
          <p:nvPr/>
        </p:nvSpPr>
        <p:spPr>
          <a:xfrm>
            <a:off x="4932300" y="2911641"/>
            <a:ext cx="2325013" cy="23250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entury Gothic" panose="020B0502020202020204" pitchFamily="34" charset="0"/>
            </a:endParaRPr>
          </a:p>
        </p:txBody>
      </p:sp>
      <p:sp>
        <p:nvSpPr>
          <p:cNvPr id="2226" name="Rectangle 2225">
            <a:extLst>
              <a:ext uri="{FF2B5EF4-FFF2-40B4-BE49-F238E27FC236}">
                <a16:creationId xmlns:a16="http://schemas.microsoft.com/office/drawing/2014/main" id="{554300B2-E549-724F-8A11-B6E535005BE2}"/>
              </a:ext>
            </a:extLst>
          </p:cNvPr>
          <p:cNvSpPr/>
          <p:nvPr/>
        </p:nvSpPr>
        <p:spPr>
          <a:xfrm>
            <a:off x="4405367" y="2308556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</a:t>
            </a:r>
          </a:p>
        </p:txBody>
      </p:sp>
      <p:sp>
        <p:nvSpPr>
          <p:cNvPr id="2227" name="Rectangle 2226">
            <a:extLst>
              <a:ext uri="{FF2B5EF4-FFF2-40B4-BE49-F238E27FC236}">
                <a16:creationId xmlns:a16="http://schemas.microsoft.com/office/drawing/2014/main" id="{AA1DCB12-6B31-3C48-87CC-EB7F60ECCA05}"/>
              </a:ext>
            </a:extLst>
          </p:cNvPr>
          <p:cNvSpPr/>
          <p:nvPr/>
        </p:nvSpPr>
        <p:spPr>
          <a:xfrm>
            <a:off x="7002071" y="2308556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</a:t>
            </a:r>
          </a:p>
        </p:txBody>
      </p:sp>
      <p:sp>
        <p:nvSpPr>
          <p:cNvPr id="2228" name="Rectangle 2227">
            <a:extLst>
              <a:ext uri="{FF2B5EF4-FFF2-40B4-BE49-F238E27FC236}">
                <a16:creationId xmlns:a16="http://schemas.microsoft.com/office/drawing/2014/main" id="{9D33FBD8-53FD-A240-8CC7-001216E1E6B6}"/>
              </a:ext>
            </a:extLst>
          </p:cNvPr>
          <p:cNvSpPr/>
          <p:nvPr/>
        </p:nvSpPr>
        <p:spPr>
          <a:xfrm>
            <a:off x="4405367" y="5324130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</a:p>
        </p:txBody>
      </p:sp>
      <p:sp>
        <p:nvSpPr>
          <p:cNvPr id="2229" name="Rectangle 2228">
            <a:extLst>
              <a:ext uri="{FF2B5EF4-FFF2-40B4-BE49-F238E27FC236}">
                <a16:creationId xmlns:a16="http://schemas.microsoft.com/office/drawing/2014/main" id="{14591FBC-BF42-D943-BD43-070BC5A3724D}"/>
              </a:ext>
            </a:extLst>
          </p:cNvPr>
          <p:cNvSpPr/>
          <p:nvPr/>
        </p:nvSpPr>
        <p:spPr>
          <a:xfrm>
            <a:off x="7002071" y="5324130"/>
            <a:ext cx="7836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</a:p>
        </p:txBody>
      </p:sp>
      <p:sp>
        <p:nvSpPr>
          <p:cNvPr id="2231" name="TextBox 2230">
            <a:extLst>
              <a:ext uri="{FF2B5EF4-FFF2-40B4-BE49-F238E27FC236}">
                <a16:creationId xmlns:a16="http://schemas.microsoft.com/office/drawing/2014/main" id="{5B59480B-E5C1-7247-BB4A-EE874B1DB9E5}"/>
              </a:ext>
            </a:extLst>
          </p:cNvPr>
          <p:cNvSpPr txBox="1"/>
          <p:nvPr/>
        </p:nvSpPr>
        <p:spPr>
          <a:xfrm>
            <a:off x="989649" y="2336910"/>
            <a:ext cx="3308962" cy="34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2232" name="TextBox 2231">
            <a:extLst>
              <a:ext uri="{FF2B5EF4-FFF2-40B4-BE49-F238E27FC236}">
                <a16:creationId xmlns:a16="http://schemas.microsoft.com/office/drawing/2014/main" id="{46EBD4B8-6D73-4E41-B27B-6F21D8B31CF1}"/>
              </a:ext>
            </a:extLst>
          </p:cNvPr>
          <p:cNvSpPr txBox="1"/>
          <p:nvPr/>
        </p:nvSpPr>
        <p:spPr>
          <a:xfrm>
            <a:off x="989649" y="2044523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Political</a:t>
            </a:r>
          </a:p>
        </p:txBody>
      </p:sp>
      <p:sp>
        <p:nvSpPr>
          <p:cNvPr id="2233" name="TextBox 2232">
            <a:extLst>
              <a:ext uri="{FF2B5EF4-FFF2-40B4-BE49-F238E27FC236}">
                <a16:creationId xmlns:a16="http://schemas.microsoft.com/office/drawing/2014/main" id="{E86BC626-A451-5640-8747-F1E11E575B69}"/>
              </a:ext>
            </a:extLst>
          </p:cNvPr>
          <p:cNvSpPr txBox="1"/>
          <p:nvPr/>
        </p:nvSpPr>
        <p:spPr>
          <a:xfrm>
            <a:off x="7890478" y="2336910"/>
            <a:ext cx="3308962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Ipsum</a:t>
            </a:r>
          </a:p>
        </p:txBody>
      </p:sp>
      <p:sp>
        <p:nvSpPr>
          <p:cNvPr id="2234" name="TextBox 2233">
            <a:extLst>
              <a:ext uri="{FF2B5EF4-FFF2-40B4-BE49-F238E27FC236}">
                <a16:creationId xmlns:a16="http://schemas.microsoft.com/office/drawing/2014/main" id="{FC339390-871B-2344-BF42-081BB82E576B}"/>
              </a:ext>
            </a:extLst>
          </p:cNvPr>
          <p:cNvSpPr txBox="1"/>
          <p:nvPr/>
        </p:nvSpPr>
        <p:spPr>
          <a:xfrm>
            <a:off x="10016627" y="2044523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</a:t>
            </a:r>
          </a:p>
        </p:txBody>
      </p:sp>
      <p:sp>
        <p:nvSpPr>
          <p:cNvPr id="2236" name="TextBox 2235">
            <a:extLst>
              <a:ext uri="{FF2B5EF4-FFF2-40B4-BE49-F238E27FC236}">
                <a16:creationId xmlns:a16="http://schemas.microsoft.com/office/drawing/2014/main" id="{B7A3F709-AB7E-9D48-96F2-8ED2B4A809AE}"/>
              </a:ext>
            </a:extLst>
          </p:cNvPr>
          <p:cNvSpPr txBox="1"/>
          <p:nvPr/>
        </p:nvSpPr>
        <p:spPr>
          <a:xfrm>
            <a:off x="989911" y="5399279"/>
            <a:ext cx="3308962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2237" name="TextBox 2236">
            <a:extLst>
              <a:ext uri="{FF2B5EF4-FFF2-40B4-BE49-F238E27FC236}">
                <a16:creationId xmlns:a16="http://schemas.microsoft.com/office/drawing/2014/main" id="{281BC28C-2C9E-E147-98A3-3DDCA966E644}"/>
              </a:ext>
            </a:extLst>
          </p:cNvPr>
          <p:cNvSpPr txBox="1"/>
          <p:nvPr/>
        </p:nvSpPr>
        <p:spPr>
          <a:xfrm>
            <a:off x="989911" y="5106891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Social</a:t>
            </a:r>
          </a:p>
        </p:txBody>
      </p:sp>
      <p:sp>
        <p:nvSpPr>
          <p:cNvPr id="2238" name="TextBox 2237">
            <a:extLst>
              <a:ext uri="{FF2B5EF4-FFF2-40B4-BE49-F238E27FC236}">
                <a16:creationId xmlns:a16="http://schemas.microsoft.com/office/drawing/2014/main" id="{8A3F0F8C-1315-8142-A2E2-3B1164832EF5}"/>
              </a:ext>
            </a:extLst>
          </p:cNvPr>
          <p:cNvSpPr txBox="1"/>
          <p:nvPr/>
        </p:nvSpPr>
        <p:spPr>
          <a:xfrm>
            <a:off x="7890740" y="5399279"/>
            <a:ext cx="3308962" cy="374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</a:t>
            </a: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Ipsum</a:t>
            </a:r>
          </a:p>
        </p:txBody>
      </p:sp>
      <p:sp>
        <p:nvSpPr>
          <p:cNvPr id="2239" name="TextBox 2238">
            <a:extLst>
              <a:ext uri="{FF2B5EF4-FFF2-40B4-BE49-F238E27FC236}">
                <a16:creationId xmlns:a16="http://schemas.microsoft.com/office/drawing/2014/main" id="{F631CAD0-FFC4-E341-BDF7-D49D42CA0265}"/>
              </a:ext>
            </a:extLst>
          </p:cNvPr>
          <p:cNvSpPr txBox="1"/>
          <p:nvPr/>
        </p:nvSpPr>
        <p:spPr>
          <a:xfrm>
            <a:off x="9602790" y="5106891"/>
            <a:ext cx="15969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Technological</a:t>
            </a:r>
          </a:p>
        </p:txBody>
      </p:sp>
      <p:sp>
        <p:nvSpPr>
          <p:cNvPr id="2243" name="TextBox 2242">
            <a:extLst>
              <a:ext uri="{FF2B5EF4-FFF2-40B4-BE49-F238E27FC236}">
                <a16:creationId xmlns:a16="http://schemas.microsoft.com/office/drawing/2014/main" id="{C75EA972-D270-7147-9969-C708EA76CDF2}"/>
              </a:ext>
            </a:extLst>
          </p:cNvPr>
          <p:cNvSpPr txBox="1"/>
          <p:nvPr/>
        </p:nvSpPr>
        <p:spPr>
          <a:xfrm>
            <a:off x="5140727" y="3546932"/>
            <a:ext cx="199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000000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PEST ANALYSIS</a:t>
            </a:r>
          </a:p>
        </p:txBody>
      </p:sp>
    </p:spTree>
    <p:extLst>
      <p:ext uri="{BB962C8B-B14F-4D97-AF65-F5344CB8AC3E}">
        <p14:creationId xmlns:p14="http://schemas.microsoft.com/office/powerpoint/2010/main" val="381423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zaidiaiman507@gmail.com</dc:creator>
  <cp:lastModifiedBy>zaidiaiman507@gmail.com</cp:lastModifiedBy>
  <cp:revision>1</cp:revision>
  <dcterms:created xsi:type="dcterms:W3CDTF">2023-09-08T06:14:09Z</dcterms:created>
  <dcterms:modified xsi:type="dcterms:W3CDTF">2023-09-08T06:14:16Z</dcterms:modified>
</cp:coreProperties>
</file>