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3"/>
  </p:notesMasterIdLst>
  <p:sldIdLst>
    <p:sldId id="4425" r:id="rId2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2" pos="7678" userDrawn="1">
          <p15:clr>
            <a:srgbClr val="A4A3A4"/>
          </p15:clr>
        </p15:guide>
        <p15:guide id="53" orient="horz" pos="43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7A86B6"/>
    <a:srgbClr val="C8B6E2"/>
    <a:srgbClr val="A8A4CE"/>
    <a:srgbClr val="495C83"/>
    <a:srgbClr val="FFCD99"/>
    <a:srgbClr val="947154"/>
    <a:srgbClr val="FABB85"/>
    <a:srgbClr val="F5F8F9"/>
    <a:srgbClr val="FFD39E"/>
    <a:srgbClr val="FFD5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 autoAdjust="0"/>
    <p:restoredTop sz="95992" autoAdjust="0"/>
  </p:normalViewPr>
  <p:slideViewPr>
    <p:cSldViewPr snapToGrid="0" snapToObjects="1">
      <p:cViewPr varScale="1">
        <p:scale>
          <a:sx n="30" d="100"/>
          <a:sy n="30" d="100"/>
        </p:scale>
        <p:origin x="152" y="16"/>
      </p:cViewPr>
      <p:guideLst>
        <p:guide pos="7678"/>
        <p:guide orient="horz" pos="43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8/16/2022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8/16/2022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8791992" y="1022190"/>
            <a:ext cx="6793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rgbClr val="7A86B6"/>
                </a:solidFill>
                <a:latin typeface="Century Gothic" panose="020B0502020202020204" pitchFamily="34" charset="0"/>
                <a:ea typeface="Lato Heavy" charset="0"/>
                <a:cs typeface="Poppins" pitchFamily="2" charset="77"/>
              </a:rPr>
              <a:t>Decision Tree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2668308" y="2383311"/>
            <a:ext cx="19041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sp>
        <p:nvSpPr>
          <p:cNvPr id="25" name="Freeform 4">
            <a:extLst>
              <a:ext uri="{FF2B5EF4-FFF2-40B4-BE49-F238E27FC236}">
                <a16:creationId xmlns:a16="http://schemas.microsoft.com/office/drawing/2014/main" id="{CBA02708-E3F0-7442-AC74-F3BA16FA6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31720" y="22510719"/>
            <a:ext cx="725735" cy="895972"/>
          </a:xfrm>
          <a:custGeom>
            <a:avLst/>
            <a:gdLst>
              <a:gd name="T0" fmla="*/ 174 w 358"/>
              <a:gd name="T1" fmla="*/ 0 h 442"/>
              <a:gd name="T2" fmla="*/ 357 w 358"/>
              <a:gd name="T3" fmla="*/ 441 h 442"/>
              <a:gd name="T4" fmla="*/ 174 w 358"/>
              <a:gd name="T5" fmla="*/ 341 h 442"/>
              <a:gd name="T6" fmla="*/ 0 w 358"/>
              <a:gd name="T7" fmla="*/ 441 h 442"/>
              <a:gd name="T8" fmla="*/ 174 w 358"/>
              <a:gd name="T9" fmla="*/ 0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8" h="442">
                <a:moveTo>
                  <a:pt x="174" y="0"/>
                </a:moveTo>
                <a:lnTo>
                  <a:pt x="357" y="441"/>
                </a:lnTo>
                <a:lnTo>
                  <a:pt x="174" y="341"/>
                </a:lnTo>
                <a:lnTo>
                  <a:pt x="0" y="441"/>
                </a:lnTo>
                <a:lnTo>
                  <a:pt x="174" y="0"/>
                </a:lnTo>
              </a:path>
            </a:pathLst>
          </a:cu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34ECEA9-C684-484B-B655-59EA22213D3C}"/>
              </a:ext>
            </a:extLst>
          </p:cNvPr>
          <p:cNvSpPr/>
          <p:nvPr/>
        </p:nvSpPr>
        <p:spPr>
          <a:xfrm>
            <a:off x="1676676" y="7370924"/>
            <a:ext cx="5515728" cy="3169119"/>
          </a:xfrm>
          <a:prstGeom prst="rect">
            <a:avLst/>
          </a:prstGeom>
          <a:solidFill>
            <a:srgbClr val="495C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9D5D3E8-E3F1-1647-AA6A-CFF7B038329E}"/>
              </a:ext>
            </a:extLst>
          </p:cNvPr>
          <p:cNvSpPr/>
          <p:nvPr/>
        </p:nvSpPr>
        <p:spPr>
          <a:xfrm>
            <a:off x="8533147" y="5208893"/>
            <a:ext cx="3884603" cy="2178852"/>
          </a:xfrm>
          <a:prstGeom prst="rect">
            <a:avLst/>
          </a:prstGeom>
          <a:solidFill>
            <a:srgbClr val="7A86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B3CBDE7C-8A1F-6D43-8AFA-3C4230753421}"/>
              </a:ext>
            </a:extLst>
          </p:cNvPr>
          <p:cNvSpPr/>
          <p:nvPr/>
        </p:nvSpPr>
        <p:spPr>
          <a:xfrm>
            <a:off x="8533147" y="9933658"/>
            <a:ext cx="3884603" cy="2178852"/>
          </a:xfrm>
          <a:prstGeom prst="rect">
            <a:avLst/>
          </a:prstGeom>
          <a:solidFill>
            <a:srgbClr val="7A86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latin typeface="Century Gothic" panose="020B0502020202020204" pitchFamily="34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17477D93-D235-3142-B557-457865189C52}"/>
              </a:ext>
            </a:extLst>
          </p:cNvPr>
          <p:cNvSpPr/>
          <p:nvPr/>
        </p:nvSpPr>
        <p:spPr>
          <a:xfrm>
            <a:off x="13662361" y="6672600"/>
            <a:ext cx="3884603" cy="1396647"/>
          </a:xfrm>
          <a:prstGeom prst="rect">
            <a:avLst/>
          </a:prstGeom>
          <a:solidFill>
            <a:srgbClr val="A8A4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3F45D8D8-F418-C644-B87E-A79718739766}"/>
              </a:ext>
            </a:extLst>
          </p:cNvPr>
          <p:cNvSpPr/>
          <p:nvPr/>
        </p:nvSpPr>
        <p:spPr>
          <a:xfrm>
            <a:off x="13662361" y="9029089"/>
            <a:ext cx="3884603" cy="1396647"/>
          </a:xfrm>
          <a:prstGeom prst="rect">
            <a:avLst/>
          </a:prstGeom>
          <a:solidFill>
            <a:srgbClr val="A8A4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latin typeface="Century Gothic" panose="020B0502020202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A9DCEA32-DA15-A445-B4AD-7359000510CC}"/>
              </a:ext>
            </a:extLst>
          </p:cNvPr>
          <p:cNvSpPr/>
          <p:nvPr/>
        </p:nvSpPr>
        <p:spPr>
          <a:xfrm>
            <a:off x="13662361" y="4421700"/>
            <a:ext cx="3884603" cy="1396647"/>
          </a:xfrm>
          <a:prstGeom prst="rect">
            <a:avLst/>
          </a:prstGeom>
          <a:solidFill>
            <a:srgbClr val="A8A4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latin typeface="Century Gothic" panose="020B05020202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039C212-20A9-064C-BD45-225BA7719A36}"/>
              </a:ext>
            </a:extLst>
          </p:cNvPr>
          <p:cNvSpPr/>
          <p:nvPr/>
        </p:nvSpPr>
        <p:spPr>
          <a:xfrm>
            <a:off x="13662361" y="11454590"/>
            <a:ext cx="3884603" cy="1396647"/>
          </a:xfrm>
          <a:prstGeom prst="rect">
            <a:avLst/>
          </a:prstGeom>
          <a:solidFill>
            <a:srgbClr val="A8A4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latin typeface="Century Gothic" panose="020B0502020202020204" pitchFamily="34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2C20B51C-3B3C-884A-87AC-71A8F04C0B95}"/>
              </a:ext>
            </a:extLst>
          </p:cNvPr>
          <p:cNvSpPr/>
          <p:nvPr/>
        </p:nvSpPr>
        <p:spPr>
          <a:xfrm>
            <a:off x="18816371" y="5746985"/>
            <a:ext cx="3884603" cy="1396647"/>
          </a:xfrm>
          <a:prstGeom prst="rect">
            <a:avLst/>
          </a:prstGeom>
          <a:solidFill>
            <a:srgbClr val="C8B6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latin typeface="Century Gothic" panose="020B0502020202020204" pitchFamily="34" charset="0"/>
            </a:endParaRPr>
          </a:p>
        </p:txBody>
      </p:sp>
      <p:cxnSp>
        <p:nvCxnSpPr>
          <p:cNvPr id="84" name="Connector: Elbow 70">
            <a:extLst>
              <a:ext uri="{FF2B5EF4-FFF2-40B4-BE49-F238E27FC236}">
                <a16:creationId xmlns:a16="http://schemas.microsoft.com/office/drawing/2014/main" id="{BAE232A6-DF3B-6345-B836-C2E5118976D6}"/>
              </a:ext>
            </a:extLst>
          </p:cNvPr>
          <p:cNvCxnSpPr>
            <a:cxnSpLocks/>
          </p:cNvCxnSpPr>
          <p:nvPr/>
        </p:nvCxnSpPr>
        <p:spPr>
          <a:xfrm flipV="1">
            <a:off x="7192404" y="6298319"/>
            <a:ext cx="1340742" cy="2657165"/>
          </a:xfrm>
          <a:prstGeom prst="bentConnector3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or: Elbow 72">
            <a:extLst>
              <a:ext uri="{FF2B5EF4-FFF2-40B4-BE49-F238E27FC236}">
                <a16:creationId xmlns:a16="http://schemas.microsoft.com/office/drawing/2014/main" id="{078D4B08-1476-6B4F-B815-2497DA0A56AE}"/>
              </a:ext>
            </a:extLst>
          </p:cNvPr>
          <p:cNvCxnSpPr>
            <a:cxnSpLocks/>
          </p:cNvCxnSpPr>
          <p:nvPr/>
        </p:nvCxnSpPr>
        <p:spPr>
          <a:xfrm>
            <a:off x="12417751" y="6298319"/>
            <a:ext cx="1244612" cy="1072605"/>
          </a:xfrm>
          <a:prstGeom prst="bentConnector3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or: Elbow 76">
            <a:extLst>
              <a:ext uri="{FF2B5EF4-FFF2-40B4-BE49-F238E27FC236}">
                <a16:creationId xmlns:a16="http://schemas.microsoft.com/office/drawing/2014/main" id="{85FC9A9F-F3F7-DD48-90F7-7861A627004B}"/>
              </a:ext>
            </a:extLst>
          </p:cNvPr>
          <p:cNvCxnSpPr>
            <a:cxnSpLocks/>
          </p:cNvCxnSpPr>
          <p:nvPr/>
        </p:nvCxnSpPr>
        <p:spPr>
          <a:xfrm flipV="1">
            <a:off x="17546964" y="6445309"/>
            <a:ext cx="1269407" cy="925615"/>
          </a:xfrm>
          <a:prstGeom prst="bentConnector3">
            <a:avLst>
              <a:gd name="adj1" fmla="val 56224"/>
            </a:avLst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or: Elbow 78">
            <a:extLst>
              <a:ext uri="{FF2B5EF4-FFF2-40B4-BE49-F238E27FC236}">
                <a16:creationId xmlns:a16="http://schemas.microsoft.com/office/drawing/2014/main" id="{3ADCB7FB-97AB-1448-95DE-E0B60BF70646}"/>
              </a:ext>
            </a:extLst>
          </p:cNvPr>
          <p:cNvCxnSpPr>
            <a:cxnSpLocks/>
          </p:cNvCxnSpPr>
          <p:nvPr/>
        </p:nvCxnSpPr>
        <p:spPr>
          <a:xfrm>
            <a:off x="7192404" y="8955484"/>
            <a:ext cx="1340742" cy="2067601"/>
          </a:xfrm>
          <a:prstGeom prst="bentConnector3">
            <a:avLst>
              <a:gd name="adj1" fmla="val 50000"/>
            </a:avLst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or: Elbow 82">
            <a:extLst>
              <a:ext uri="{FF2B5EF4-FFF2-40B4-BE49-F238E27FC236}">
                <a16:creationId xmlns:a16="http://schemas.microsoft.com/office/drawing/2014/main" id="{41DE7250-AE9B-1D4A-A252-8EF5C9B786A5}"/>
              </a:ext>
            </a:extLst>
          </p:cNvPr>
          <p:cNvCxnSpPr>
            <a:cxnSpLocks/>
          </p:cNvCxnSpPr>
          <p:nvPr/>
        </p:nvCxnSpPr>
        <p:spPr>
          <a:xfrm flipV="1">
            <a:off x="12417751" y="9727413"/>
            <a:ext cx="1244612" cy="1295672"/>
          </a:xfrm>
          <a:prstGeom prst="bentConnector3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ctor: Elbow 84">
            <a:extLst>
              <a:ext uri="{FF2B5EF4-FFF2-40B4-BE49-F238E27FC236}">
                <a16:creationId xmlns:a16="http://schemas.microsoft.com/office/drawing/2014/main" id="{BDCD30D1-C6CC-8447-AAB9-5FDB095D4369}"/>
              </a:ext>
            </a:extLst>
          </p:cNvPr>
          <p:cNvCxnSpPr>
            <a:cxnSpLocks/>
          </p:cNvCxnSpPr>
          <p:nvPr/>
        </p:nvCxnSpPr>
        <p:spPr>
          <a:xfrm>
            <a:off x="12417751" y="11023085"/>
            <a:ext cx="1244612" cy="1129829"/>
          </a:xfrm>
          <a:prstGeom prst="bentConnector3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or: Elbow 86">
            <a:extLst>
              <a:ext uri="{FF2B5EF4-FFF2-40B4-BE49-F238E27FC236}">
                <a16:creationId xmlns:a16="http://schemas.microsoft.com/office/drawing/2014/main" id="{23B3C35D-23BB-DC41-8FC1-109D4DBD8A74}"/>
              </a:ext>
            </a:extLst>
          </p:cNvPr>
          <p:cNvCxnSpPr>
            <a:cxnSpLocks/>
          </p:cNvCxnSpPr>
          <p:nvPr/>
        </p:nvCxnSpPr>
        <p:spPr>
          <a:xfrm flipV="1">
            <a:off x="12417751" y="5120025"/>
            <a:ext cx="1244612" cy="1178294"/>
          </a:xfrm>
          <a:prstGeom prst="bentConnector3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2FE711B7-BAFA-0C47-9826-B9B86113CBAE}"/>
              </a:ext>
            </a:extLst>
          </p:cNvPr>
          <p:cNvSpPr/>
          <p:nvPr/>
        </p:nvSpPr>
        <p:spPr>
          <a:xfrm>
            <a:off x="2902752" y="8632317"/>
            <a:ext cx="3063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Awareness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A6C8A2F5-20E2-AA46-AEC3-67132C4F4E55}"/>
              </a:ext>
            </a:extLst>
          </p:cNvPr>
          <p:cNvSpPr/>
          <p:nvPr/>
        </p:nvSpPr>
        <p:spPr>
          <a:xfrm>
            <a:off x="8943658" y="5998987"/>
            <a:ext cx="3063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Awareness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1B73317C-8472-4447-8664-C57C9642CFF1}"/>
              </a:ext>
            </a:extLst>
          </p:cNvPr>
          <p:cNvSpPr/>
          <p:nvPr/>
        </p:nvSpPr>
        <p:spPr>
          <a:xfrm>
            <a:off x="8943658" y="10769769"/>
            <a:ext cx="3063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Awareness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D3DC3D46-AED5-2840-913E-EE7F03632486}"/>
              </a:ext>
            </a:extLst>
          </p:cNvPr>
          <p:cNvSpPr/>
          <p:nvPr/>
        </p:nvSpPr>
        <p:spPr>
          <a:xfrm>
            <a:off x="14090740" y="4806292"/>
            <a:ext cx="3063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Awareness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0A87F553-A53A-9A4E-98C9-7CD1CB0BC797}"/>
              </a:ext>
            </a:extLst>
          </p:cNvPr>
          <p:cNvSpPr/>
          <p:nvPr/>
        </p:nvSpPr>
        <p:spPr>
          <a:xfrm>
            <a:off x="14090740" y="7039129"/>
            <a:ext cx="3063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Awareness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DEDE9969-8394-A045-A9B0-6B32AA487FCC}"/>
              </a:ext>
            </a:extLst>
          </p:cNvPr>
          <p:cNvSpPr/>
          <p:nvPr/>
        </p:nvSpPr>
        <p:spPr>
          <a:xfrm>
            <a:off x="14090740" y="9420823"/>
            <a:ext cx="3063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Awareness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F7D42904-E7AF-044D-B8A6-FEE9E8D5E07B}"/>
              </a:ext>
            </a:extLst>
          </p:cNvPr>
          <p:cNvSpPr/>
          <p:nvPr/>
        </p:nvSpPr>
        <p:spPr>
          <a:xfrm>
            <a:off x="14090740" y="11829747"/>
            <a:ext cx="3063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Awareness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F4A534B8-CCEA-E546-B138-0C56CB6AD973}"/>
              </a:ext>
            </a:extLst>
          </p:cNvPr>
          <p:cNvSpPr/>
          <p:nvPr/>
        </p:nvSpPr>
        <p:spPr>
          <a:xfrm>
            <a:off x="19236898" y="6124729"/>
            <a:ext cx="3063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Awareness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0B0E8E37-EE07-5A49-9353-200E883ACE62}"/>
              </a:ext>
            </a:extLst>
          </p:cNvPr>
          <p:cNvSpPr/>
          <p:nvPr/>
        </p:nvSpPr>
        <p:spPr>
          <a:xfrm>
            <a:off x="11829736" y="4926839"/>
            <a:ext cx="747652" cy="747650"/>
          </a:xfrm>
          <a:prstGeom prst="ellipse">
            <a:avLst/>
          </a:prstGeom>
          <a:solidFill>
            <a:srgbClr val="A8A4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Century Gothic" panose="020B0502020202020204" pitchFamily="34" charset="0"/>
            </a:endParaRPr>
          </a:p>
        </p:txBody>
      </p:sp>
      <p:sp>
        <p:nvSpPr>
          <p:cNvPr id="110" name="Freeform 109">
            <a:extLst>
              <a:ext uri="{FF2B5EF4-FFF2-40B4-BE49-F238E27FC236}">
                <a16:creationId xmlns:a16="http://schemas.microsoft.com/office/drawing/2014/main" id="{EB4BDA8D-323E-4643-A3CF-FDB98CB63EE4}"/>
              </a:ext>
            </a:extLst>
          </p:cNvPr>
          <p:cNvSpPr/>
          <p:nvPr/>
        </p:nvSpPr>
        <p:spPr>
          <a:xfrm rot="18641522">
            <a:off x="11998634" y="5167126"/>
            <a:ext cx="409855" cy="205495"/>
          </a:xfrm>
          <a:custGeom>
            <a:avLst/>
            <a:gdLst>
              <a:gd name="connsiteX0" fmla="*/ 985393 w 985393"/>
              <a:gd name="connsiteY0" fmla="*/ 368555 h 494061"/>
              <a:gd name="connsiteX1" fmla="*/ 985392 w 985393"/>
              <a:gd name="connsiteY1" fmla="*/ 494061 h 494061"/>
              <a:gd name="connsiteX2" fmla="*/ 11 w 985393"/>
              <a:gd name="connsiteY2" fmla="*/ 494061 h 494061"/>
              <a:gd name="connsiteX3" fmla="*/ 11 w 985393"/>
              <a:gd name="connsiteY3" fmla="*/ 493059 h 494061"/>
              <a:gd name="connsiteX4" fmla="*/ 0 w 985393"/>
              <a:gd name="connsiteY4" fmla="*/ 493059 h 494061"/>
              <a:gd name="connsiteX5" fmla="*/ 0 w 985393"/>
              <a:gd name="connsiteY5" fmla="*/ 0 h 494061"/>
              <a:gd name="connsiteX6" fmla="*/ 125506 w 985393"/>
              <a:gd name="connsiteY6" fmla="*/ 0 h 494061"/>
              <a:gd name="connsiteX7" fmla="*/ 125506 w 985393"/>
              <a:gd name="connsiteY7" fmla="*/ 368555 h 49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5393" h="494061">
                <a:moveTo>
                  <a:pt x="985393" y="368555"/>
                </a:moveTo>
                <a:lnTo>
                  <a:pt x="985392" y="494061"/>
                </a:lnTo>
                <a:lnTo>
                  <a:pt x="11" y="494061"/>
                </a:lnTo>
                <a:lnTo>
                  <a:pt x="11" y="493059"/>
                </a:lnTo>
                <a:lnTo>
                  <a:pt x="0" y="493059"/>
                </a:lnTo>
                <a:lnTo>
                  <a:pt x="0" y="0"/>
                </a:lnTo>
                <a:lnTo>
                  <a:pt x="125506" y="0"/>
                </a:lnTo>
                <a:lnTo>
                  <a:pt x="125506" y="36855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3508DA30-C41C-E34A-9AA8-947534C88F37}"/>
              </a:ext>
            </a:extLst>
          </p:cNvPr>
          <p:cNvSpPr/>
          <p:nvPr/>
        </p:nvSpPr>
        <p:spPr>
          <a:xfrm>
            <a:off x="11814999" y="9680344"/>
            <a:ext cx="747652" cy="747650"/>
          </a:xfrm>
          <a:prstGeom prst="ellipse">
            <a:avLst/>
          </a:prstGeom>
          <a:solidFill>
            <a:srgbClr val="A8A4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Century Gothic" panose="020B0502020202020204" pitchFamily="34" charset="0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F6D6D7BC-4DA2-BD4F-B756-5FCC98EC478C}"/>
              </a:ext>
            </a:extLst>
          </p:cNvPr>
          <p:cNvSpPr/>
          <p:nvPr/>
        </p:nvSpPr>
        <p:spPr>
          <a:xfrm rot="18900000">
            <a:off x="11948414" y="10016736"/>
            <a:ext cx="480821" cy="57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F6FF6491-0181-D74F-A2CE-C2C91E252240}"/>
              </a:ext>
            </a:extLst>
          </p:cNvPr>
          <p:cNvSpPr/>
          <p:nvPr/>
        </p:nvSpPr>
        <p:spPr>
          <a:xfrm rot="2700000">
            <a:off x="11948415" y="10025656"/>
            <a:ext cx="480821" cy="57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9044734E-484F-AF40-BAE0-F27F51A794C3}"/>
              </a:ext>
            </a:extLst>
          </p:cNvPr>
          <p:cNvSpPr/>
          <p:nvPr/>
        </p:nvSpPr>
        <p:spPr>
          <a:xfrm>
            <a:off x="17069952" y="4153116"/>
            <a:ext cx="747652" cy="747650"/>
          </a:xfrm>
          <a:prstGeom prst="ellipse">
            <a:avLst/>
          </a:prstGeom>
          <a:solidFill>
            <a:srgbClr val="C8B6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Century Gothic" panose="020B0502020202020204" pitchFamily="34" charset="0"/>
            </a:endParaRPr>
          </a:p>
        </p:txBody>
      </p:sp>
      <p:sp>
        <p:nvSpPr>
          <p:cNvPr id="119" name="Freeform 118">
            <a:extLst>
              <a:ext uri="{FF2B5EF4-FFF2-40B4-BE49-F238E27FC236}">
                <a16:creationId xmlns:a16="http://schemas.microsoft.com/office/drawing/2014/main" id="{6D5CDAE2-899A-564C-849A-6CD5D9F7F231}"/>
              </a:ext>
            </a:extLst>
          </p:cNvPr>
          <p:cNvSpPr/>
          <p:nvPr/>
        </p:nvSpPr>
        <p:spPr>
          <a:xfrm rot="18641522">
            <a:off x="17238850" y="4393403"/>
            <a:ext cx="409855" cy="205495"/>
          </a:xfrm>
          <a:custGeom>
            <a:avLst/>
            <a:gdLst>
              <a:gd name="connsiteX0" fmla="*/ 985393 w 985393"/>
              <a:gd name="connsiteY0" fmla="*/ 368555 h 494061"/>
              <a:gd name="connsiteX1" fmla="*/ 985392 w 985393"/>
              <a:gd name="connsiteY1" fmla="*/ 494061 h 494061"/>
              <a:gd name="connsiteX2" fmla="*/ 11 w 985393"/>
              <a:gd name="connsiteY2" fmla="*/ 494061 h 494061"/>
              <a:gd name="connsiteX3" fmla="*/ 11 w 985393"/>
              <a:gd name="connsiteY3" fmla="*/ 493059 h 494061"/>
              <a:gd name="connsiteX4" fmla="*/ 0 w 985393"/>
              <a:gd name="connsiteY4" fmla="*/ 493059 h 494061"/>
              <a:gd name="connsiteX5" fmla="*/ 0 w 985393"/>
              <a:gd name="connsiteY5" fmla="*/ 0 h 494061"/>
              <a:gd name="connsiteX6" fmla="*/ 125506 w 985393"/>
              <a:gd name="connsiteY6" fmla="*/ 0 h 494061"/>
              <a:gd name="connsiteX7" fmla="*/ 125506 w 985393"/>
              <a:gd name="connsiteY7" fmla="*/ 368555 h 49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5393" h="494061">
                <a:moveTo>
                  <a:pt x="985393" y="368555"/>
                </a:moveTo>
                <a:lnTo>
                  <a:pt x="985392" y="494061"/>
                </a:lnTo>
                <a:lnTo>
                  <a:pt x="11" y="494061"/>
                </a:lnTo>
                <a:lnTo>
                  <a:pt x="11" y="493059"/>
                </a:lnTo>
                <a:lnTo>
                  <a:pt x="0" y="493059"/>
                </a:lnTo>
                <a:lnTo>
                  <a:pt x="0" y="0"/>
                </a:lnTo>
                <a:lnTo>
                  <a:pt x="125506" y="0"/>
                </a:lnTo>
                <a:lnTo>
                  <a:pt x="125506" y="36855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E74744D5-4816-414D-8DE0-7C12325FA721}"/>
              </a:ext>
            </a:extLst>
          </p:cNvPr>
          <p:cNvSpPr/>
          <p:nvPr/>
        </p:nvSpPr>
        <p:spPr>
          <a:xfrm>
            <a:off x="17055215" y="6339412"/>
            <a:ext cx="747652" cy="747650"/>
          </a:xfrm>
          <a:prstGeom prst="ellipse">
            <a:avLst/>
          </a:prstGeom>
          <a:solidFill>
            <a:srgbClr val="C8B6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Century Gothic" panose="020B0502020202020204" pitchFamily="34" charset="0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D95352EE-3E6D-DD43-9060-E021E33FD48C}"/>
              </a:ext>
            </a:extLst>
          </p:cNvPr>
          <p:cNvSpPr/>
          <p:nvPr/>
        </p:nvSpPr>
        <p:spPr>
          <a:xfrm rot="18900000">
            <a:off x="17188630" y="6675804"/>
            <a:ext cx="480821" cy="57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FCBADED3-93A6-594C-B032-22F30599189D}"/>
              </a:ext>
            </a:extLst>
          </p:cNvPr>
          <p:cNvSpPr/>
          <p:nvPr/>
        </p:nvSpPr>
        <p:spPr>
          <a:xfrm rot="2700000">
            <a:off x="17188631" y="6684724"/>
            <a:ext cx="480821" cy="57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id="{79DB7BAE-F40C-9648-8B99-37C72530E4E1}"/>
              </a:ext>
            </a:extLst>
          </p:cNvPr>
          <p:cNvSpPr/>
          <p:nvPr/>
        </p:nvSpPr>
        <p:spPr>
          <a:xfrm>
            <a:off x="17069952" y="8725116"/>
            <a:ext cx="747652" cy="747650"/>
          </a:xfrm>
          <a:prstGeom prst="ellipse">
            <a:avLst/>
          </a:prstGeom>
          <a:solidFill>
            <a:srgbClr val="C8B6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Century Gothic" panose="020B0502020202020204" pitchFamily="34" charset="0"/>
            </a:endParaRPr>
          </a:p>
        </p:txBody>
      </p:sp>
      <p:sp>
        <p:nvSpPr>
          <p:cNvPr id="128" name="Freeform 127">
            <a:extLst>
              <a:ext uri="{FF2B5EF4-FFF2-40B4-BE49-F238E27FC236}">
                <a16:creationId xmlns:a16="http://schemas.microsoft.com/office/drawing/2014/main" id="{AECC679A-043A-F04F-B7E0-02D2C6A517BE}"/>
              </a:ext>
            </a:extLst>
          </p:cNvPr>
          <p:cNvSpPr/>
          <p:nvPr/>
        </p:nvSpPr>
        <p:spPr>
          <a:xfrm rot="18641522">
            <a:off x="17238850" y="8965403"/>
            <a:ext cx="409855" cy="205495"/>
          </a:xfrm>
          <a:custGeom>
            <a:avLst/>
            <a:gdLst>
              <a:gd name="connsiteX0" fmla="*/ 985393 w 985393"/>
              <a:gd name="connsiteY0" fmla="*/ 368555 h 494061"/>
              <a:gd name="connsiteX1" fmla="*/ 985392 w 985393"/>
              <a:gd name="connsiteY1" fmla="*/ 494061 h 494061"/>
              <a:gd name="connsiteX2" fmla="*/ 11 w 985393"/>
              <a:gd name="connsiteY2" fmla="*/ 494061 h 494061"/>
              <a:gd name="connsiteX3" fmla="*/ 11 w 985393"/>
              <a:gd name="connsiteY3" fmla="*/ 493059 h 494061"/>
              <a:gd name="connsiteX4" fmla="*/ 0 w 985393"/>
              <a:gd name="connsiteY4" fmla="*/ 493059 h 494061"/>
              <a:gd name="connsiteX5" fmla="*/ 0 w 985393"/>
              <a:gd name="connsiteY5" fmla="*/ 0 h 494061"/>
              <a:gd name="connsiteX6" fmla="*/ 125506 w 985393"/>
              <a:gd name="connsiteY6" fmla="*/ 0 h 494061"/>
              <a:gd name="connsiteX7" fmla="*/ 125506 w 985393"/>
              <a:gd name="connsiteY7" fmla="*/ 368555 h 49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5393" h="494061">
                <a:moveTo>
                  <a:pt x="985393" y="368555"/>
                </a:moveTo>
                <a:lnTo>
                  <a:pt x="985392" y="494061"/>
                </a:lnTo>
                <a:lnTo>
                  <a:pt x="11" y="494061"/>
                </a:lnTo>
                <a:lnTo>
                  <a:pt x="11" y="493059"/>
                </a:lnTo>
                <a:lnTo>
                  <a:pt x="0" y="493059"/>
                </a:lnTo>
                <a:lnTo>
                  <a:pt x="0" y="0"/>
                </a:lnTo>
                <a:lnTo>
                  <a:pt x="125506" y="0"/>
                </a:lnTo>
                <a:lnTo>
                  <a:pt x="125506" y="36855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D802C49C-8997-8B40-9DDE-D8B1807E35AC}"/>
              </a:ext>
            </a:extLst>
          </p:cNvPr>
          <p:cNvSpPr/>
          <p:nvPr/>
        </p:nvSpPr>
        <p:spPr>
          <a:xfrm>
            <a:off x="17055215" y="11179005"/>
            <a:ext cx="747652" cy="747650"/>
          </a:xfrm>
          <a:prstGeom prst="ellipse">
            <a:avLst/>
          </a:prstGeom>
          <a:solidFill>
            <a:srgbClr val="C8B6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Century Gothic" panose="020B0502020202020204" pitchFamily="34" charset="0"/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AFB16DEC-ADCD-2241-A733-42282F2208A4}"/>
              </a:ext>
            </a:extLst>
          </p:cNvPr>
          <p:cNvSpPr/>
          <p:nvPr/>
        </p:nvSpPr>
        <p:spPr>
          <a:xfrm rot="18900000">
            <a:off x="17188630" y="11515397"/>
            <a:ext cx="480821" cy="57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0D4CE522-8A43-3E46-8107-2295AA973AC7}"/>
              </a:ext>
            </a:extLst>
          </p:cNvPr>
          <p:cNvSpPr/>
          <p:nvPr/>
        </p:nvSpPr>
        <p:spPr>
          <a:xfrm rot="2700000">
            <a:off x="17188631" y="11524317"/>
            <a:ext cx="480821" cy="57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36" name="Rectangle 56">
            <a:extLst>
              <a:ext uri="{FF2B5EF4-FFF2-40B4-BE49-F238E27FC236}">
                <a16:creationId xmlns:a16="http://schemas.microsoft.com/office/drawing/2014/main" id="{9B883D89-30F2-B842-B2E8-A63E6BAB689C}"/>
              </a:ext>
            </a:extLst>
          </p:cNvPr>
          <p:cNvSpPr/>
          <p:nvPr/>
        </p:nvSpPr>
        <p:spPr>
          <a:xfrm>
            <a:off x="8253265" y="8252542"/>
            <a:ext cx="45482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There are people who have a significant number.</a:t>
            </a:r>
          </a:p>
        </p:txBody>
      </p:sp>
      <p:sp>
        <p:nvSpPr>
          <p:cNvPr id="137" name="Rectangle 56">
            <a:extLst>
              <a:ext uri="{FF2B5EF4-FFF2-40B4-BE49-F238E27FC236}">
                <a16:creationId xmlns:a16="http://schemas.microsoft.com/office/drawing/2014/main" id="{4CBE0EF3-1D65-864D-A2F6-49AFE256EF46}"/>
              </a:ext>
            </a:extLst>
          </p:cNvPr>
          <p:cNvSpPr/>
          <p:nvPr/>
        </p:nvSpPr>
        <p:spPr>
          <a:xfrm>
            <a:off x="18484530" y="7900104"/>
            <a:ext cx="45482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There are people who have a significant number.</a:t>
            </a:r>
          </a:p>
        </p:txBody>
      </p:sp>
    </p:spTree>
    <p:extLst>
      <p:ext uri="{BB962C8B-B14F-4D97-AF65-F5344CB8AC3E}">
        <p14:creationId xmlns:p14="http://schemas.microsoft.com/office/powerpoint/2010/main" val="3022358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91">
      <a:dk1>
        <a:srgbClr val="7D7B7F"/>
      </a:dk1>
      <a:lt1>
        <a:srgbClr val="FFFFFF"/>
      </a:lt1>
      <a:dk2>
        <a:srgbClr val="00205D"/>
      </a:dk2>
      <a:lt2>
        <a:srgbClr val="FFFFFF"/>
      </a:lt2>
      <a:accent1>
        <a:srgbClr val="B9D100"/>
      </a:accent1>
      <a:accent2>
        <a:srgbClr val="00ADE9"/>
      </a:accent2>
      <a:accent3>
        <a:srgbClr val="16C4B6"/>
      </a:accent3>
      <a:accent4>
        <a:srgbClr val="00D287"/>
      </a:accent4>
      <a:accent5>
        <a:srgbClr val="B9D100"/>
      </a:accent5>
      <a:accent6>
        <a:srgbClr val="00ADE9"/>
      </a:accent6>
      <a:hlink>
        <a:srgbClr val="16C4B6"/>
      </a:hlink>
      <a:folHlink>
        <a:srgbClr val="00D287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129339</TotalTime>
  <Words>51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Montserrat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Nest9</dc:creator>
  <cp:keywords/>
  <dc:description/>
  <cp:lastModifiedBy>samreen</cp:lastModifiedBy>
  <cp:revision>20781</cp:revision>
  <cp:lastPrinted>2022-08-16T12:49:03Z</cp:lastPrinted>
  <dcterms:created xsi:type="dcterms:W3CDTF">2014-11-12T21:47:38Z</dcterms:created>
  <dcterms:modified xsi:type="dcterms:W3CDTF">2022-08-16T12:53:28Z</dcterms:modified>
  <cp:category/>
</cp:coreProperties>
</file>