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09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F5"/>
    <a:srgbClr val="C4D4E2"/>
    <a:srgbClr val="FFC88A"/>
    <a:srgbClr val="F2F2F2"/>
    <a:srgbClr val="5A5A66"/>
    <a:srgbClr val="000000"/>
    <a:srgbClr val="EFF1F8"/>
    <a:srgbClr val="373737"/>
    <a:srgbClr val="445469"/>
    <a:srgbClr val="626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044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2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Line 1">
            <a:extLst>
              <a:ext uri="{FF2B5EF4-FFF2-40B4-BE49-F238E27FC236}">
                <a16:creationId xmlns:a16="http://schemas.microsoft.com/office/drawing/2014/main" id="{FB343C0B-5896-8842-8F7B-723BBCC834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058" y="8751958"/>
            <a:ext cx="13835543" cy="0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98" name="Freeform 2">
            <a:extLst>
              <a:ext uri="{FF2B5EF4-FFF2-40B4-BE49-F238E27FC236}">
                <a16:creationId xmlns:a16="http://schemas.microsoft.com/office/drawing/2014/main" id="{BABFF809-0F49-C044-B173-AC80209A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9662" y="6693255"/>
            <a:ext cx="2702764" cy="4109733"/>
          </a:xfrm>
          <a:custGeom>
            <a:avLst/>
            <a:gdLst>
              <a:gd name="T0" fmla="*/ 1090020 w 3108"/>
              <a:gd name="T1" fmla="*/ 807689 h 4726"/>
              <a:gd name="T2" fmla="*/ 1090020 w 3108"/>
              <a:gd name="T3" fmla="*/ 807689 h 4726"/>
              <a:gd name="T4" fmla="*/ 107670 w 3108"/>
              <a:gd name="T5" fmla="*/ 34929 h 4726"/>
              <a:gd name="T6" fmla="*/ 25207 w 3108"/>
              <a:gd name="T7" fmla="*/ 101186 h 4726"/>
              <a:gd name="T8" fmla="*/ 205977 w 3108"/>
              <a:gd name="T9" fmla="*/ 848739 h 4726"/>
              <a:gd name="T10" fmla="*/ 25207 w 3108"/>
              <a:gd name="T11" fmla="*/ 1599894 h 4726"/>
              <a:gd name="T12" fmla="*/ 107670 w 3108"/>
              <a:gd name="T13" fmla="*/ 1666511 h 4726"/>
              <a:gd name="T14" fmla="*/ 1090020 w 3108"/>
              <a:gd name="T15" fmla="*/ 893391 h 4726"/>
              <a:gd name="T16" fmla="*/ 1090020 w 3108"/>
              <a:gd name="T17" fmla="*/ 807689 h 4726"/>
              <a:gd name="T18" fmla="*/ 107670 w 3108"/>
              <a:gd name="T19" fmla="*/ 34929 h 4726"/>
              <a:gd name="T20" fmla="*/ 25207 w 3108"/>
              <a:gd name="T21" fmla="*/ 101186 h 4726"/>
              <a:gd name="T22" fmla="*/ 205977 w 3108"/>
              <a:gd name="T23" fmla="*/ 848739 h 4726"/>
              <a:gd name="T24" fmla="*/ 25207 w 3108"/>
              <a:gd name="T25" fmla="*/ 1599894 h 4726"/>
              <a:gd name="T26" fmla="*/ 107670 w 3108"/>
              <a:gd name="T27" fmla="*/ 1666511 h 4726"/>
              <a:gd name="T28" fmla="*/ 1090020 w 3108"/>
              <a:gd name="T29" fmla="*/ 893391 h 4726"/>
              <a:gd name="T30" fmla="*/ 1090020 w 3108"/>
              <a:gd name="T31" fmla="*/ 807689 h 47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3108" h="4726">
                <a:moveTo>
                  <a:pt x="3027" y="2243"/>
                </a:moveTo>
                <a:lnTo>
                  <a:pt x="3027" y="2243"/>
                </a:lnTo>
                <a:cubicBezTo>
                  <a:pt x="299" y="97"/>
                  <a:pt x="299" y="97"/>
                  <a:pt x="299" y="97"/>
                </a:cubicBezTo>
                <a:cubicBezTo>
                  <a:pt x="176" y="0"/>
                  <a:pt x="0" y="141"/>
                  <a:pt x="70" y="281"/>
                </a:cubicBezTo>
                <a:cubicBezTo>
                  <a:pt x="326" y="783"/>
                  <a:pt x="572" y="1486"/>
                  <a:pt x="572" y="2357"/>
                </a:cubicBezTo>
                <a:cubicBezTo>
                  <a:pt x="572" y="3228"/>
                  <a:pt x="326" y="3941"/>
                  <a:pt x="70" y="4443"/>
                </a:cubicBezTo>
                <a:cubicBezTo>
                  <a:pt x="0" y="4584"/>
                  <a:pt x="176" y="4725"/>
                  <a:pt x="299" y="4628"/>
                </a:cubicBezTo>
                <a:cubicBezTo>
                  <a:pt x="1206" y="3915"/>
                  <a:pt x="2121" y="3193"/>
                  <a:pt x="3027" y="2481"/>
                </a:cubicBezTo>
                <a:cubicBezTo>
                  <a:pt x="3107" y="2419"/>
                  <a:pt x="3107" y="2305"/>
                  <a:pt x="3027" y="2243"/>
                </a:cubicBezTo>
                <a:cubicBezTo>
                  <a:pt x="299" y="97"/>
                  <a:pt x="299" y="97"/>
                  <a:pt x="299" y="97"/>
                </a:cubicBezTo>
                <a:cubicBezTo>
                  <a:pt x="176" y="0"/>
                  <a:pt x="0" y="141"/>
                  <a:pt x="70" y="281"/>
                </a:cubicBezTo>
                <a:cubicBezTo>
                  <a:pt x="326" y="783"/>
                  <a:pt x="572" y="1486"/>
                  <a:pt x="572" y="2357"/>
                </a:cubicBezTo>
                <a:cubicBezTo>
                  <a:pt x="572" y="3228"/>
                  <a:pt x="326" y="3941"/>
                  <a:pt x="70" y="4443"/>
                </a:cubicBezTo>
                <a:cubicBezTo>
                  <a:pt x="0" y="4584"/>
                  <a:pt x="176" y="4725"/>
                  <a:pt x="299" y="4628"/>
                </a:cubicBezTo>
                <a:cubicBezTo>
                  <a:pt x="1206" y="3915"/>
                  <a:pt x="2121" y="3193"/>
                  <a:pt x="3027" y="2481"/>
                </a:cubicBezTo>
                <a:cubicBezTo>
                  <a:pt x="3107" y="2419"/>
                  <a:pt x="3107" y="2305"/>
                  <a:pt x="3027" y="2243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8E8E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99" name="Freeform 3">
            <a:extLst>
              <a:ext uri="{FF2B5EF4-FFF2-40B4-BE49-F238E27FC236}">
                <a16:creationId xmlns:a16="http://schemas.microsoft.com/office/drawing/2014/main" id="{60C1F150-AC4A-FB43-97AF-19B33EB77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8219" y="5661990"/>
            <a:ext cx="3070797" cy="6141597"/>
          </a:xfrm>
          <a:custGeom>
            <a:avLst/>
            <a:gdLst>
              <a:gd name="T0" fmla="*/ 0 w 3530"/>
              <a:gd name="T1" fmla="*/ 0 h 7066"/>
              <a:gd name="T2" fmla="*/ 1271227 w 3530"/>
              <a:gd name="T3" fmla="*/ 1272667 h 7066"/>
              <a:gd name="T4" fmla="*/ 0 w 3530"/>
              <a:gd name="T5" fmla="*/ 2542815 h 70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30" h="7066">
                <a:moveTo>
                  <a:pt x="0" y="0"/>
                </a:moveTo>
                <a:lnTo>
                  <a:pt x="3529" y="3536"/>
                </a:lnTo>
                <a:lnTo>
                  <a:pt x="0" y="7065"/>
                </a:ln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0" name="Freeform 4">
            <a:extLst>
              <a:ext uri="{FF2B5EF4-FFF2-40B4-BE49-F238E27FC236}">
                <a16:creationId xmlns:a16="http://schemas.microsoft.com/office/drawing/2014/main" id="{B0A9B160-7040-E047-AEF2-F362CF9F7D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1024" y="6244713"/>
            <a:ext cx="2503411" cy="5010652"/>
          </a:xfrm>
          <a:custGeom>
            <a:avLst/>
            <a:gdLst>
              <a:gd name="T0" fmla="*/ 0 w 2878"/>
              <a:gd name="T1" fmla="*/ 0 h 5764"/>
              <a:gd name="T2" fmla="*/ 1036278 w 2878"/>
              <a:gd name="T3" fmla="*/ 1038511 h 5764"/>
              <a:gd name="T4" fmla="*/ 0 w 2878"/>
              <a:gd name="T5" fmla="*/ 2074502 h 57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78" h="5764">
                <a:moveTo>
                  <a:pt x="0" y="0"/>
                </a:moveTo>
                <a:lnTo>
                  <a:pt x="2877" y="2885"/>
                </a:lnTo>
                <a:lnTo>
                  <a:pt x="0" y="5763"/>
                </a:ln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1" name="Freeform 5">
            <a:extLst>
              <a:ext uri="{FF2B5EF4-FFF2-40B4-BE49-F238E27FC236}">
                <a16:creationId xmlns:a16="http://schemas.microsoft.com/office/drawing/2014/main" id="{53CCACDF-84F6-974C-B540-FC5027B42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6348" y="6674088"/>
            <a:ext cx="2081703" cy="4174904"/>
          </a:xfrm>
          <a:custGeom>
            <a:avLst/>
            <a:gdLst>
              <a:gd name="T0" fmla="*/ 0 w 2394"/>
              <a:gd name="T1" fmla="*/ 0 h 4804"/>
              <a:gd name="T2" fmla="*/ 861653 w 2394"/>
              <a:gd name="T3" fmla="*/ 864034 h 4804"/>
              <a:gd name="T4" fmla="*/ 0 w 2394"/>
              <a:gd name="T5" fmla="*/ 1728427 h 48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94" h="4804">
                <a:moveTo>
                  <a:pt x="0" y="0"/>
                </a:moveTo>
                <a:lnTo>
                  <a:pt x="2393" y="2401"/>
                </a:lnTo>
                <a:lnTo>
                  <a:pt x="0" y="4803"/>
                </a:lnTo>
              </a:path>
            </a:pathLst>
          </a:custGeom>
          <a:noFill/>
          <a:ln w="44450" cap="flat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2" name="Freeform 6">
            <a:extLst>
              <a:ext uri="{FF2B5EF4-FFF2-40B4-BE49-F238E27FC236}">
                <a16:creationId xmlns:a16="http://schemas.microsoft.com/office/drawing/2014/main" id="{52CEE32B-EA18-874B-A042-F84DCE490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2363" y="6777597"/>
            <a:ext cx="3005626" cy="3948717"/>
          </a:xfrm>
          <a:custGeom>
            <a:avLst/>
            <a:gdLst>
              <a:gd name="T0" fmla="*/ 1206460 w 3459"/>
              <a:gd name="T1" fmla="*/ 896437 h 4540"/>
              <a:gd name="T2" fmla="*/ 1206460 w 3459"/>
              <a:gd name="T3" fmla="*/ 896437 h 4540"/>
              <a:gd name="T4" fmla="*/ 1203221 w 3459"/>
              <a:gd name="T5" fmla="*/ 737967 h 4540"/>
              <a:gd name="T6" fmla="*/ 721789 w 3459"/>
              <a:gd name="T7" fmla="*/ 301094 h 4540"/>
              <a:gd name="T8" fmla="*/ 316637 w 3459"/>
              <a:gd name="T9" fmla="*/ 34935 h 4540"/>
              <a:gd name="T10" fmla="*/ 148604 w 3459"/>
              <a:gd name="T11" fmla="*/ 91841 h 4540"/>
              <a:gd name="T12" fmla="*/ 0 w 3459"/>
              <a:gd name="T13" fmla="*/ 817202 h 4540"/>
              <a:gd name="T14" fmla="*/ 151842 w 3459"/>
              <a:gd name="T15" fmla="*/ 1546166 h 4540"/>
              <a:gd name="T16" fmla="*/ 316637 w 3459"/>
              <a:gd name="T17" fmla="*/ 1603431 h 4540"/>
              <a:gd name="T18" fmla="*/ 807425 w 3459"/>
              <a:gd name="T19" fmla="*/ 1283249 h 4540"/>
              <a:gd name="T20" fmla="*/ 1206460 w 3459"/>
              <a:gd name="T21" fmla="*/ 896437 h 4540"/>
              <a:gd name="T22" fmla="*/ 1203221 w 3459"/>
              <a:gd name="T23" fmla="*/ 737967 h 4540"/>
              <a:gd name="T24" fmla="*/ 721789 w 3459"/>
              <a:gd name="T25" fmla="*/ 301094 h 4540"/>
              <a:gd name="T26" fmla="*/ 316637 w 3459"/>
              <a:gd name="T27" fmla="*/ 34935 h 4540"/>
              <a:gd name="T28" fmla="*/ 148604 w 3459"/>
              <a:gd name="T29" fmla="*/ 91841 h 4540"/>
              <a:gd name="T30" fmla="*/ 0 w 3459"/>
              <a:gd name="T31" fmla="*/ 817202 h 4540"/>
              <a:gd name="T32" fmla="*/ 151842 w 3459"/>
              <a:gd name="T33" fmla="*/ 1546166 h 4540"/>
              <a:gd name="T34" fmla="*/ 316637 w 3459"/>
              <a:gd name="T35" fmla="*/ 1603431 h 4540"/>
              <a:gd name="T36" fmla="*/ 807425 w 3459"/>
              <a:gd name="T37" fmla="*/ 1283249 h 4540"/>
              <a:gd name="T38" fmla="*/ 1206460 w 3459"/>
              <a:gd name="T39" fmla="*/ 896437 h 454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459" h="4540">
                <a:moveTo>
                  <a:pt x="3353" y="2489"/>
                </a:moveTo>
                <a:lnTo>
                  <a:pt x="3353" y="2489"/>
                </a:lnTo>
                <a:cubicBezTo>
                  <a:pt x="3458" y="2357"/>
                  <a:pt x="3458" y="2172"/>
                  <a:pt x="3344" y="2049"/>
                </a:cubicBezTo>
                <a:cubicBezTo>
                  <a:pt x="2992" y="1671"/>
                  <a:pt x="2552" y="1248"/>
                  <a:pt x="2006" y="836"/>
                </a:cubicBezTo>
                <a:cubicBezTo>
                  <a:pt x="1619" y="545"/>
                  <a:pt x="1232" y="299"/>
                  <a:pt x="880" y="97"/>
                </a:cubicBezTo>
                <a:cubicBezTo>
                  <a:pt x="712" y="0"/>
                  <a:pt x="493" y="79"/>
                  <a:pt x="413" y="255"/>
                </a:cubicBezTo>
                <a:cubicBezTo>
                  <a:pt x="220" y="712"/>
                  <a:pt x="0" y="1407"/>
                  <a:pt x="0" y="2269"/>
                </a:cubicBezTo>
                <a:cubicBezTo>
                  <a:pt x="0" y="3140"/>
                  <a:pt x="228" y="3835"/>
                  <a:pt x="422" y="4293"/>
                </a:cubicBezTo>
                <a:cubicBezTo>
                  <a:pt x="501" y="4460"/>
                  <a:pt x="704" y="4539"/>
                  <a:pt x="880" y="4452"/>
                </a:cubicBezTo>
                <a:cubicBezTo>
                  <a:pt x="1284" y="4240"/>
                  <a:pt x="1760" y="3950"/>
                  <a:pt x="2244" y="3563"/>
                </a:cubicBezTo>
                <a:cubicBezTo>
                  <a:pt x="2701" y="3193"/>
                  <a:pt x="3062" y="2823"/>
                  <a:pt x="3353" y="2489"/>
                </a:cubicBezTo>
                <a:cubicBezTo>
                  <a:pt x="3458" y="2357"/>
                  <a:pt x="3458" y="2172"/>
                  <a:pt x="3344" y="2049"/>
                </a:cubicBezTo>
                <a:cubicBezTo>
                  <a:pt x="2992" y="1671"/>
                  <a:pt x="2552" y="1248"/>
                  <a:pt x="2006" y="836"/>
                </a:cubicBezTo>
                <a:cubicBezTo>
                  <a:pt x="1619" y="545"/>
                  <a:pt x="1232" y="299"/>
                  <a:pt x="880" y="97"/>
                </a:cubicBezTo>
                <a:cubicBezTo>
                  <a:pt x="712" y="0"/>
                  <a:pt x="493" y="79"/>
                  <a:pt x="413" y="255"/>
                </a:cubicBezTo>
                <a:cubicBezTo>
                  <a:pt x="220" y="712"/>
                  <a:pt x="0" y="1407"/>
                  <a:pt x="0" y="2269"/>
                </a:cubicBezTo>
                <a:cubicBezTo>
                  <a:pt x="0" y="3140"/>
                  <a:pt x="228" y="3835"/>
                  <a:pt x="422" y="4293"/>
                </a:cubicBezTo>
                <a:cubicBezTo>
                  <a:pt x="501" y="4460"/>
                  <a:pt x="704" y="4539"/>
                  <a:pt x="880" y="4452"/>
                </a:cubicBezTo>
                <a:cubicBezTo>
                  <a:pt x="1284" y="4240"/>
                  <a:pt x="1760" y="3950"/>
                  <a:pt x="2244" y="3563"/>
                </a:cubicBezTo>
                <a:cubicBezTo>
                  <a:pt x="2701" y="3193"/>
                  <a:pt x="3062" y="2823"/>
                  <a:pt x="3353" y="2489"/>
                </a:cubicBezTo>
              </a:path>
            </a:pathLst>
          </a:custGeom>
          <a:solidFill>
            <a:srgbClr val="E8E8E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8E8E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103" name="Freeform 7">
            <a:extLst>
              <a:ext uri="{FF2B5EF4-FFF2-40B4-BE49-F238E27FC236}">
                <a16:creationId xmlns:a16="http://schemas.microsoft.com/office/drawing/2014/main" id="{32CAB49B-3BB6-4C42-A0D1-79D698D93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6311" y="7939211"/>
            <a:ext cx="544386" cy="544387"/>
          </a:xfrm>
          <a:custGeom>
            <a:avLst/>
            <a:gdLst>
              <a:gd name="T0" fmla="*/ 225064 w 625"/>
              <a:gd name="T1" fmla="*/ 110912 h 626"/>
              <a:gd name="T2" fmla="*/ 225064 w 625"/>
              <a:gd name="T3" fmla="*/ 110912 h 626"/>
              <a:gd name="T4" fmla="*/ 113975 w 625"/>
              <a:gd name="T5" fmla="*/ 225065 h 626"/>
              <a:gd name="T6" fmla="*/ 0 w 625"/>
              <a:gd name="T7" fmla="*/ 110912 h 626"/>
              <a:gd name="T8" fmla="*/ 113975 w 625"/>
              <a:gd name="T9" fmla="*/ 0 h 626"/>
              <a:gd name="T10" fmla="*/ 225064 w 625"/>
              <a:gd name="T11" fmla="*/ 110912 h 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25" h="626">
                <a:moveTo>
                  <a:pt x="624" y="308"/>
                </a:moveTo>
                <a:lnTo>
                  <a:pt x="624" y="308"/>
                </a:lnTo>
                <a:cubicBezTo>
                  <a:pt x="624" y="484"/>
                  <a:pt x="483" y="625"/>
                  <a:pt x="316" y="625"/>
                </a:cubicBezTo>
                <a:cubicBezTo>
                  <a:pt x="140" y="625"/>
                  <a:pt x="0" y="484"/>
                  <a:pt x="0" y="308"/>
                </a:cubicBezTo>
                <a:cubicBezTo>
                  <a:pt x="0" y="141"/>
                  <a:pt x="140" y="0"/>
                  <a:pt x="316" y="0"/>
                </a:cubicBezTo>
                <a:cubicBezTo>
                  <a:pt x="483" y="0"/>
                  <a:pt x="624" y="141"/>
                  <a:pt x="624" y="308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8E8E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65" name="Freeform 169">
            <a:extLst>
              <a:ext uri="{FF2B5EF4-FFF2-40B4-BE49-F238E27FC236}">
                <a16:creationId xmlns:a16="http://schemas.microsoft.com/office/drawing/2014/main" id="{2D13F8D0-6E47-9140-B30F-2FD0274D9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963" y="5961018"/>
            <a:ext cx="2603088" cy="2603085"/>
          </a:xfrm>
          <a:custGeom>
            <a:avLst/>
            <a:gdLst>
              <a:gd name="T0" fmla="*/ 1077553 w 2993"/>
              <a:gd name="T1" fmla="*/ 538956 h 2992"/>
              <a:gd name="T2" fmla="*/ 1077553 w 2993"/>
              <a:gd name="T3" fmla="*/ 538956 h 2992"/>
              <a:gd name="T4" fmla="*/ 538776 w 2993"/>
              <a:gd name="T5" fmla="*/ 1077552 h 2992"/>
              <a:gd name="T6" fmla="*/ 0 w 2993"/>
              <a:gd name="T7" fmla="*/ 538956 h 2992"/>
              <a:gd name="T8" fmla="*/ 538776 w 2993"/>
              <a:gd name="T9" fmla="*/ 0 h 2992"/>
              <a:gd name="T10" fmla="*/ 1077553 w 2993"/>
              <a:gd name="T11" fmla="*/ 538956 h 29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93" h="2992">
                <a:moveTo>
                  <a:pt x="2992" y="1496"/>
                </a:moveTo>
                <a:lnTo>
                  <a:pt x="2992" y="1496"/>
                </a:lnTo>
                <a:cubicBezTo>
                  <a:pt x="2992" y="2322"/>
                  <a:pt x="2324" y="2991"/>
                  <a:pt x="1496" y="2991"/>
                </a:cubicBezTo>
                <a:cubicBezTo>
                  <a:pt x="669" y="2991"/>
                  <a:pt x="0" y="2322"/>
                  <a:pt x="0" y="1496"/>
                </a:cubicBezTo>
                <a:cubicBezTo>
                  <a:pt x="0" y="669"/>
                  <a:pt x="669" y="0"/>
                  <a:pt x="1496" y="0"/>
                </a:cubicBezTo>
                <a:cubicBezTo>
                  <a:pt x="2324" y="0"/>
                  <a:pt x="2992" y="669"/>
                  <a:pt x="2992" y="149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66" name="Freeform 170">
            <a:extLst>
              <a:ext uri="{FF2B5EF4-FFF2-40B4-BE49-F238E27FC236}">
                <a16:creationId xmlns:a16="http://schemas.microsoft.com/office/drawing/2014/main" id="{26D94E4A-1D8F-6847-A653-E62DB45C6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4963" y="9020316"/>
            <a:ext cx="2603088" cy="2603085"/>
          </a:xfrm>
          <a:custGeom>
            <a:avLst/>
            <a:gdLst>
              <a:gd name="T0" fmla="*/ 1077553 w 2993"/>
              <a:gd name="T1" fmla="*/ 538776 h 2993"/>
              <a:gd name="T2" fmla="*/ 1077553 w 2993"/>
              <a:gd name="T3" fmla="*/ 538776 h 2993"/>
              <a:gd name="T4" fmla="*/ 538776 w 2993"/>
              <a:gd name="T5" fmla="*/ 1077552 h 2993"/>
              <a:gd name="T6" fmla="*/ 0 w 2993"/>
              <a:gd name="T7" fmla="*/ 538776 h 2993"/>
              <a:gd name="T8" fmla="*/ 538776 w 2993"/>
              <a:gd name="T9" fmla="*/ 0 h 2993"/>
              <a:gd name="T10" fmla="*/ 1077553 w 2993"/>
              <a:gd name="T11" fmla="*/ 538776 h 29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93" h="2993">
                <a:moveTo>
                  <a:pt x="2992" y="1496"/>
                </a:moveTo>
                <a:lnTo>
                  <a:pt x="2992" y="1496"/>
                </a:lnTo>
                <a:cubicBezTo>
                  <a:pt x="2992" y="2323"/>
                  <a:pt x="2324" y="2992"/>
                  <a:pt x="1496" y="2992"/>
                </a:cubicBezTo>
                <a:cubicBezTo>
                  <a:pt x="669" y="2992"/>
                  <a:pt x="0" y="2323"/>
                  <a:pt x="0" y="1496"/>
                </a:cubicBezTo>
                <a:cubicBezTo>
                  <a:pt x="0" y="669"/>
                  <a:pt x="669" y="0"/>
                  <a:pt x="1496" y="0"/>
                </a:cubicBezTo>
                <a:cubicBezTo>
                  <a:pt x="2324" y="0"/>
                  <a:pt x="2992" y="669"/>
                  <a:pt x="2992" y="149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67" name="Freeform 171">
            <a:extLst>
              <a:ext uri="{FF2B5EF4-FFF2-40B4-BE49-F238E27FC236}">
                <a16:creationId xmlns:a16="http://schemas.microsoft.com/office/drawing/2014/main" id="{010D3AC9-3BDE-FD44-8A7B-166F651EB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9963" y="5362960"/>
            <a:ext cx="2798605" cy="2798605"/>
          </a:xfrm>
          <a:custGeom>
            <a:avLst/>
            <a:gdLst>
              <a:gd name="T0" fmla="*/ 1158515 w 3221"/>
              <a:gd name="T1" fmla="*/ 579438 h 3220"/>
              <a:gd name="T2" fmla="*/ 1158515 w 3221"/>
              <a:gd name="T3" fmla="*/ 579438 h 3220"/>
              <a:gd name="T4" fmla="*/ 579258 w 3221"/>
              <a:gd name="T5" fmla="*/ 1158515 h 3220"/>
              <a:gd name="T6" fmla="*/ 0 w 3221"/>
              <a:gd name="T7" fmla="*/ 579438 h 3220"/>
              <a:gd name="T8" fmla="*/ 579258 w 3221"/>
              <a:gd name="T9" fmla="*/ 0 h 3220"/>
              <a:gd name="T10" fmla="*/ 1158515 w 3221"/>
              <a:gd name="T11" fmla="*/ 579438 h 32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21" h="3220">
                <a:moveTo>
                  <a:pt x="3220" y="1610"/>
                </a:moveTo>
                <a:lnTo>
                  <a:pt x="3220" y="1610"/>
                </a:lnTo>
                <a:cubicBezTo>
                  <a:pt x="3220" y="2499"/>
                  <a:pt x="2498" y="3219"/>
                  <a:pt x="1610" y="3219"/>
                </a:cubicBezTo>
                <a:cubicBezTo>
                  <a:pt x="721" y="3219"/>
                  <a:pt x="0" y="2499"/>
                  <a:pt x="0" y="1610"/>
                </a:cubicBezTo>
                <a:cubicBezTo>
                  <a:pt x="0" y="721"/>
                  <a:pt x="721" y="0"/>
                  <a:pt x="1610" y="0"/>
                </a:cubicBezTo>
                <a:cubicBezTo>
                  <a:pt x="2498" y="0"/>
                  <a:pt x="3220" y="721"/>
                  <a:pt x="3220" y="161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68" name="Freeform 172">
            <a:extLst>
              <a:ext uri="{FF2B5EF4-FFF2-40B4-BE49-F238E27FC236}">
                <a16:creationId xmlns:a16="http://schemas.microsoft.com/office/drawing/2014/main" id="{D9341B4A-5106-0E4D-8317-A456E7700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9963" y="9411354"/>
            <a:ext cx="2798605" cy="2802438"/>
          </a:xfrm>
          <a:custGeom>
            <a:avLst/>
            <a:gdLst>
              <a:gd name="T0" fmla="*/ 1158515 w 3221"/>
              <a:gd name="T1" fmla="*/ 579871 h 3222"/>
              <a:gd name="T2" fmla="*/ 1158515 w 3221"/>
              <a:gd name="T3" fmla="*/ 579871 h 3222"/>
              <a:gd name="T4" fmla="*/ 579258 w 3221"/>
              <a:gd name="T5" fmla="*/ 1160102 h 3222"/>
              <a:gd name="T6" fmla="*/ 0 w 3221"/>
              <a:gd name="T7" fmla="*/ 579871 h 3222"/>
              <a:gd name="T8" fmla="*/ 579258 w 3221"/>
              <a:gd name="T9" fmla="*/ 0 h 3222"/>
              <a:gd name="T10" fmla="*/ 1158515 w 3221"/>
              <a:gd name="T11" fmla="*/ 579871 h 32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21" h="3222">
                <a:moveTo>
                  <a:pt x="3220" y="1610"/>
                </a:moveTo>
                <a:lnTo>
                  <a:pt x="3220" y="1610"/>
                </a:lnTo>
                <a:cubicBezTo>
                  <a:pt x="3220" y="2499"/>
                  <a:pt x="2498" y="3221"/>
                  <a:pt x="1610" y="3221"/>
                </a:cubicBezTo>
                <a:cubicBezTo>
                  <a:pt x="721" y="3221"/>
                  <a:pt x="0" y="2499"/>
                  <a:pt x="0" y="1610"/>
                </a:cubicBezTo>
                <a:cubicBezTo>
                  <a:pt x="0" y="722"/>
                  <a:pt x="721" y="0"/>
                  <a:pt x="1610" y="0"/>
                </a:cubicBezTo>
                <a:cubicBezTo>
                  <a:pt x="2498" y="0"/>
                  <a:pt x="3220" y="722"/>
                  <a:pt x="3220" y="161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69" name="Freeform 173">
            <a:extLst>
              <a:ext uri="{FF2B5EF4-FFF2-40B4-BE49-F238E27FC236}">
                <a16:creationId xmlns:a16="http://schemas.microsoft.com/office/drawing/2014/main" id="{153BDBDB-22DB-1C4F-8471-3C6B80F37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978" y="4964255"/>
            <a:ext cx="3001793" cy="2997958"/>
          </a:xfrm>
          <a:custGeom>
            <a:avLst/>
            <a:gdLst>
              <a:gd name="T0" fmla="*/ 1242653 w 3451"/>
              <a:gd name="T1" fmla="*/ 620713 h 3450"/>
              <a:gd name="T2" fmla="*/ 1242653 w 3451"/>
              <a:gd name="T3" fmla="*/ 620713 h 3450"/>
              <a:gd name="T4" fmla="*/ 621326 w 3451"/>
              <a:gd name="T5" fmla="*/ 1241065 h 3450"/>
              <a:gd name="T6" fmla="*/ 0 w 3451"/>
              <a:gd name="T7" fmla="*/ 620713 h 3450"/>
              <a:gd name="T8" fmla="*/ 621326 w 3451"/>
              <a:gd name="T9" fmla="*/ 0 h 3450"/>
              <a:gd name="T10" fmla="*/ 1242653 w 3451"/>
              <a:gd name="T11" fmla="*/ 620713 h 345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51" h="3450">
                <a:moveTo>
                  <a:pt x="3450" y="1725"/>
                </a:moveTo>
                <a:lnTo>
                  <a:pt x="3450" y="1725"/>
                </a:lnTo>
                <a:cubicBezTo>
                  <a:pt x="3450" y="2684"/>
                  <a:pt x="2685" y="3449"/>
                  <a:pt x="1725" y="3449"/>
                </a:cubicBezTo>
                <a:cubicBezTo>
                  <a:pt x="775" y="3449"/>
                  <a:pt x="0" y="2684"/>
                  <a:pt x="0" y="1725"/>
                </a:cubicBezTo>
                <a:cubicBezTo>
                  <a:pt x="0" y="775"/>
                  <a:pt x="775" y="0"/>
                  <a:pt x="1725" y="0"/>
                </a:cubicBezTo>
                <a:cubicBezTo>
                  <a:pt x="2685" y="0"/>
                  <a:pt x="3450" y="775"/>
                  <a:pt x="3450" y="172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270" name="Freeform 174">
            <a:extLst>
              <a:ext uri="{FF2B5EF4-FFF2-40B4-BE49-F238E27FC236}">
                <a16:creationId xmlns:a16="http://schemas.microsoft.com/office/drawing/2014/main" id="{D6524E7D-EABF-724F-B085-13CE60059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2978" y="9518697"/>
            <a:ext cx="3001793" cy="3001791"/>
          </a:xfrm>
          <a:custGeom>
            <a:avLst/>
            <a:gdLst>
              <a:gd name="T0" fmla="*/ 1242653 w 3451"/>
              <a:gd name="T1" fmla="*/ 621326 h 3451"/>
              <a:gd name="T2" fmla="*/ 1242653 w 3451"/>
              <a:gd name="T3" fmla="*/ 621326 h 3451"/>
              <a:gd name="T4" fmla="*/ 621326 w 3451"/>
              <a:gd name="T5" fmla="*/ 1242652 h 3451"/>
              <a:gd name="T6" fmla="*/ 0 w 3451"/>
              <a:gd name="T7" fmla="*/ 621326 h 3451"/>
              <a:gd name="T8" fmla="*/ 621326 w 3451"/>
              <a:gd name="T9" fmla="*/ 0 h 3451"/>
              <a:gd name="T10" fmla="*/ 1242653 w 3451"/>
              <a:gd name="T11" fmla="*/ 621326 h 345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51" h="3451">
                <a:moveTo>
                  <a:pt x="3450" y="1725"/>
                </a:moveTo>
                <a:lnTo>
                  <a:pt x="3450" y="1725"/>
                </a:lnTo>
                <a:cubicBezTo>
                  <a:pt x="3450" y="2675"/>
                  <a:pt x="2685" y="3450"/>
                  <a:pt x="1725" y="3450"/>
                </a:cubicBezTo>
                <a:cubicBezTo>
                  <a:pt x="775" y="3450"/>
                  <a:pt x="0" y="2675"/>
                  <a:pt x="0" y="1725"/>
                </a:cubicBezTo>
                <a:cubicBezTo>
                  <a:pt x="0" y="775"/>
                  <a:pt x="775" y="0"/>
                  <a:pt x="1725" y="0"/>
                </a:cubicBezTo>
                <a:cubicBezTo>
                  <a:pt x="2685" y="0"/>
                  <a:pt x="3450" y="775"/>
                  <a:pt x="3450" y="172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3" name="Freeform 442">
            <a:extLst>
              <a:ext uri="{FF2B5EF4-FFF2-40B4-BE49-F238E27FC236}">
                <a16:creationId xmlns:a16="http://schemas.microsoft.com/office/drawing/2014/main" id="{60060F3D-BDA7-DC45-A8FD-CB3EED81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5585" y="5240282"/>
            <a:ext cx="820413" cy="1130942"/>
          </a:xfrm>
          <a:custGeom>
            <a:avLst/>
            <a:gdLst>
              <a:gd name="T0" fmla="*/ 323496 w 942"/>
              <a:gd name="T1" fmla="*/ 467953 h 1303"/>
              <a:gd name="T2" fmla="*/ 323496 w 942"/>
              <a:gd name="T3" fmla="*/ 467953 h 1303"/>
              <a:gd name="T4" fmla="*/ 12622 w 942"/>
              <a:gd name="T5" fmla="*/ 467953 h 1303"/>
              <a:gd name="T6" fmla="*/ 0 w 942"/>
              <a:gd name="T7" fmla="*/ 452139 h 1303"/>
              <a:gd name="T8" fmla="*/ 0 w 942"/>
              <a:gd name="T9" fmla="*/ 12579 h 1303"/>
              <a:gd name="T10" fmla="*/ 12622 w 942"/>
              <a:gd name="T11" fmla="*/ 0 h 1303"/>
              <a:gd name="T12" fmla="*/ 323496 w 942"/>
              <a:gd name="T13" fmla="*/ 0 h 1303"/>
              <a:gd name="T14" fmla="*/ 339364 w 942"/>
              <a:gd name="T15" fmla="*/ 12579 h 1303"/>
              <a:gd name="T16" fmla="*/ 339364 w 942"/>
              <a:gd name="T17" fmla="*/ 452139 h 1303"/>
              <a:gd name="T18" fmla="*/ 323496 w 942"/>
              <a:gd name="T19" fmla="*/ 467953 h 1303"/>
              <a:gd name="T20" fmla="*/ 15868 w 942"/>
              <a:gd name="T21" fmla="*/ 448904 h 1303"/>
              <a:gd name="T22" fmla="*/ 15868 w 942"/>
              <a:gd name="T23" fmla="*/ 448904 h 1303"/>
              <a:gd name="T24" fmla="*/ 320611 w 942"/>
              <a:gd name="T25" fmla="*/ 448904 h 1303"/>
              <a:gd name="T26" fmla="*/ 320611 w 942"/>
              <a:gd name="T27" fmla="*/ 19049 h 1303"/>
              <a:gd name="T28" fmla="*/ 15868 w 942"/>
              <a:gd name="T29" fmla="*/ 19049 h 1303"/>
              <a:gd name="T30" fmla="*/ 15868 w 942"/>
              <a:gd name="T31" fmla="*/ 448904 h 130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42" h="1303">
                <a:moveTo>
                  <a:pt x="897" y="1302"/>
                </a:moveTo>
                <a:lnTo>
                  <a:pt x="897" y="1302"/>
                </a:lnTo>
                <a:cubicBezTo>
                  <a:pt x="35" y="1302"/>
                  <a:pt x="35" y="1302"/>
                  <a:pt x="35" y="1302"/>
                </a:cubicBezTo>
                <a:cubicBezTo>
                  <a:pt x="17" y="1302"/>
                  <a:pt x="0" y="1285"/>
                  <a:pt x="0" y="125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7"/>
                  <a:pt x="17" y="0"/>
                  <a:pt x="35" y="0"/>
                </a:cubicBezTo>
                <a:cubicBezTo>
                  <a:pt x="897" y="0"/>
                  <a:pt x="897" y="0"/>
                  <a:pt x="897" y="0"/>
                </a:cubicBezTo>
                <a:cubicBezTo>
                  <a:pt x="924" y="0"/>
                  <a:pt x="941" y="17"/>
                  <a:pt x="941" y="35"/>
                </a:cubicBezTo>
                <a:cubicBezTo>
                  <a:pt x="941" y="1258"/>
                  <a:pt x="941" y="1258"/>
                  <a:pt x="941" y="1258"/>
                </a:cubicBezTo>
                <a:cubicBezTo>
                  <a:pt x="941" y="1285"/>
                  <a:pt x="924" y="1302"/>
                  <a:pt x="897" y="1302"/>
                </a:cubicBezTo>
                <a:close/>
                <a:moveTo>
                  <a:pt x="44" y="1249"/>
                </a:moveTo>
                <a:lnTo>
                  <a:pt x="44" y="1249"/>
                </a:lnTo>
                <a:cubicBezTo>
                  <a:pt x="889" y="1249"/>
                  <a:pt x="889" y="1249"/>
                  <a:pt x="889" y="1249"/>
                </a:cubicBezTo>
                <a:cubicBezTo>
                  <a:pt x="889" y="53"/>
                  <a:pt x="889" y="53"/>
                  <a:pt x="889" y="53"/>
                </a:cubicBezTo>
                <a:cubicBezTo>
                  <a:pt x="44" y="53"/>
                  <a:pt x="44" y="53"/>
                  <a:pt x="44" y="53"/>
                </a:cubicBezTo>
                <a:lnTo>
                  <a:pt x="44" y="12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4" name="Freeform 443">
            <a:extLst>
              <a:ext uri="{FF2B5EF4-FFF2-40B4-BE49-F238E27FC236}">
                <a16:creationId xmlns:a16="http://schemas.microsoft.com/office/drawing/2014/main" id="{4C1433A0-7082-774F-AF9F-10C10FE58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3966" y="6183373"/>
            <a:ext cx="46005" cy="46005"/>
          </a:xfrm>
          <a:custGeom>
            <a:avLst/>
            <a:gdLst>
              <a:gd name="T0" fmla="*/ 9172 w 54"/>
              <a:gd name="T1" fmla="*/ 18697 h 54"/>
              <a:gd name="T2" fmla="*/ 9172 w 54"/>
              <a:gd name="T3" fmla="*/ 18697 h 54"/>
              <a:gd name="T4" fmla="*/ 9172 w 54"/>
              <a:gd name="T5" fmla="*/ 18697 h 54"/>
              <a:gd name="T6" fmla="*/ 0 w 54"/>
              <a:gd name="T7" fmla="*/ 9525 h 54"/>
              <a:gd name="T8" fmla="*/ 9172 w 54"/>
              <a:gd name="T9" fmla="*/ 0 h 54"/>
              <a:gd name="T10" fmla="*/ 9172 w 54"/>
              <a:gd name="T11" fmla="*/ 0 h 54"/>
              <a:gd name="T12" fmla="*/ 18697 w 54"/>
              <a:gd name="T13" fmla="*/ 9525 h 54"/>
              <a:gd name="T14" fmla="*/ 9172 w 54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" h="54">
                <a:moveTo>
                  <a:pt x="26" y="53"/>
                </a:moveTo>
                <a:lnTo>
                  <a:pt x="26" y="53"/>
                </a:lnTo>
                <a:cubicBezTo>
                  <a:pt x="9" y="53"/>
                  <a:pt x="0" y="44"/>
                  <a:pt x="0" y="27"/>
                </a:cubicBezTo>
                <a:cubicBezTo>
                  <a:pt x="0" y="18"/>
                  <a:pt x="9" y="0"/>
                  <a:pt x="26" y="0"/>
                </a:cubicBezTo>
                <a:cubicBezTo>
                  <a:pt x="44" y="0"/>
                  <a:pt x="53" y="18"/>
                  <a:pt x="53" y="27"/>
                </a:cubicBezTo>
                <a:cubicBezTo>
                  <a:pt x="53" y="44"/>
                  <a:pt x="44" y="53"/>
                  <a:pt x="26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5" name="Freeform 444">
            <a:extLst>
              <a:ext uri="{FF2B5EF4-FFF2-40B4-BE49-F238E27FC236}">
                <a16:creationId xmlns:a16="http://schemas.microsoft.com/office/drawing/2014/main" id="{3DA51716-5C74-5D40-A1B8-8F45FB08C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5306" y="6183373"/>
            <a:ext cx="46005" cy="46005"/>
          </a:xfrm>
          <a:custGeom>
            <a:avLst/>
            <a:gdLst>
              <a:gd name="T0" fmla="*/ 9525 w 54"/>
              <a:gd name="T1" fmla="*/ 18697 h 54"/>
              <a:gd name="T2" fmla="*/ 9525 w 54"/>
              <a:gd name="T3" fmla="*/ 18697 h 54"/>
              <a:gd name="T4" fmla="*/ 9525 w 54"/>
              <a:gd name="T5" fmla="*/ 18697 h 54"/>
              <a:gd name="T6" fmla="*/ 0 w 54"/>
              <a:gd name="T7" fmla="*/ 9525 h 54"/>
              <a:gd name="T8" fmla="*/ 9525 w 54"/>
              <a:gd name="T9" fmla="*/ 0 h 54"/>
              <a:gd name="T10" fmla="*/ 9525 w 54"/>
              <a:gd name="T11" fmla="*/ 0 h 54"/>
              <a:gd name="T12" fmla="*/ 18697 w 54"/>
              <a:gd name="T13" fmla="*/ 9525 h 54"/>
              <a:gd name="T14" fmla="*/ 9525 w 54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" h="54">
                <a:moveTo>
                  <a:pt x="27" y="53"/>
                </a:moveTo>
                <a:lnTo>
                  <a:pt x="27" y="53"/>
                </a:lnTo>
                <a:cubicBezTo>
                  <a:pt x="9" y="53"/>
                  <a:pt x="0" y="44"/>
                  <a:pt x="0" y="27"/>
                </a:cubicBezTo>
                <a:cubicBezTo>
                  <a:pt x="0" y="18"/>
                  <a:pt x="9" y="0"/>
                  <a:pt x="27" y="0"/>
                </a:cubicBezTo>
                <a:cubicBezTo>
                  <a:pt x="36" y="0"/>
                  <a:pt x="53" y="18"/>
                  <a:pt x="53" y="27"/>
                </a:cubicBezTo>
                <a:cubicBezTo>
                  <a:pt x="53" y="44"/>
                  <a:pt x="36" y="53"/>
                  <a:pt x="27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6" name="Freeform 445">
            <a:extLst>
              <a:ext uri="{FF2B5EF4-FFF2-40B4-BE49-F238E27FC236}">
                <a16:creationId xmlns:a16="http://schemas.microsoft.com/office/drawing/2014/main" id="{6B648F43-2683-BF4D-95B9-A36D7B7E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8977" y="6183373"/>
            <a:ext cx="46005" cy="46005"/>
          </a:xfrm>
          <a:custGeom>
            <a:avLst/>
            <a:gdLst>
              <a:gd name="T0" fmla="*/ 9172 w 54"/>
              <a:gd name="T1" fmla="*/ 18697 h 54"/>
              <a:gd name="T2" fmla="*/ 9172 w 54"/>
              <a:gd name="T3" fmla="*/ 18697 h 54"/>
              <a:gd name="T4" fmla="*/ 9172 w 54"/>
              <a:gd name="T5" fmla="*/ 18697 h 54"/>
              <a:gd name="T6" fmla="*/ 0 w 54"/>
              <a:gd name="T7" fmla="*/ 9525 h 54"/>
              <a:gd name="T8" fmla="*/ 9172 w 54"/>
              <a:gd name="T9" fmla="*/ 0 h 54"/>
              <a:gd name="T10" fmla="*/ 9172 w 54"/>
              <a:gd name="T11" fmla="*/ 0 h 54"/>
              <a:gd name="T12" fmla="*/ 18697 w 54"/>
              <a:gd name="T13" fmla="*/ 9525 h 54"/>
              <a:gd name="T14" fmla="*/ 9172 w 54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" h="54">
                <a:moveTo>
                  <a:pt x="26" y="53"/>
                </a:moveTo>
                <a:lnTo>
                  <a:pt x="26" y="53"/>
                </a:lnTo>
                <a:cubicBezTo>
                  <a:pt x="17" y="53"/>
                  <a:pt x="0" y="44"/>
                  <a:pt x="0" y="27"/>
                </a:cubicBezTo>
                <a:cubicBezTo>
                  <a:pt x="0" y="18"/>
                  <a:pt x="17" y="0"/>
                  <a:pt x="26" y="0"/>
                </a:cubicBezTo>
                <a:cubicBezTo>
                  <a:pt x="44" y="0"/>
                  <a:pt x="53" y="18"/>
                  <a:pt x="53" y="27"/>
                </a:cubicBezTo>
                <a:cubicBezTo>
                  <a:pt x="53" y="44"/>
                  <a:pt x="44" y="53"/>
                  <a:pt x="26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7" name="Freeform 446">
            <a:extLst>
              <a:ext uri="{FF2B5EF4-FFF2-40B4-BE49-F238E27FC236}">
                <a16:creationId xmlns:a16="http://schemas.microsoft.com/office/drawing/2014/main" id="{3A8937BE-395A-714D-ABED-46D29EB5B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600" y="5370628"/>
            <a:ext cx="260692" cy="61339"/>
          </a:xfrm>
          <a:custGeom>
            <a:avLst/>
            <a:gdLst>
              <a:gd name="T0" fmla="*/ 34904 w 300"/>
              <a:gd name="T1" fmla="*/ 25047 h 72"/>
              <a:gd name="T2" fmla="*/ 34904 w 300"/>
              <a:gd name="T3" fmla="*/ 25047 h 72"/>
              <a:gd name="T4" fmla="*/ 28427 w 300"/>
              <a:gd name="T5" fmla="*/ 25047 h 72"/>
              <a:gd name="T6" fmla="*/ 18711 w 300"/>
              <a:gd name="T7" fmla="*/ 15522 h 72"/>
              <a:gd name="T8" fmla="*/ 9356 w 300"/>
              <a:gd name="T9" fmla="*/ 25047 h 72"/>
              <a:gd name="T10" fmla="*/ 2879 w 300"/>
              <a:gd name="T11" fmla="*/ 25047 h 72"/>
              <a:gd name="T12" fmla="*/ 2879 w 300"/>
              <a:gd name="T13" fmla="*/ 15522 h 72"/>
              <a:gd name="T14" fmla="*/ 15833 w 300"/>
              <a:gd name="T15" fmla="*/ 3175 h 72"/>
              <a:gd name="T16" fmla="*/ 25188 w 300"/>
              <a:gd name="T17" fmla="*/ 3175 h 72"/>
              <a:gd name="T18" fmla="*/ 34904 w 300"/>
              <a:gd name="T19" fmla="*/ 12700 h 72"/>
              <a:gd name="T20" fmla="*/ 44260 w 300"/>
              <a:gd name="T21" fmla="*/ 3175 h 72"/>
              <a:gd name="T22" fmla="*/ 50737 w 300"/>
              <a:gd name="T23" fmla="*/ 3175 h 72"/>
              <a:gd name="T24" fmla="*/ 60092 w 300"/>
              <a:gd name="T25" fmla="*/ 12700 h 72"/>
              <a:gd name="T26" fmla="*/ 69448 w 300"/>
              <a:gd name="T27" fmla="*/ 3175 h 72"/>
              <a:gd name="T28" fmla="*/ 79163 w 300"/>
              <a:gd name="T29" fmla="*/ 3175 h 72"/>
              <a:gd name="T30" fmla="*/ 88519 w 300"/>
              <a:gd name="T31" fmla="*/ 12700 h 72"/>
              <a:gd name="T32" fmla="*/ 98235 w 300"/>
              <a:gd name="T33" fmla="*/ 3175 h 72"/>
              <a:gd name="T34" fmla="*/ 104352 w 300"/>
              <a:gd name="T35" fmla="*/ 3175 h 72"/>
              <a:gd name="T36" fmla="*/ 104352 w 300"/>
              <a:gd name="T37" fmla="*/ 9525 h 72"/>
              <a:gd name="T38" fmla="*/ 91758 w 300"/>
              <a:gd name="T39" fmla="*/ 25047 h 72"/>
              <a:gd name="T40" fmla="*/ 85281 w 300"/>
              <a:gd name="T41" fmla="*/ 25047 h 72"/>
              <a:gd name="T42" fmla="*/ 75925 w 300"/>
              <a:gd name="T43" fmla="*/ 15522 h 72"/>
              <a:gd name="T44" fmla="*/ 66209 w 300"/>
              <a:gd name="T45" fmla="*/ 25047 h 72"/>
              <a:gd name="T46" fmla="*/ 56854 w 300"/>
              <a:gd name="T47" fmla="*/ 25047 h 72"/>
              <a:gd name="T48" fmla="*/ 47498 w 300"/>
              <a:gd name="T49" fmla="*/ 15522 h 72"/>
              <a:gd name="T50" fmla="*/ 37783 w 300"/>
              <a:gd name="T51" fmla="*/ 25047 h 72"/>
              <a:gd name="T52" fmla="*/ 34904 w 300"/>
              <a:gd name="T53" fmla="*/ 25047 h 7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00" h="72">
                <a:moveTo>
                  <a:pt x="97" y="71"/>
                </a:moveTo>
                <a:lnTo>
                  <a:pt x="97" y="71"/>
                </a:lnTo>
                <a:cubicBezTo>
                  <a:pt x="88" y="71"/>
                  <a:pt x="88" y="71"/>
                  <a:pt x="79" y="71"/>
                </a:cubicBezTo>
                <a:cubicBezTo>
                  <a:pt x="52" y="44"/>
                  <a:pt x="52" y="44"/>
                  <a:pt x="52" y="44"/>
                </a:cubicBezTo>
                <a:cubicBezTo>
                  <a:pt x="26" y="71"/>
                  <a:pt x="26" y="71"/>
                  <a:pt x="26" y="71"/>
                </a:cubicBezTo>
                <a:lnTo>
                  <a:pt x="8" y="71"/>
                </a:lnTo>
                <a:cubicBezTo>
                  <a:pt x="0" y="62"/>
                  <a:pt x="0" y="53"/>
                  <a:pt x="8" y="44"/>
                </a:cubicBezTo>
                <a:cubicBezTo>
                  <a:pt x="44" y="9"/>
                  <a:pt x="44" y="9"/>
                  <a:pt x="44" y="9"/>
                </a:cubicBezTo>
                <a:cubicBezTo>
                  <a:pt x="52" y="0"/>
                  <a:pt x="61" y="0"/>
                  <a:pt x="70" y="9"/>
                </a:cubicBezTo>
                <a:cubicBezTo>
                  <a:pt x="97" y="36"/>
                  <a:pt x="97" y="36"/>
                  <a:pt x="97" y="36"/>
                </a:cubicBezTo>
                <a:cubicBezTo>
                  <a:pt x="123" y="9"/>
                  <a:pt x="123" y="9"/>
                  <a:pt x="123" y="9"/>
                </a:cubicBezTo>
                <a:cubicBezTo>
                  <a:pt x="123" y="0"/>
                  <a:pt x="141" y="0"/>
                  <a:pt x="141" y="9"/>
                </a:cubicBezTo>
                <a:cubicBezTo>
                  <a:pt x="167" y="36"/>
                  <a:pt x="167" y="36"/>
                  <a:pt x="167" y="36"/>
                </a:cubicBezTo>
                <a:cubicBezTo>
                  <a:pt x="193" y="9"/>
                  <a:pt x="193" y="9"/>
                  <a:pt x="193" y="9"/>
                </a:cubicBezTo>
                <a:cubicBezTo>
                  <a:pt x="202" y="0"/>
                  <a:pt x="211" y="0"/>
                  <a:pt x="220" y="9"/>
                </a:cubicBezTo>
                <a:cubicBezTo>
                  <a:pt x="246" y="36"/>
                  <a:pt x="246" y="36"/>
                  <a:pt x="246" y="36"/>
                </a:cubicBezTo>
                <a:cubicBezTo>
                  <a:pt x="273" y="9"/>
                  <a:pt x="273" y="9"/>
                  <a:pt x="273" y="9"/>
                </a:cubicBezTo>
                <a:cubicBezTo>
                  <a:pt x="281" y="0"/>
                  <a:pt x="290" y="0"/>
                  <a:pt x="290" y="9"/>
                </a:cubicBezTo>
                <a:cubicBezTo>
                  <a:pt x="299" y="18"/>
                  <a:pt x="299" y="27"/>
                  <a:pt x="290" y="27"/>
                </a:cubicBezTo>
                <a:cubicBezTo>
                  <a:pt x="255" y="71"/>
                  <a:pt x="255" y="71"/>
                  <a:pt x="255" y="71"/>
                </a:cubicBezTo>
                <a:lnTo>
                  <a:pt x="237" y="71"/>
                </a:lnTo>
                <a:cubicBezTo>
                  <a:pt x="211" y="44"/>
                  <a:pt x="211" y="44"/>
                  <a:pt x="211" y="44"/>
                </a:cubicBezTo>
                <a:cubicBezTo>
                  <a:pt x="184" y="71"/>
                  <a:pt x="184" y="71"/>
                  <a:pt x="184" y="71"/>
                </a:cubicBezTo>
                <a:cubicBezTo>
                  <a:pt x="176" y="71"/>
                  <a:pt x="167" y="71"/>
                  <a:pt x="158" y="71"/>
                </a:cubicBezTo>
                <a:cubicBezTo>
                  <a:pt x="132" y="44"/>
                  <a:pt x="132" y="44"/>
                  <a:pt x="132" y="44"/>
                </a:cubicBezTo>
                <a:cubicBezTo>
                  <a:pt x="105" y="71"/>
                  <a:pt x="105" y="71"/>
                  <a:pt x="105" y="71"/>
                </a:cubicBezTo>
                <a:lnTo>
                  <a:pt x="97" y="7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8" name="Freeform 447">
            <a:extLst>
              <a:ext uri="{FF2B5EF4-FFF2-40B4-BE49-F238E27FC236}">
                <a16:creationId xmlns:a16="http://schemas.microsoft.com/office/drawing/2014/main" id="{9818A696-8160-2B48-8CB6-C40027C8D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8933" y="5554646"/>
            <a:ext cx="161016" cy="46005"/>
          </a:xfrm>
          <a:custGeom>
            <a:avLst/>
            <a:gdLst>
              <a:gd name="T0" fmla="*/ 9320 w 186"/>
              <a:gd name="T1" fmla="*/ 18697 h 54"/>
              <a:gd name="T2" fmla="*/ 9320 w 186"/>
              <a:gd name="T3" fmla="*/ 18697 h 54"/>
              <a:gd name="T4" fmla="*/ 0 w 186"/>
              <a:gd name="T5" fmla="*/ 9172 h 54"/>
              <a:gd name="T6" fmla="*/ 9320 w 186"/>
              <a:gd name="T7" fmla="*/ 0 h 54"/>
              <a:gd name="T8" fmla="*/ 56638 w 186"/>
              <a:gd name="T9" fmla="*/ 0 h 54"/>
              <a:gd name="T10" fmla="*/ 66317 w 186"/>
              <a:gd name="T11" fmla="*/ 9172 h 54"/>
              <a:gd name="T12" fmla="*/ 56638 w 186"/>
              <a:gd name="T13" fmla="*/ 18697 h 54"/>
              <a:gd name="T14" fmla="*/ 9320 w 186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86" h="54">
                <a:moveTo>
                  <a:pt x="26" y="53"/>
                </a:moveTo>
                <a:lnTo>
                  <a:pt x="26" y="53"/>
                </a:lnTo>
                <a:cubicBezTo>
                  <a:pt x="17" y="53"/>
                  <a:pt x="9" y="44"/>
                  <a:pt x="0" y="26"/>
                </a:cubicBezTo>
                <a:cubicBezTo>
                  <a:pt x="0" y="8"/>
                  <a:pt x="17" y="0"/>
                  <a:pt x="26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76" y="0"/>
                  <a:pt x="185" y="8"/>
                  <a:pt x="185" y="26"/>
                </a:cubicBezTo>
                <a:cubicBezTo>
                  <a:pt x="185" y="35"/>
                  <a:pt x="176" y="53"/>
                  <a:pt x="158" y="53"/>
                </a:cubicBezTo>
                <a:cubicBezTo>
                  <a:pt x="26" y="53"/>
                  <a:pt x="26" y="53"/>
                  <a:pt x="26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59" name="Freeform 448">
            <a:extLst>
              <a:ext uri="{FF2B5EF4-FFF2-40B4-BE49-F238E27FC236}">
                <a16:creationId xmlns:a16="http://schemas.microsoft.com/office/drawing/2014/main" id="{76270410-8B7E-EC4F-981C-DDF57CD3E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634" y="5784668"/>
            <a:ext cx="153348" cy="46005"/>
          </a:xfrm>
          <a:custGeom>
            <a:avLst/>
            <a:gdLst>
              <a:gd name="T0" fmla="*/ 9328 w 177"/>
              <a:gd name="T1" fmla="*/ 18691 h 53"/>
              <a:gd name="T2" fmla="*/ 9328 w 177"/>
              <a:gd name="T3" fmla="*/ 18691 h 53"/>
              <a:gd name="T4" fmla="*/ 0 w 177"/>
              <a:gd name="T5" fmla="*/ 9345 h 53"/>
              <a:gd name="T6" fmla="*/ 9328 w 177"/>
              <a:gd name="T7" fmla="*/ 0 h 53"/>
              <a:gd name="T8" fmla="*/ 53455 w 177"/>
              <a:gd name="T9" fmla="*/ 0 h 53"/>
              <a:gd name="T10" fmla="*/ 63141 w 177"/>
              <a:gd name="T11" fmla="*/ 9345 h 53"/>
              <a:gd name="T12" fmla="*/ 53455 w 177"/>
              <a:gd name="T13" fmla="*/ 18691 h 53"/>
              <a:gd name="T14" fmla="*/ 9328 w 177"/>
              <a:gd name="T15" fmla="*/ 18691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7" h="53">
                <a:moveTo>
                  <a:pt x="26" y="52"/>
                </a:moveTo>
                <a:lnTo>
                  <a:pt x="26" y="52"/>
                </a:lnTo>
                <a:cubicBezTo>
                  <a:pt x="8" y="52"/>
                  <a:pt x="0" y="44"/>
                  <a:pt x="0" y="26"/>
                </a:cubicBezTo>
                <a:cubicBezTo>
                  <a:pt x="0" y="9"/>
                  <a:pt x="8" y="0"/>
                  <a:pt x="26" y="0"/>
                </a:cubicBezTo>
                <a:cubicBezTo>
                  <a:pt x="149" y="0"/>
                  <a:pt x="149" y="0"/>
                  <a:pt x="149" y="0"/>
                </a:cubicBezTo>
                <a:cubicBezTo>
                  <a:pt x="167" y="0"/>
                  <a:pt x="176" y="9"/>
                  <a:pt x="176" y="26"/>
                </a:cubicBezTo>
                <a:cubicBezTo>
                  <a:pt x="176" y="35"/>
                  <a:pt x="167" y="52"/>
                  <a:pt x="149" y="52"/>
                </a:cubicBezTo>
                <a:cubicBezTo>
                  <a:pt x="26" y="52"/>
                  <a:pt x="26" y="52"/>
                  <a:pt x="26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0" name="Freeform 449">
            <a:extLst>
              <a:ext uri="{FF2B5EF4-FFF2-40B4-BE49-F238E27FC236}">
                <a16:creationId xmlns:a16="http://schemas.microsoft.com/office/drawing/2014/main" id="{D20DDAD3-5FD6-B242-ABE6-DFF8C76C3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634" y="5899679"/>
            <a:ext cx="153348" cy="46005"/>
          </a:xfrm>
          <a:custGeom>
            <a:avLst/>
            <a:gdLst>
              <a:gd name="T0" fmla="*/ 9328 w 177"/>
              <a:gd name="T1" fmla="*/ 18697 h 54"/>
              <a:gd name="T2" fmla="*/ 9328 w 177"/>
              <a:gd name="T3" fmla="*/ 18697 h 54"/>
              <a:gd name="T4" fmla="*/ 0 w 177"/>
              <a:gd name="T5" fmla="*/ 9172 h 54"/>
              <a:gd name="T6" fmla="*/ 9328 w 177"/>
              <a:gd name="T7" fmla="*/ 0 h 54"/>
              <a:gd name="T8" fmla="*/ 53455 w 177"/>
              <a:gd name="T9" fmla="*/ 0 h 54"/>
              <a:gd name="T10" fmla="*/ 53455 w 177"/>
              <a:gd name="T11" fmla="*/ 0 h 54"/>
              <a:gd name="T12" fmla="*/ 63141 w 177"/>
              <a:gd name="T13" fmla="*/ 9172 h 54"/>
              <a:gd name="T14" fmla="*/ 56684 w 177"/>
              <a:gd name="T15" fmla="*/ 18697 h 54"/>
              <a:gd name="T16" fmla="*/ 9328 w 177"/>
              <a:gd name="T17" fmla="*/ 18697 h 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77" h="54">
                <a:moveTo>
                  <a:pt x="26" y="53"/>
                </a:moveTo>
                <a:lnTo>
                  <a:pt x="26" y="53"/>
                </a:lnTo>
                <a:cubicBezTo>
                  <a:pt x="8" y="53"/>
                  <a:pt x="0" y="44"/>
                  <a:pt x="0" y="26"/>
                </a:cubicBezTo>
                <a:cubicBezTo>
                  <a:pt x="0" y="9"/>
                  <a:pt x="8" y="0"/>
                  <a:pt x="26" y="0"/>
                </a:cubicBezTo>
                <a:cubicBezTo>
                  <a:pt x="149" y="0"/>
                  <a:pt x="149" y="0"/>
                  <a:pt x="149" y="0"/>
                </a:cubicBezTo>
                <a:cubicBezTo>
                  <a:pt x="167" y="0"/>
                  <a:pt x="176" y="9"/>
                  <a:pt x="176" y="26"/>
                </a:cubicBezTo>
                <a:cubicBezTo>
                  <a:pt x="176" y="35"/>
                  <a:pt x="167" y="53"/>
                  <a:pt x="158" y="53"/>
                </a:cubicBezTo>
                <a:cubicBezTo>
                  <a:pt x="26" y="53"/>
                  <a:pt x="26" y="53"/>
                  <a:pt x="26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1" name="Freeform 450">
            <a:extLst>
              <a:ext uri="{FF2B5EF4-FFF2-40B4-BE49-F238E27FC236}">
                <a16:creationId xmlns:a16="http://schemas.microsoft.com/office/drawing/2014/main" id="{148DC390-4AEC-2F47-9BA1-0B3A1917B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634" y="6014690"/>
            <a:ext cx="153348" cy="46005"/>
          </a:xfrm>
          <a:custGeom>
            <a:avLst/>
            <a:gdLst>
              <a:gd name="T0" fmla="*/ 9328 w 177"/>
              <a:gd name="T1" fmla="*/ 18697 h 54"/>
              <a:gd name="T2" fmla="*/ 9328 w 177"/>
              <a:gd name="T3" fmla="*/ 18697 h 54"/>
              <a:gd name="T4" fmla="*/ 0 w 177"/>
              <a:gd name="T5" fmla="*/ 9172 h 54"/>
              <a:gd name="T6" fmla="*/ 9328 w 177"/>
              <a:gd name="T7" fmla="*/ 0 h 54"/>
              <a:gd name="T8" fmla="*/ 53455 w 177"/>
              <a:gd name="T9" fmla="*/ 0 h 54"/>
              <a:gd name="T10" fmla="*/ 63141 w 177"/>
              <a:gd name="T11" fmla="*/ 9172 h 54"/>
              <a:gd name="T12" fmla="*/ 53455 w 177"/>
              <a:gd name="T13" fmla="*/ 18697 h 54"/>
              <a:gd name="T14" fmla="*/ 9328 w 177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77" h="54">
                <a:moveTo>
                  <a:pt x="26" y="53"/>
                </a:moveTo>
                <a:lnTo>
                  <a:pt x="26" y="53"/>
                </a:lnTo>
                <a:cubicBezTo>
                  <a:pt x="8" y="53"/>
                  <a:pt x="0" y="44"/>
                  <a:pt x="0" y="26"/>
                </a:cubicBezTo>
                <a:cubicBezTo>
                  <a:pt x="0" y="8"/>
                  <a:pt x="8" y="0"/>
                  <a:pt x="26" y="0"/>
                </a:cubicBezTo>
                <a:cubicBezTo>
                  <a:pt x="149" y="0"/>
                  <a:pt x="149" y="0"/>
                  <a:pt x="149" y="0"/>
                </a:cubicBezTo>
                <a:cubicBezTo>
                  <a:pt x="167" y="0"/>
                  <a:pt x="176" y="8"/>
                  <a:pt x="176" y="26"/>
                </a:cubicBezTo>
                <a:cubicBezTo>
                  <a:pt x="176" y="35"/>
                  <a:pt x="167" y="53"/>
                  <a:pt x="149" y="53"/>
                </a:cubicBezTo>
                <a:cubicBezTo>
                  <a:pt x="26" y="53"/>
                  <a:pt x="26" y="53"/>
                  <a:pt x="26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2" name="Freeform 451">
            <a:extLst>
              <a:ext uri="{FF2B5EF4-FFF2-40B4-BE49-F238E27FC236}">
                <a16:creationId xmlns:a16="http://schemas.microsoft.com/office/drawing/2014/main" id="{3CB45A60-638F-1144-999A-32578D683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8933" y="5784668"/>
            <a:ext cx="276027" cy="46005"/>
          </a:xfrm>
          <a:custGeom>
            <a:avLst/>
            <a:gdLst>
              <a:gd name="T0" fmla="*/ 104236 w 318"/>
              <a:gd name="T1" fmla="*/ 18691 h 53"/>
              <a:gd name="T2" fmla="*/ 104236 w 318"/>
              <a:gd name="T3" fmla="*/ 18691 h 53"/>
              <a:gd name="T4" fmla="*/ 9345 w 318"/>
              <a:gd name="T5" fmla="*/ 18691 h 53"/>
              <a:gd name="T6" fmla="*/ 0 w 318"/>
              <a:gd name="T7" fmla="*/ 9345 h 53"/>
              <a:gd name="T8" fmla="*/ 9345 w 318"/>
              <a:gd name="T9" fmla="*/ 0 h 53"/>
              <a:gd name="T10" fmla="*/ 104236 w 318"/>
              <a:gd name="T11" fmla="*/ 0 h 53"/>
              <a:gd name="T12" fmla="*/ 113941 w 318"/>
              <a:gd name="T13" fmla="*/ 9345 h 53"/>
              <a:gd name="T14" fmla="*/ 104236 w 318"/>
              <a:gd name="T15" fmla="*/ 18691 h 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8" h="53">
                <a:moveTo>
                  <a:pt x="290" y="52"/>
                </a:moveTo>
                <a:lnTo>
                  <a:pt x="290" y="52"/>
                </a:lnTo>
                <a:cubicBezTo>
                  <a:pt x="26" y="52"/>
                  <a:pt x="26" y="52"/>
                  <a:pt x="26" y="52"/>
                </a:cubicBezTo>
                <a:cubicBezTo>
                  <a:pt x="17" y="52"/>
                  <a:pt x="0" y="35"/>
                  <a:pt x="0" y="26"/>
                </a:cubicBezTo>
                <a:cubicBezTo>
                  <a:pt x="0" y="9"/>
                  <a:pt x="17" y="0"/>
                  <a:pt x="26" y="0"/>
                </a:cubicBezTo>
                <a:cubicBezTo>
                  <a:pt x="290" y="0"/>
                  <a:pt x="290" y="0"/>
                  <a:pt x="290" y="0"/>
                </a:cubicBezTo>
                <a:cubicBezTo>
                  <a:pt x="308" y="0"/>
                  <a:pt x="317" y="9"/>
                  <a:pt x="317" y="26"/>
                </a:cubicBezTo>
                <a:cubicBezTo>
                  <a:pt x="317" y="35"/>
                  <a:pt x="308" y="52"/>
                  <a:pt x="290" y="5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3" name="Freeform 452">
            <a:extLst>
              <a:ext uri="{FF2B5EF4-FFF2-40B4-BE49-F238E27FC236}">
                <a16:creationId xmlns:a16="http://schemas.microsoft.com/office/drawing/2014/main" id="{A0C90AE1-9A92-D34A-8A50-C3BDFB003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8933" y="5899679"/>
            <a:ext cx="276027" cy="46005"/>
          </a:xfrm>
          <a:custGeom>
            <a:avLst/>
            <a:gdLst>
              <a:gd name="T0" fmla="*/ 104236 w 318"/>
              <a:gd name="T1" fmla="*/ 18697 h 54"/>
              <a:gd name="T2" fmla="*/ 104236 w 318"/>
              <a:gd name="T3" fmla="*/ 18697 h 54"/>
              <a:gd name="T4" fmla="*/ 9345 w 318"/>
              <a:gd name="T5" fmla="*/ 18697 h 54"/>
              <a:gd name="T6" fmla="*/ 0 w 318"/>
              <a:gd name="T7" fmla="*/ 9172 h 54"/>
              <a:gd name="T8" fmla="*/ 9345 w 318"/>
              <a:gd name="T9" fmla="*/ 0 h 54"/>
              <a:gd name="T10" fmla="*/ 104236 w 318"/>
              <a:gd name="T11" fmla="*/ 0 h 54"/>
              <a:gd name="T12" fmla="*/ 113941 w 318"/>
              <a:gd name="T13" fmla="*/ 9172 h 54"/>
              <a:gd name="T14" fmla="*/ 104236 w 318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8" h="54">
                <a:moveTo>
                  <a:pt x="290" y="53"/>
                </a:moveTo>
                <a:lnTo>
                  <a:pt x="290" y="53"/>
                </a:lnTo>
                <a:cubicBezTo>
                  <a:pt x="26" y="53"/>
                  <a:pt x="26" y="53"/>
                  <a:pt x="26" y="53"/>
                </a:cubicBezTo>
                <a:cubicBezTo>
                  <a:pt x="9" y="53"/>
                  <a:pt x="0" y="35"/>
                  <a:pt x="0" y="26"/>
                </a:cubicBezTo>
                <a:cubicBezTo>
                  <a:pt x="0" y="9"/>
                  <a:pt x="9" y="0"/>
                  <a:pt x="26" y="0"/>
                </a:cubicBezTo>
                <a:cubicBezTo>
                  <a:pt x="290" y="0"/>
                  <a:pt x="290" y="0"/>
                  <a:pt x="290" y="0"/>
                </a:cubicBezTo>
                <a:cubicBezTo>
                  <a:pt x="308" y="0"/>
                  <a:pt x="317" y="9"/>
                  <a:pt x="317" y="26"/>
                </a:cubicBezTo>
                <a:cubicBezTo>
                  <a:pt x="317" y="35"/>
                  <a:pt x="308" y="53"/>
                  <a:pt x="290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4" name="Freeform 453">
            <a:extLst>
              <a:ext uri="{FF2B5EF4-FFF2-40B4-BE49-F238E27FC236}">
                <a16:creationId xmlns:a16="http://schemas.microsoft.com/office/drawing/2014/main" id="{651C74A8-7F33-3040-8EE4-C3DF658CC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8933" y="6014690"/>
            <a:ext cx="276027" cy="46005"/>
          </a:xfrm>
          <a:custGeom>
            <a:avLst/>
            <a:gdLst>
              <a:gd name="T0" fmla="*/ 104236 w 318"/>
              <a:gd name="T1" fmla="*/ 18697 h 54"/>
              <a:gd name="T2" fmla="*/ 104236 w 318"/>
              <a:gd name="T3" fmla="*/ 18697 h 54"/>
              <a:gd name="T4" fmla="*/ 9345 w 318"/>
              <a:gd name="T5" fmla="*/ 18697 h 54"/>
              <a:gd name="T6" fmla="*/ 0 w 318"/>
              <a:gd name="T7" fmla="*/ 9172 h 54"/>
              <a:gd name="T8" fmla="*/ 9345 w 318"/>
              <a:gd name="T9" fmla="*/ 0 h 54"/>
              <a:gd name="T10" fmla="*/ 104236 w 318"/>
              <a:gd name="T11" fmla="*/ 0 h 54"/>
              <a:gd name="T12" fmla="*/ 113941 w 318"/>
              <a:gd name="T13" fmla="*/ 9172 h 54"/>
              <a:gd name="T14" fmla="*/ 104236 w 318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8" h="54">
                <a:moveTo>
                  <a:pt x="290" y="53"/>
                </a:moveTo>
                <a:lnTo>
                  <a:pt x="290" y="53"/>
                </a:lnTo>
                <a:cubicBezTo>
                  <a:pt x="26" y="53"/>
                  <a:pt x="26" y="53"/>
                  <a:pt x="26" y="53"/>
                </a:cubicBezTo>
                <a:cubicBezTo>
                  <a:pt x="9" y="53"/>
                  <a:pt x="0" y="44"/>
                  <a:pt x="0" y="26"/>
                </a:cubicBezTo>
                <a:cubicBezTo>
                  <a:pt x="0" y="17"/>
                  <a:pt x="9" y="0"/>
                  <a:pt x="26" y="0"/>
                </a:cubicBezTo>
                <a:cubicBezTo>
                  <a:pt x="290" y="0"/>
                  <a:pt x="290" y="0"/>
                  <a:pt x="290" y="0"/>
                </a:cubicBezTo>
                <a:cubicBezTo>
                  <a:pt x="308" y="0"/>
                  <a:pt x="317" y="17"/>
                  <a:pt x="317" y="26"/>
                </a:cubicBezTo>
                <a:cubicBezTo>
                  <a:pt x="317" y="44"/>
                  <a:pt x="308" y="53"/>
                  <a:pt x="290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5" name="Freeform 454">
            <a:extLst>
              <a:ext uri="{FF2B5EF4-FFF2-40B4-BE49-F238E27FC236}">
                <a16:creationId xmlns:a16="http://schemas.microsoft.com/office/drawing/2014/main" id="{23496CF6-6DF8-D24B-B088-1F7658240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6600" y="6137369"/>
            <a:ext cx="145680" cy="145680"/>
          </a:xfrm>
          <a:custGeom>
            <a:avLst/>
            <a:gdLst>
              <a:gd name="T0" fmla="*/ 53503 w 168"/>
              <a:gd name="T1" fmla="*/ 59968 h 169"/>
              <a:gd name="T2" fmla="*/ 53503 w 168"/>
              <a:gd name="T3" fmla="*/ 59968 h 169"/>
              <a:gd name="T4" fmla="*/ 6104 w 168"/>
              <a:gd name="T5" fmla="*/ 59968 h 169"/>
              <a:gd name="T6" fmla="*/ 0 w 168"/>
              <a:gd name="T7" fmla="*/ 53543 h 169"/>
              <a:gd name="T8" fmla="*/ 0 w 168"/>
              <a:gd name="T9" fmla="*/ 6425 h 169"/>
              <a:gd name="T10" fmla="*/ 6104 w 168"/>
              <a:gd name="T11" fmla="*/ 0 h 169"/>
              <a:gd name="T12" fmla="*/ 53503 w 168"/>
              <a:gd name="T13" fmla="*/ 0 h 169"/>
              <a:gd name="T14" fmla="*/ 59966 w 168"/>
              <a:gd name="T15" fmla="*/ 6425 h 169"/>
              <a:gd name="T16" fmla="*/ 59966 w 168"/>
              <a:gd name="T17" fmla="*/ 53543 h 169"/>
              <a:gd name="T18" fmla="*/ 53503 w 168"/>
              <a:gd name="T19" fmla="*/ 59968 h 169"/>
              <a:gd name="T20" fmla="*/ 12568 w 168"/>
              <a:gd name="T21" fmla="*/ 47475 h 169"/>
              <a:gd name="T22" fmla="*/ 12568 w 168"/>
              <a:gd name="T23" fmla="*/ 47475 h 169"/>
              <a:gd name="T24" fmla="*/ 47398 w 168"/>
              <a:gd name="T25" fmla="*/ 47475 h 169"/>
              <a:gd name="T26" fmla="*/ 47398 w 168"/>
              <a:gd name="T27" fmla="*/ 12850 h 169"/>
              <a:gd name="T28" fmla="*/ 12568 w 168"/>
              <a:gd name="T29" fmla="*/ 12850 h 169"/>
              <a:gd name="T30" fmla="*/ 12568 w 168"/>
              <a:gd name="T31" fmla="*/ 47475 h 16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68" h="169">
                <a:moveTo>
                  <a:pt x="149" y="168"/>
                </a:moveTo>
                <a:lnTo>
                  <a:pt x="149" y="168"/>
                </a:lnTo>
                <a:cubicBezTo>
                  <a:pt x="17" y="168"/>
                  <a:pt x="17" y="168"/>
                  <a:pt x="17" y="168"/>
                </a:cubicBezTo>
                <a:cubicBezTo>
                  <a:pt x="8" y="168"/>
                  <a:pt x="0" y="159"/>
                  <a:pt x="0" y="15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8" y="0"/>
                  <a:pt x="17" y="0"/>
                </a:cubicBezTo>
                <a:cubicBezTo>
                  <a:pt x="149" y="0"/>
                  <a:pt x="149" y="0"/>
                  <a:pt x="149" y="0"/>
                </a:cubicBezTo>
                <a:cubicBezTo>
                  <a:pt x="158" y="0"/>
                  <a:pt x="167" y="9"/>
                  <a:pt x="167" y="18"/>
                </a:cubicBezTo>
                <a:cubicBezTo>
                  <a:pt x="167" y="150"/>
                  <a:pt x="167" y="150"/>
                  <a:pt x="167" y="150"/>
                </a:cubicBezTo>
                <a:cubicBezTo>
                  <a:pt x="167" y="159"/>
                  <a:pt x="158" y="168"/>
                  <a:pt x="149" y="168"/>
                </a:cubicBezTo>
                <a:close/>
                <a:moveTo>
                  <a:pt x="35" y="133"/>
                </a:moveTo>
                <a:lnTo>
                  <a:pt x="35" y="133"/>
                </a:lnTo>
                <a:cubicBezTo>
                  <a:pt x="132" y="133"/>
                  <a:pt x="132" y="133"/>
                  <a:pt x="132" y="133"/>
                </a:cubicBezTo>
                <a:cubicBezTo>
                  <a:pt x="132" y="36"/>
                  <a:pt x="132" y="36"/>
                  <a:pt x="132" y="36"/>
                </a:cubicBezTo>
                <a:cubicBezTo>
                  <a:pt x="35" y="36"/>
                  <a:pt x="35" y="36"/>
                  <a:pt x="35" y="36"/>
                </a:cubicBezTo>
                <a:lnTo>
                  <a:pt x="35" y="1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6" name="Freeform 455">
            <a:extLst>
              <a:ext uri="{FF2B5EF4-FFF2-40B4-BE49-F238E27FC236}">
                <a16:creationId xmlns:a16="http://schemas.microsoft.com/office/drawing/2014/main" id="{604CFC30-682E-354B-BD79-FEE6CAF21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634" y="5324623"/>
            <a:ext cx="161016" cy="161016"/>
          </a:xfrm>
          <a:custGeom>
            <a:avLst/>
            <a:gdLst>
              <a:gd name="T0" fmla="*/ 31716 w 185"/>
              <a:gd name="T1" fmla="*/ 66317 h 186"/>
              <a:gd name="T2" fmla="*/ 31716 w 185"/>
              <a:gd name="T3" fmla="*/ 66317 h 186"/>
              <a:gd name="T4" fmla="*/ 0 w 185"/>
              <a:gd name="T5" fmla="*/ 31545 h 186"/>
              <a:gd name="T6" fmla="*/ 31716 w 185"/>
              <a:gd name="T7" fmla="*/ 0 h 186"/>
              <a:gd name="T8" fmla="*/ 66315 w 185"/>
              <a:gd name="T9" fmla="*/ 31545 h 186"/>
              <a:gd name="T10" fmla="*/ 31716 w 185"/>
              <a:gd name="T11" fmla="*/ 66317 h 186"/>
              <a:gd name="T12" fmla="*/ 31716 w 185"/>
              <a:gd name="T13" fmla="*/ 18640 h 186"/>
              <a:gd name="T14" fmla="*/ 31716 w 185"/>
              <a:gd name="T15" fmla="*/ 18640 h 186"/>
              <a:gd name="T16" fmla="*/ 15858 w 185"/>
              <a:gd name="T17" fmla="*/ 31545 h 186"/>
              <a:gd name="T18" fmla="*/ 31716 w 185"/>
              <a:gd name="T19" fmla="*/ 47318 h 186"/>
              <a:gd name="T20" fmla="*/ 47574 w 185"/>
              <a:gd name="T21" fmla="*/ 31545 h 186"/>
              <a:gd name="T22" fmla="*/ 31716 w 185"/>
              <a:gd name="T23" fmla="*/ 18640 h 18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85" h="186">
                <a:moveTo>
                  <a:pt x="88" y="185"/>
                </a:moveTo>
                <a:lnTo>
                  <a:pt x="88" y="185"/>
                </a:lnTo>
                <a:cubicBezTo>
                  <a:pt x="35" y="185"/>
                  <a:pt x="0" y="141"/>
                  <a:pt x="0" y="88"/>
                </a:cubicBezTo>
                <a:cubicBezTo>
                  <a:pt x="0" y="35"/>
                  <a:pt x="35" y="0"/>
                  <a:pt x="88" y="0"/>
                </a:cubicBezTo>
                <a:cubicBezTo>
                  <a:pt x="140" y="0"/>
                  <a:pt x="184" y="35"/>
                  <a:pt x="184" y="88"/>
                </a:cubicBezTo>
                <a:cubicBezTo>
                  <a:pt x="184" y="141"/>
                  <a:pt x="140" y="185"/>
                  <a:pt x="88" y="185"/>
                </a:cubicBezTo>
                <a:close/>
                <a:moveTo>
                  <a:pt x="88" y="52"/>
                </a:moveTo>
                <a:lnTo>
                  <a:pt x="88" y="52"/>
                </a:lnTo>
                <a:cubicBezTo>
                  <a:pt x="61" y="52"/>
                  <a:pt x="44" y="70"/>
                  <a:pt x="44" y="88"/>
                </a:cubicBezTo>
                <a:cubicBezTo>
                  <a:pt x="44" y="114"/>
                  <a:pt x="61" y="132"/>
                  <a:pt x="88" y="132"/>
                </a:cubicBezTo>
                <a:cubicBezTo>
                  <a:pt x="114" y="132"/>
                  <a:pt x="132" y="114"/>
                  <a:pt x="132" y="88"/>
                </a:cubicBezTo>
                <a:cubicBezTo>
                  <a:pt x="132" y="70"/>
                  <a:pt x="114" y="52"/>
                  <a:pt x="88" y="5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7" name="Freeform 456">
            <a:extLst>
              <a:ext uri="{FF2B5EF4-FFF2-40B4-BE49-F238E27FC236}">
                <a16:creationId xmlns:a16="http://schemas.microsoft.com/office/drawing/2014/main" id="{42659A64-27CC-8340-9D05-ED0D15821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3229" y="6861938"/>
            <a:ext cx="613393" cy="161016"/>
          </a:xfrm>
          <a:custGeom>
            <a:avLst/>
            <a:gdLst>
              <a:gd name="T0" fmla="*/ 241030 w 705"/>
              <a:gd name="T1" fmla="*/ 66315 h 185"/>
              <a:gd name="T2" fmla="*/ 241030 w 705"/>
              <a:gd name="T3" fmla="*/ 66315 h 185"/>
              <a:gd name="T4" fmla="*/ 12610 w 705"/>
              <a:gd name="T5" fmla="*/ 66315 h 185"/>
              <a:gd name="T6" fmla="*/ 0 w 705"/>
              <a:gd name="T7" fmla="*/ 50457 h 185"/>
              <a:gd name="T8" fmla="*/ 0 w 705"/>
              <a:gd name="T9" fmla="*/ 15497 h 185"/>
              <a:gd name="T10" fmla="*/ 12610 w 705"/>
              <a:gd name="T11" fmla="*/ 0 h 185"/>
              <a:gd name="T12" fmla="*/ 241030 w 705"/>
              <a:gd name="T13" fmla="*/ 0 h 185"/>
              <a:gd name="T14" fmla="*/ 253640 w 705"/>
              <a:gd name="T15" fmla="*/ 15497 h 185"/>
              <a:gd name="T16" fmla="*/ 253640 w 705"/>
              <a:gd name="T17" fmla="*/ 50457 h 185"/>
              <a:gd name="T18" fmla="*/ 241030 w 705"/>
              <a:gd name="T19" fmla="*/ 66315 h 185"/>
              <a:gd name="T20" fmla="*/ 15852 w 705"/>
              <a:gd name="T21" fmla="*/ 47574 h 185"/>
              <a:gd name="T22" fmla="*/ 15852 w 705"/>
              <a:gd name="T23" fmla="*/ 47574 h 185"/>
              <a:gd name="T24" fmla="*/ 237787 w 705"/>
              <a:gd name="T25" fmla="*/ 47574 h 185"/>
              <a:gd name="T26" fmla="*/ 237787 w 705"/>
              <a:gd name="T27" fmla="*/ 18741 h 185"/>
              <a:gd name="T28" fmla="*/ 15852 w 705"/>
              <a:gd name="T29" fmla="*/ 18741 h 185"/>
              <a:gd name="T30" fmla="*/ 15852 w 705"/>
              <a:gd name="T31" fmla="*/ 47574 h 18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05" h="185">
                <a:moveTo>
                  <a:pt x="669" y="184"/>
                </a:moveTo>
                <a:lnTo>
                  <a:pt x="669" y="184"/>
                </a:lnTo>
                <a:cubicBezTo>
                  <a:pt x="35" y="184"/>
                  <a:pt x="35" y="184"/>
                  <a:pt x="35" y="184"/>
                </a:cubicBezTo>
                <a:cubicBezTo>
                  <a:pt x="17" y="184"/>
                  <a:pt x="0" y="167"/>
                  <a:pt x="0" y="140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17"/>
                  <a:pt x="17" y="0"/>
                  <a:pt x="35" y="0"/>
                </a:cubicBezTo>
                <a:cubicBezTo>
                  <a:pt x="669" y="0"/>
                  <a:pt x="669" y="0"/>
                  <a:pt x="669" y="0"/>
                </a:cubicBezTo>
                <a:cubicBezTo>
                  <a:pt x="686" y="0"/>
                  <a:pt x="704" y="17"/>
                  <a:pt x="704" y="43"/>
                </a:cubicBezTo>
                <a:cubicBezTo>
                  <a:pt x="704" y="140"/>
                  <a:pt x="704" y="140"/>
                  <a:pt x="704" y="140"/>
                </a:cubicBezTo>
                <a:cubicBezTo>
                  <a:pt x="704" y="167"/>
                  <a:pt x="686" y="184"/>
                  <a:pt x="669" y="184"/>
                </a:cubicBezTo>
                <a:close/>
                <a:moveTo>
                  <a:pt x="44" y="132"/>
                </a:moveTo>
                <a:lnTo>
                  <a:pt x="44" y="132"/>
                </a:lnTo>
                <a:cubicBezTo>
                  <a:pt x="660" y="132"/>
                  <a:pt x="660" y="132"/>
                  <a:pt x="660" y="132"/>
                </a:cubicBezTo>
                <a:cubicBezTo>
                  <a:pt x="660" y="52"/>
                  <a:pt x="660" y="52"/>
                  <a:pt x="660" y="52"/>
                </a:cubicBezTo>
                <a:cubicBezTo>
                  <a:pt x="44" y="52"/>
                  <a:pt x="44" y="52"/>
                  <a:pt x="44" y="52"/>
                </a:cubicBezTo>
                <a:lnTo>
                  <a:pt x="44" y="1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8" name="Freeform 457">
            <a:extLst>
              <a:ext uri="{FF2B5EF4-FFF2-40B4-BE49-F238E27FC236}">
                <a16:creationId xmlns:a16="http://schemas.microsoft.com/office/drawing/2014/main" id="{50496EAA-2032-7749-87E1-F22728A75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8241" y="6877273"/>
            <a:ext cx="46005" cy="130346"/>
          </a:xfrm>
          <a:custGeom>
            <a:avLst/>
            <a:gdLst>
              <a:gd name="T0" fmla="*/ 9172 w 54"/>
              <a:gd name="T1" fmla="*/ 53618 h 151"/>
              <a:gd name="T2" fmla="*/ 9172 w 54"/>
              <a:gd name="T3" fmla="*/ 53618 h 151"/>
              <a:gd name="T4" fmla="*/ 0 w 54"/>
              <a:gd name="T5" fmla="*/ 43966 h 151"/>
              <a:gd name="T6" fmla="*/ 0 w 54"/>
              <a:gd name="T7" fmla="*/ 6434 h 151"/>
              <a:gd name="T8" fmla="*/ 5997 w 54"/>
              <a:gd name="T9" fmla="*/ 0 h 151"/>
              <a:gd name="T10" fmla="*/ 5997 w 54"/>
              <a:gd name="T11" fmla="*/ 0 h 151"/>
              <a:gd name="T12" fmla="*/ 15522 w 54"/>
              <a:gd name="T13" fmla="*/ 6434 h 151"/>
              <a:gd name="T14" fmla="*/ 18697 w 54"/>
              <a:gd name="T15" fmla="*/ 43966 h 151"/>
              <a:gd name="T16" fmla="*/ 9172 w 54"/>
              <a:gd name="T17" fmla="*/ 53618 h 1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" h="151">
                <a:moveTo>
                  <a:pt x="26" y="150"/>
                </a:moveTo>
                <a:lnTo>
                  <a:pt x="26" y="150"/>
                </a:lnTo>
                <a:cubicBezTo>
                  <a:pt x="9" y="150"/>
                  <a:pt x="0" y="141"/>
                  <a:pt x="0" y="12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7" y="0"/>
                </a:cubicBezTo>
                <a:cubicBezTo>
                  <a:pt x="35" y="0"/>
                  <a:pt x="44" y="9"/>
                  <a:pt x="44" y="18"/>
                </a:cubicBezTo>
                <a:cubicBezTo>
                  <a:pt x="53" y="123"/>
                  <a:pt x="53" y="123"/>
                  <a:pt x="53" y="123"/>
                </a:cubicBezTo>
                <a:cubicBezTo>
                  <a:pt x="53" y="141"/>
                  <a:pt x="35" y="150"/>
                  <a:pt x="26" y="1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69" name="Freeform 458">
            <a:extLst>
              <a:ext uri="{FF2B5EF4-FFF2-40B4-BE49-F238E27FC236}">
                <a16:creationId xmlns:a16="http://schemas.microsoft.com/office/drawing/2014/main" id="{084E7D2F-B667-E44E-B78D-56C4A1F40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584" y="6877273"/>
            <a:ext cx="46005" cy="130346"/>
          </a:xfrm>
          <a:custGeom>
            <a:avLst/>
            <a:gdLst>
              <a:gd name="T0" fmla="*/ 9172 w 54"/>
              <a:gd name="T1" fmla="*/ 53618 h 151"/>
              <a:gd name="T2" fmla="*/ 9172 w 54"/>
              <a:gd name="T3" fmla="*/ 53618 h 151"/>
              <a:gd name="T4" fmla="*/ 3175 w 54"/>
              <a:gd name="T5" fmla="*/ 43966 h 151"/>
              <a:gd name="T6" fmla="*/ 0 w 54"/>
              <a:gd name="T7" fmla="*/ 6434 h 151"/>
              <a:gd name="T8" fmla="*/ 9172 w 54"/>
              <a:gd name="T9" fmla="*/ 0 h 151"/>
              <a:gd name="T10" fmla="*/ 9172 w 54"/>
              <a:gd name="T11" fmla="*/ 0 h 151"/>
              <a:gd name="T12" fmla="*/ 18697 w 54"/>
              <a:gd name="T13" fmla="*/ 6434 h 151"/>
              <a:gd name="T14" fmla="*/ 18697 w 54"/>
              <a:gd name="T15" fmla="*/ 43966 h 151"/>
              <a:gd name="T16" fmla="*/ 12347 w 54"/>
              <a:gd name="T17" fmla="*/ 53618 h 151"/>
              <a:gd name="T18" fmla="*/ 9172 w 54"/>
              <a:gd name="T19" fmla="*/ 53618 h 15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" h="151">
                <a:moveTo>
                  <a:pt x="26" y="150"/>
                </a:moveTo>
                <a:lnTo>
                  <a:pt x="26" y="150"/>
                </a:lnTo>
                <a:cubicBezTo>
                  <a:pt x="18" y="150"/>
                  <a:pt x="9" y="141"/>
                  <a:pt x="9" y="12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18" y="0"/>
                  <a:pt x="26" y="0"/>
                </a:cubicBezTo>
                <a:cubicBezTo>
                  <a:pt x="44" y="0"/>
                  <a:pt x="53" y="9"/>
                  <a:pt x="53" y="18"/>
                </a:cubicBezTo>
                <a:cubicBezTo>
                  <a:pt x="53" y="123"/>
                  <a:pt x="53" y="123"/>
                  <a:pt x="53" y="123"/>
                </a:cubicBezTo>
                <a:cubicBezTo>
                  <a:pt x="53" y="141"/>
                  <a:pt x="44" y="150"/>
                  <a:pt x="35" y="150"/>
                </a:cubicBezTo>
                <a:cubicBezTo>
                  <a:pt x="26" y="150"/>
                  <a:pt x="26" y="150"/>
                  <a:pt x="26" y="1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0" name="Freeform 459">
            <a:extLst>
              <a:ext uri="{FF2B5EF4-FFF2-40B4-BE49-F238E27FC236}">
                <a16:creationId xmlns:a16="http://schemas.microsoft.com/office/drawing/2014/main" id="{669630F7-CB34-F64F-A286-0E1C31263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0596" y="6877273"/>
            <a:ext cx="53672" cy="130346"/>
          </a:xfrm>
          <a:custGeom>
            <a:avLst/>
            <a:gdLst>
              <a:gd name="T0" fmla="*/ 12347 w 63"/>
              <a:gd name="T1" fmla="*/ 53618 h 151"/>
              <a:gd name="T2" fmla="*/ 12347 w 63"/>
              <a:gd name="T3" fmla="*/ 53618 h 151"/>
              <a:gd name="T4" fmla="*/ 3175 w 63"/>
              <a:gd name="T5" fmla="*/ 43966 h 151"/>
              <a:gd name="T6" fmla="*/ 0 w 63"/>
              <a:gd name="T7" fmla="*/ 9294 h 151"/>
              <a:gd name="T8" fmla="*/ 9525 w 63"/>
              <a:gd name="T9" fmla="*/ 0 h 151"/>
              <a:gd name="T10" fmla="*/ 18697 w 63"/>
              <a:gd name="T11" fmla="*/ 9294 h 151"/>
              <a:gd name="T12" fmla="*/ 18697 w 63"/>
              <a:gd name="T13" fmla="*/ 43966 h 151"/>
              <a:gd name="T14" fmla="*/ 12347 w 63"/>
              <a:gd name="T15" fmla="*/ 53618 h 15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3" h="151">
                <a:moveTo>
                  <a:pt x="35" y="150"/>
                </a:moveTo>
                <a:lnTo>
                  <a:pt x="35" y="150"/>
                </a:lnTo>
                <a:cubicBezTo>
                  <a:pt x="18" y="150"/>
                  <a:pt x="9" y="141"/>
                  <a:pt x="9" y="123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18" y="0"/>
                  <a:pt x="27" y="0"/>
                </a:cubicBezTo>
                <a:cubicBezTo>
                  <a:pt x="44" y="0"/>
                  <a:pt x="53" y="9"/>
                  <a:pt x="53" y="26"/>
                </a:cubicBezTo>
                <a:cubicBezTo>
                  <a:pt x="53" y="123"/>
                  <a:pt x="53" y="123"/>
                  <a:pt x="53" y="123"/>
                </a:cubicBezTo>
                <a:cubicBezTo>
                  <a:pt x="62" y="141"/>
                  <a:pt x="44" y="150"/>
                  <a:pt x="35" y="1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1" name="Freeform 460">
            <a:extLst>
              <a:ext uri="{FF2B5EF4-FFF2-40B4-BE49-F238E27FC236}">
                <a16:creationId xmlns:a16="http://schemas.microsoft.com/office/drawing/2014/main" id="{A1E63C5D-A6A1-234D-B2AF-CD1567AD1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3274" y="6877273"/>
            <a:ext cx="46005" cy="130346"/>
          </a:xfrm>
          <a:custGeom>
            <a:avLst/>
            <a:gdLst>
              <a:gd name="T0" fmla="*/ 9172 w 54"/>
              <a:gd name="T1" fmla="*/ 53618 h 151"/>
              <a:gd name="T2" fmla="*/ 9172 w 54"/>
              <a:gd name="T3" fmla="*/ 53618 h 151"/>
              <a:gd name="T4" fmla="*/ 0 w 54"/>
              <a:gd name="T5" fmla="*/ 43966 h 151"/>
              <a:gd name="T6" fmla="*/ 0 w 54"/>
              <a:gd name="T7" fmla="*/ 9294 h 151"/>
              <a:gd name="T8" fmla="*/ 9172 w 54"/>
              <a:gd name="T9" fmla="*/ 0 h 151"/>
              <a:gd name="T10" fmla="*/ 15522 w 54"/>
              <a:gd name="T11" fmla="*/ 9294 h 151"/>
              <a:gd name="T12" fmla="*/ 18697 w 54"/>
              <a:gd name="T13" fmla="*/ 43966 h 151"/>
              <a:gd name="T14" fmla="*/ 9172 w 54"/>
              <a:gd name="T15" fmla="*/ 53618 h 15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" h="151">
                <a:moveTo>
                  <a:pt x="26" y="150"/>
                </a:moveTo>
                <a:lnTo>
                  <a:pt x="26" y="150"/>
                </a:lnTo>
                <a:cubicBezTo>
                  <a:pt x="9" y="150"/>
                  <a:pt x="0" y="141"/>
                  <a:pt x="0" y="123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9" y="0"/>
                  <a:pt x="26" y="0"/>
                </a:cubicBezTo>
                <a:cubicBezTo>
                  <a:pt x="35" y="0"/>
                  <a:pt x="44" y="9"/>
                  <a:pt x="44" y="26"/>
                </a:cubicBezTo>
                <a:cubicBezTo>
                  <a:pt x="53" y="123"/>
                  <a:pt x="53" y="123"/>
                  <a:pt x="53" y="123"/>
                </a:cubicBezTo>
                <a:cubicBezTo>
                  <a:pt x="53" y="141"/>
                  <a:pt x="35" y="150"/>
                  <a:pt x="26" y="1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2" name="Freeform 461">
            <a:extLst>
              <a:ext uri="{FF2B5EF4-FFF2-40B4-BE49-F238E27FC236}">
                <a16:creationId xmlns:a16="http://schemas.microsoft.com/office/drawing/2014/main" id="{A9E3A2E6-6FFB-844B-B9F1-9B180C80C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888" y="6746927"/>
            <a:ext cx="613393" cy="161016"/>
          </a:xfrm>
          <a:custGeom>
            <a:avLst/>
            <a:gdLst>
              <a:gd name="T0" fmla="*/ 241030 w 705"/>
              <a:gd name="T1" fmla="*/ 66317 h 186"/>
              <a:gd name="T2" fmla="*/ 241030 w 705"/>
              <a:gd name="T3" fmla="*/ 66317 h 186"/>
              <a:gd name="T4" fmla="*/ 12610 w 705"/>
              <a:gd name="T5" fmla="*/ 66317 h 186"/>
              <a:gd name="T6" fmla="*/ 0 w 705"/>
              <a:gd name="T7" fmla="*/ 50544 h 186"/>
              <a:gd name="T8" fmla="*/ 0 w 705"/>
              <a:gd name="T9" fmla="*/ 12905 h 186"/>
              <a:gd name="T10" fmla="*/ 12610 w 705"/>
              <a:gd name="T11" fmla="*/ 0 h 186"/>
              <a:gd name="T12" fmla="*/ 241030 w 705"/>
              <a:gd name="T13" fmla="*/ 0 h 186"/>
              <a:gd name="T14" fmla="*/ 253640 w 705"/>
              <a:gd name="T15" fmla="*/ 12905 h 186"/>
              <a:gd name="T16" fmla="*/ 253640 w 705"/>
              <a:gd name="T17" fmla="*/ 50544 h 186"/>
              <a:gd name="T18" fmla="*/ 241030 w 705"/>
              <a:gd name="T19" fmla="*/ 66317 h 186"/>
              <a:gd name="T20" fmla="*/ 15852 w 705"/>
              <a:gd name="T21" fmla="*/ 47676 h 186"/>
              <a:gd name="T22" fmla="*/ 15852 w 705"/>
              <a:gd name="T23" fmla="*/ 47676 h 186"/>
              <a:gd name="T24" fmla="*/ 237787 w 705"/>
              <a:gd name="T25" fmla="*/ 47676 h 186"/>
              <a:gd name="T26" fmla="*/ 237787 w 705"/>
              <a:gd name="T27" fmla="*/ 18999 h 186"/>
              <a:gd name="T28" fmla="*/ 15852 w 705"/>
              <a:gd name="T29" fmla="*/ 18999 h 186"/>
              <a:gd name="T30" fmla="*/ 15852 w 705"/>
              <a:gd name="T31" fmla="*/ 47676 h 1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05" h="186">
                <a:moveTo>
                  <a:pt x="669" y="185"/>
                </a:moveTo>
                <a:lnTo>
                  <a:pt x="669" y="185"/>
                </a:lnTo>
                <a:cubicBezTo>
                  <a:pt x="35" y="185"/>
                  <a:pt x="35" y="185"/>
                  <a:pt x="35" y="185"/>
                </a:cubicBezTo>
                <a:cubicBezTo>
                  <a:pt x="18" y="185"/>
                  <a:pt x="0" y="159"/>
                  <a:pt x="0" y="141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8" y="0"/>
                  <a:pt x="35" y="0"/>
                </a:cubicBezTo>
                <a:cubicBezTo>
                  <a:pt x="669" y="0"/>
                  <a:pt x="669" y="0"/>
                  <a:pt x="669" y="0"/>
                </a:cubicBezTo>
                <a:cubicBezTo>
                  <a:pt x="687" y="0"/>
                  <a:pt x="704" y="18"/>
                  <a:pt x="704" y="36"/>
                </a:cubicBezTo>
                <a:cubicBezTo>
                  <a:pt x="704" y="141"/>
                  <a:pt x="704" y="141"/>
                  <a:pt x="704" y="141"/>
                </a:cubicBezTo>
                <a:cubicBezTo>
                  <a:pt x="704" y="159"/>
                  <a:pt x="687" y="185"/>
                  <a:pt x="669" y="185"/>
                </a:cubicBezTo>
                <a:close/>
                <a:moveTo>
                  <a:pt x="44" y="133"/>
                </a:moveTo>
                <a:lnTo>
                  <a:pt x="44" y="133"/>
                </a:lnTo>
                <a:cubicBezTo>
                  <a:pt x="660" y="133"/>
                  <a:pt x="660" y="133"/>
                  <a:pt x="660" y="133"/>
                </a:cubicBezTo>
                <a:cubicBezTo>
                  <a:pt x="660" y="53"/>
                  <a:pt x="660" y="53"/>
                  <a:pt x="660" y="53"/>
                </a:cubicBezTo>
                <a:cubicBezTo>
                  <a:pt x="44" y="53"/>
                  <a:pt x="44" y="53"/>
                  <a:pt x="44" y="53"/>
                </a:cubicBezTo>
                <a:lnTo>
                  <a:pt x="44" y="1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3" name="Freeform 462">
            <a:extLst>
              <a:ext uri="{FF2B5EF4-FFF2-40B4-BE49-F238E27FC236}">
                <a16:creationId xmlns:a16="http://schemas.microsoft.com/office/drawing/2014/main" id="{A712166C-9701-9343-BE05-97E9E944F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3899" y="6754594"/>
            <a:ext cx="46005" cy="138014"/>
          </a:xfrm>
          <a:custGeom>
            <a:avLst/>
            <a:gdLst>
              <a:gd name="T0" fmla="*/ 9525 w 54"/>
              <a:gd name="T1" fmla="*/ 56793 h 160"/>
              <a:gd name="T2" fmla="*/ 9525 w 54"/>
              <a:gd name="T3" fmla="*/ 56793 h 160"/>
              <a:gd name="T4" fmla="*/ 0 w 54"/>
              <a:gd name="T5" fmla="*/ 47149 h 160"/>
              <a:gd name="T6" fmla="*/ 0 w 54"/>
              <a:gd name="T7" fmla="*/ 9644 h 160"/>
              <a:gd name="T8" fmla="*/ 6350 w 54"/>
              <a:gd name="T9" fmla="*/ 0 h 160"/>
              <a:gd name="T10" fmla="*/ 15522 w 54"/>
              <a:gd name="T11" fmla="*/ 9644 h 160"/>
              <a:gd name="T12" fmla="*/ 18697 w 54"/>
              <a:gd name="T13" fmla="*/ 47149 h 160"/>
              <a:gd name="T14" fmla="*/ 9525 w 54"/>
              <a:gd name="T15" fmla="*/ 56793 h 1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" h="160">
                <a:moveTo>
                  <a:pt x="27" y="159"/>
                </a:moveTo>
                <a:lnTo>
                  <a:pt x="27" y="159"/>
                </a:lnTo>
                <a:cubicBezTo>
                  <a:pt x="9" y="159"/>
                  <a:pt x="0" y="141"/>
                  <a:pt x="0" y="13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9" y="0"/>
                  <a:pt x="18" y="0"/>
                </a:cubicBezTo>
                <a:cubicBezTo>
                  <a:pt x="35" y="0"/>
                  <a:pt x="44" y="9"/>
                  <a:pt x="44" y="27"/>
                </a:cubicBezTo>
                <a:cubicBezTo>
                  <a:pt x="53" y="132"/>
                  <a:pt x="53" y="132"/>
                  <a:pt x="53" y="132"/>
                </a:cubicBezTo>
                <a:cubicBezTo>
                  <a:pt x="53" y="141"/>
                  <a:pt x="35" y="159"/>
                  <a:pt x="27" y="1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4" name="Freeform 463">
            <a:extLst>
              <a:ext uri="{FF2B5EF4-FFF2-40B4-BE49-F238E27FC236}">
                <a16:creationId xmlns:a16="http://schemas.microsoft.com/office/drawing/2014/main" id="{53317EF1-DA9A-074D-A6EC-91B38A182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1243" y="6754594"/>
            <a:ext cx="46005" cy="138014"/>
          </a:xfrm>
          <a:custGeom>
            <a:avLst/>
            <a:gdLst>
              <a:gd name="T0" fmla="*/ 9525 w 54"/>
              <a:gd name="T1" fmla="*/ 56793 h 160"/>
              <a:gd name="T2" fmla="*/ 9525 w 54"/>
              <a:gd name="T3" fmla="*/ 56793 h 160"/>
              <a:gd name="T4" fmla="*/ 3175 w 54"/>
              <a:gd name="T5" fmla="*/ 47149 h 160"/>
              <a:gd name="T6" fmla="*/ 0 w 54"/>
              <a:gd name="T7" fmla="*/ 9644 h 160"/>
              <a:gd name="T8" fmla="*/ 9525 w 54"/>
              <a:gd name="T9" fmla="*/ 0 h 160"/>
              <a:gd name="T10" fmla="*/ 18697 w 54"/>
              <a:gd name="T11" fmla="*/ 9644 h 160"/>
              <a:gd name="T12" fmla="*/ 18697 w 54"/>
              <a:gd name="T13" fmla="*/ 47149 h 160"/>
              <a:gd name="T14" fmla="*/ 12347 w 54"/>
              <a:gd name="T15" fmla="*/ 56793 h 160"/>
              <a:gd name="T16" fmla="*/ 9525 w 54"/>
              <a:gd name="T17" fmla="*/ 56793 h 1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" h="160">
                <a:moveTo>
                  <a:pt x="27" y="159"/>
                </a:moveTo>
                <a:lnTo>
                  <a:pt x="27" y="159"/>
                </a:lnTo>
                <a:cubicBezTo>
                  <a:pt x="18" y="159"/>
                  <a:pt x="9" y="141"/>
                  <a:pt x="9" y="13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18" y="0"/>
                  <a:pt x="27" y="0"/>
                </a:cubicBezTo>
                <a:cubicBezTo>
                  <a:pt x="44" y="0"/>
                  <a:pt x="53" y="9"/>
                  <a:pt x="53" y="27"/>
                </a:cubicBezTo>
                <a:cubicBezTo>
                  <a:pt x="53" y="132"/>
                  <a:pt x="53" y="132"/>
                  <a:pt x="53" y="132"/>
                </a:cubicBezTo>
                <a:cubicBezTo>
                  <a:pt x="53" y="141"/>
                  <a:pt x="44" y="159"/>
                  <a:pt x="35" y="159"/>
                </a:cubicBezTo>
                <a:lnTo>
                  <a:pt x="27" y="15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5" name="Freeform 464">
            <a:extLst>
              <a:ext uri="{FF2B5EF4-FFF2-40B4-BE49-F238E27FC236}">
                <a16:creationId xmlns:a16="http://schemas.microsoft.com/office/drawing/2014/main" id="{25EAD9FE-FC70-3343-878E-A908D4059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6254" y="6754594"/>
            <a:ext cx="53672" cy="138014"/>
          </a:xfrm>
          <a:custGeom>
            <a:avLst/>
            <a:gdLst>
              <a:gd name="T0" fmla="*/ 12347 w 63"/>
              <a:gd name="T1" fmla="*/ 56793 h 160"/>
              <a:gd name="T2" fmla="*/ 12347 w 63"/>
              <a:gd name="T3" fmla="*/ 56793 h 160"/>
              <a:gd name="T4" fmla="*/ 3175 w 63"/>
              <a:gd name="T5" fmla="*/ 47149 h 160"/>
              <a:gd name="T6" fmla="*/ 3175 w 63"/>
              <a:gd name="T7" fmla="*/ 9644 h 160"/>
              <a:gd name="T8" fmla="*/ 9525 w 63"/>
              <a:gd name="T9" fmla="*/ 0 h 160"/>
              <a:gd name="T10" fmla="*/ 18697 w 63"/>
              <a:gd name="T11" fmla="*/ 9644 h 160"/>
              <a:gd name="T12" fmla="*/ 18697 w 63"/>
              <a:gd name="T13" fmla="*/ 47149 h 160"/>
              <a:gd name="T14" fmla="*/ 12347 w 63"/>
              <a:gd name="T15" fmla="*/ 56793 h 1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3" h="160">
                <a:moveTo>
                  <a:pt x="35" y="159"/>
                </a:moveTo>
                <a:lnTo>
                  <a:pt x="35" y="159"/>
                </a:lnTo>
                <a:cubicBezTo>
                  <a:pt x="18" y="159"/>
                  <a:pt x="9" y="150"/>
                  <a:pt x="9" y="132"/>
                </a:cubicBezTo>
                <a:cubicBezTo>
                  <a:pt x="9" y="27"/>
                  <a:pt x="9" y="27"/>
                  <a:pt x="9" y="27"/>
                </a:cubicBezTo>
                <a:cubicBezTo>
                  <a:pt x="0" y="18"/>
                  <a:pt x="18" y="0"/>
                  <a:pt x="27" y="0"/>
                </a:cubicBezTo>
                <a:cubicBezTo>
                  <a:pt x="44" y="0"/>
                  <a:pt x="53" y="18"/>
                  <a:pt x="53" y="27"/>
                </a:cubicBezTo>
                <a:cubicBezTo>
                  <a:pt x="53" y="132"/>
                  <a:pt x="53" y="132"/>
                  <a:pt x="53" y="132"/>
                </a:cubicBezTo>
                <a:cubicBezTo>
                  <a:pt x="62" y="150"/>
                  <a:pt x="44" y="159"/>
                  <a:pt x="35" y="1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6" name="Freeform 465">
            <a:extLst>
              <a:ext uri="{FF2B5EF4-FFF2-40B4-BE49-F238E27FC236}">
                <a16:creationId xmlns:a16="http://schemas.microsoft.com/office/drawing/2014/main" id="{0C6D997D-D63C-9149-94EB-3880B31D8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932" y="6754594"/>
            <a:ext cx="46005" cy="138014"/>
          </a:xfrm>
          <a:custGeom>
            <a:avLst/>
            <a:gdLst>
              <a:gd name="T0" fmla="*/ 9172 w 54"/>
              <a:gd name="T1" fmla="*/ 56793 h 160"/>
              <a:gd name="T2" fmla="*/ 9172 w 54"/>
              <a:gd name="T3" fmla="*/ 56793 h 160"/>
              <a:gd name="T4" fmla="*/ 0 w 54"/>
              <a:gd name="T5" fmla="*/ 47149 h 160"/>
              <a:gd name="T6" fmla="*/ 0 w 54"/>
              <a:gd name="T7" fmla="*/ 9644 h 160"/>
              <a:gd name="T8" fmla="*/ 9172 w 54"/>
              <a:gd name="T9" fmla="*/ 0 h 160"/>
              <a:gd name="T10" fmla="*/ 9172 w 54"/>
              <a:gd name="T11" fmla="*/ 0 h 160"/>
              <a:gd name="T12" fmla="*/ 15522 w 54"/>
              <a:gd name="T13" fmla="*/ 9644 h 160"/>
              <a:gd name="T14" fmla="*/ 18697 w 54"/>
              <a:gd name="T15" fmla="*/ 47149 h 160"/>
              <a:gd name="T16" fmla="*/ 9172 w 54"/>
              <a:gd name="T17" fmla="*/ 56793 h 1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" h="160">
                <a:moveTo>
                  <a:pt x="26" y="159"/>
                </a:moveTo>
                <a:lnTo>
                  <a:pt x="26" y="159"/>
                </a:lnTo>
                <a:cubicBezTo>
                  <a:pt x="9" y="159"/>
                  <a:pt x="0" y="150"/>
                  <a:pt x="0" y="13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9" y="0"/>
                  <a:pt x="26" y="0"/>
                </a:cubicBezTo>
                <a:cubicBezTo>
                  <a:pt x="35" y="0"/>
                  <a:pt x="44" y="18"/>
                  <a:pt x="44" y="27"/>
                </a:cubicBezTo>
                <a:cubicBezTo>
                  <a:pt x="53" y="132"/>
                  <a:pt x="53" y="132"/>
                  <a:pt x="53" y="132"/>
                </a:cubicBezTo>
                <a:cubicBezTo>
                  <a:pt x="53" y="150"/>
                  <a:pt x="35" y="159"/>
                  <a:pt x="26" y="1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7" name="Freeform 466">
            <a:extLst>
              <a:ext uri="{FF2B5EF4-FFF2-40B4-BE49-F238E27FC236}">
                <a16:creationId xmlns:a16="http://schemas.microsoft.com/office/drawing/2014/main" id="{51ECDC50-ACE5-4040-BC1D-2D069FFD7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733" y="6631915"/>
            <a:ext cx="621060" cy="161016"/>
          </a:xfrm>
          <a:custGeom>
            <a:avLst/>
            <a:gdLst>
              <a:gd name="T0" fmla="*/ 240944 w 713"/>
              <a:gd name="T1" fmla="*/ 66317 h 186"/>
              <a:gd name="T2" fmla="*/ 240944 w 713"/>
              <a:gd name="T3" fmla="*/ 66317 h 186"/>
              <a:gd name="T4" fmla="*/ 15510 w 713"/>
              <a:gd name="T5" fmla="*/ 66317 h 186"/>
              <a:gd name="T6" fmla="*/ 0 w 713"/>
              <a:gd name="T7" fmla="*/ 50544 h 186"/>
              <a:gd name="T8" fmla="*/ 0 w 713"/>
              <a:gd name="T9" fmla="*/ 16131 h 186"/>
              <a:gd name="T10" fmla="*/ 15510 w 713"/>
              <a:gd name="T11" fmla="*/ 0 h 186"/>
              <a:gd name="T12" fmla="*/ 240944 w 713"/>
              <a:gd name="T13" fmla="*/ 0 h 186"/>
              <a:gd name="T14" fmla="*/ 256814 w 713"/>
              <a:gd name="T15" fmla="*/ 16131 h 186"/>
              <a:gd name="T16" fmla="*/ 256814 w 713"/>
              <a:gd name="T17" fmla="*/ 50544 h 186"/>
              <a:gd name="T18" fmla="*/ 240944 w 713"/>
              <a:gd name="T19" fmla="*/ 66317 h 186"/>
              <a:gd name="T20" fmla="*/ 18756 w 713"/>
              <a:gd name="T21" fmla="*/ 47318 h 186"/>
              <a:gd name="T22" fmla="*/ 18756 w 713"/>
              <a:gd name="T23" fmla="*/ 47318 h 186"/>
              <a:gd name="T24" fmla="*/ 237698 w 713"/>
              <a:gd name="T25" fmla="*/ 47318 h 186"/>
              <a:gd name="T26" fmla="*/ 237698 w 713"/>
              <a:gd name="T27" fmla="*/ 18999 h 186"/>
              <a:gd name="T28" fmla="*/ 18756 w 713"/>
              <a:gd name="T29" fmla="*/ 18999 h 186"/>
              <a:gd name="T30" fmla="*/ 18756 w 713"/>
              <a:gd name="T31" fmla="*/ 47318 h 1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13" h="186">
                <a:moveTo>
                  <a:pt x="668" y="185"/>
                </a:moveTo>
                <a:lnTo>
                  <a:pt x="668" y="185"/>
                </a:lnTo>
                <a:cubicBezTo>
                  <a:pt x="43" y="185"/>
                  <a:pt x="43" y="185"/>
                  <a:pt x="43" y="185"/>
                </a:cubicBezTo>
                <a:cubicBezTo>
                  <a:pt x="17" y="185"/>
                  <a:pt x="0" y="168"/>
                  <a:pt x="0" y="141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8"/>
                  <a:pt x="17" y="0"/>
                  <a:pt x="43" y="0"/>
                </a:cubicBezTo>
                <a:cubicBezTo>
                  <a:pt x="668" y="0"/>
                  <a:pt x="668" y="0"/>
                  <a:pt x="668" y="0"/>
                </a:cubicBezTo>
                <a:cubicBezTo>
                  <a:pt x="695" y="0"/>
                  <a:pt x="712" y="18"/>
                  <a:pt x="712" y="45"/>
                </a:cubicBezTo>
                <a:cubicBezTo>
                  <a:pt x="712" y="141"/>
                  <a:pt x="712" y="141"/>
                  <a:pt x="712" y="141"/>
                </a:cubicBezTo>
                <a:cubicBezTo>
                  <a:pt x="712" y="168"/>
                  <a:pt x="695" y="185"/>
                  <a:pt x="668" y="185"/>
                </a:cubicBezTo>
                <a:close/>
                <a:moveTo>
                  <a:pt x="52" y="132"/>
                </a:moveTo>
                <a:lnTo>
                  <a:pt x="52" y="132"/>
                </a:lnTo>
                <a:cubicBezTo>
                  <a:pt x="659" y="132"/>
                  <a:pt x="659" y="132"/>
                  <a:pt x="659" y="132"/>
                </a:cubicBezTo>
                <a:cubicBezTo>
                  <a:pt x="659" y="53"/>
                  <a:pt x="659" y="53"/>
                  <a:pt x="659" y="53"/>
                </a:cubicBezTo>
                <a:cubicBezTo>
                  <a:pt x="52" y="53"/>
                  <a:pt x="52" y="53"/>
                  <a:pt x="52" y="53"/>
                </a:cubicBezTo>
                <a:lnTo>
                  <a:pt x="52" y="1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8" name="Freeform 467">
            <a:extLst>
              <a:ext uri="{FF2B5EF4-FFF2-40B4-BE49-F238E27FC236}">
                <a16:creationId xmlns:a16="http://schemas.microsoft.com/office/drawing/2014/main" id="{776A17EE-3E55-2746-89CB-400881A9C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912" y="6639583"/>
            <a:ext cx="46005" cy="138014"/>
          </a:xfrm>
          <a:custGeom>
            <a:avLst/>
            <a:gdLst>
              <a:gd name="T0" fmla="*/ 9525 w 54"/>
              <a:gd name="T1" fmla="*/ 56793 h 160"/>
              <a:gd name="T2" fmla="*/ 9525 w 54"/>
              <a:gd name="T3" fmla="*/ 56793 h 160"/>
              <a:gd name="T4" fmla="*/ 0 w 54"/>
              <a:gd name="T5" fmla="*/ 47149 h 160"/>
              <a:gd name="T6" fmla="*/ 0 w 54"/>
              <a:gd name="T7" fmla="*/ 9644 h 160"/>
              <a:gd name="T8" fmla="*/ 9525 w 54"/>
              <a:gd name="T9" fmla="*/ 0 h 160"/>
              <a:gd name="T10" fmla="*/ 18697 w 54"/>
              <a:gd name="T11" fmla="*/ 9644 h 160"/>
              <a:gd name="T12" fmla="*/ 18697 w 54"/>
              <a:gd name="T13" fmla="*/ 47149 h 160"/>
              <a:gd name="T14" fmla="*/ 9525 w 54"/>
              <a:gd name="T15" fmla="*/ 56793 h 1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" h="160">
                <a:moveTo>
                  <a:pt x="27" y="159"/>
                </a:moveTo>
                <a:lnTo>
                  <a:pt x="27" y="159"/>
                </a:lnTo>
                <a:cubicBezTo>
                  <a:pt x="9" y="159"/>
                  <a:pt x="0" y="150"/>
                  <a:pt x="0" y="13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9" y="9"/>
                  <a:pt x="27" y="0"/>
                </a:cubicBezTo>
                <a:cubicBezTo>
                  <a:pt x="36" y="0"/>
                  <a:pt x="53" y="18"/>
                  <a:pt x="53" y="27"/>
                </a:cubicBezTo>
                <a:cubicBezTo>
                  <a:pt x="53" y="132"/>
                  <a:pt x="53" y="132"/>
                  <a:pt x="53" y="132"/>
                </a:cubicBezTo>
                <a:cubicBezTo>
                  <a:pt x="53" y="150"/>
                  <a:pt x="45" y="159"/>
                  <a:pt x="27" y="1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79" name="Freeform 468">
            <a:extLst>
              <a:ext uri="{FF2B5EF4-FFF2-40B4-BE49-F238E27FC236}">
                <a16:creationId xmlns:a16="http://schemas.microsoft.com/office/drawing/2014/main" id="{8CCBE371-8D02-7143-B1A8-EFA2BAA2D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6923" y="6639583"/>
            <a:ext cx="46005" cy="138014"/>
          </a:xfrm>
          <a:custGeom>
            <a:avLst/>
            <a:gdLst>
              <a:gd name="T0" fmla="*/ 9525 w 54"/>
              <a:gd name="T1" fmla="*/ 56793 h 160"/>
              <a:gd name="T2" fmla="*/ 9525 w 54"/>
              <a:gd name="T3" fmla="*/ 56793 h 160"/>
              <a:gd name="T4" fmla="*/ 0 w 54"/>
              <a:gd name="T5" fmla="*/ 47149 h 160"/>
              <a:gd name="T6" fmla="*/ 0 w 54"/>
              <a:gd name="T7" fmla="*/ 9644 h 160"/>
              <a:gd name="T8" fmla="*/ 9525 w 54"/>
              <a:gd name="T9" fmla="*/ 0 h 160"/>
              <a:gd name="T10" fmla="*/ 18697 w 54"/>
              <a:gd name="T11" fmla="*/ 9644 h 160"/>
              <a:gd name="T12" fmla="*/ 18697 w 54"/>
              <a:gd name="T13" fmla="*/ 47149 h 160"/>
              <a:gd name="T14" fmla="*/ 9525 w 54"/>
              <a:gd name="T15" fmla="*/ 56793 h 16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4" h="160">
                <a:moveTo>
                  <a:pt x="27" y="159"/>
                </a:moveTo>
                <a:lnTo>
                  <a:pt x="27" y="159"/>
                </a:lnTo>
                <a:cubicBezTo>
                  <a:pt x="9" y="159"/>
                  <a:pt x="0" y="150"/>
                  <a:pt x="0" y="132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9" y="9"/>
                  <a:pt x="27" y="0"/>
                </a:cubicBezTo>
                <a:cubicBezTo>
                  <a:pt x="36" y="0"/>
                  <a:pt x="53" y="18"/>
                  <a:pt x="53" y="27"/>
                </a:cubicBezTo>
                <a:cubicBezTo>
                  <a:pt x="53" y="132"/>
                  <a:pt x="53" y="132"/>
                  <a:pt x="53" y="132"/>
                </a:cubicBezTo>
                <a:cubicBezTo>
                  <a:pt x="53" y="150"/>
                  <a:pt x="44" y="159"/>
                  <a:pt x="27" y="15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0" name="Freeform 469">
            <a:extLst>
              <a:ext uri="{FF2B5EF4-FFF2-40B4-BE49-F238E27FC236}">
                <a16:creationId xmlns:a16="http://schemas.microsoft.com/office/drawing/2014/main" id="{E544D35C-9BF2-944A-BB97-21A69C8FD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1935" y="6647251"/>
            <a:ext cx="46005" cy="130346"/>
          </a:xfrm>
          <a:custGeom>
            <a:avLst/>
            <a:gdLst>
              <a:gd name="T0" fmla="*/ 9525 w 54"/>
              <a:gd name="T1" fmla="*/ 53618 h 151"/>
              <a:gd name="T2" fmla="*/ 9525 w 54"/>
              <a:gd name="T3" fmla="*/ 53618 h 151"/>
              <a:gd name="T4" fmla="*/ 0 w 54"/>
              <a:gd name="T5" fmla="*/ 43966 h 151"/>
              <a:gd name="T6" fmla="*/ 0 w 54"/>
              <a:gd name="T7" fmla="*/ 9651 h 151"/>
              <a:gd name="T8" fmla="*/ 9525 w 54"/>
              <a:gd name="T9" fmla="*/ 0 h 151"/>
              <a:gd name="T10" fmla="*/ 9525 w 54"/>
              <a:gd name="T11" fmla="*/ 0 h 151"/>
              <a:gd name="T12" fmla="*/ 18697 w 54"/>
              <a:gd name="T13" fmla="*/ 9651 h 151"/>
              <a:gd name="T14" fmla="*/ 18697 w 54"/>
              <a:gd name="T15" fmla="*/ 43966 h 151"/>
              <a:gd name="T16" fmla="*/ 9525 w 54"/>
              <a:gd name="T17" fmla="*/ 53618 h 1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4" h="151">
                <a:moveTo>
                  <a:pt x="27" y="150"/>
                </a:moveTo>
                <a:lnTo>
                  <a:pt x="27" y="150"/>
                </a:lnTo>
                <a:cubicBezTo>
                  <a:pt x="9" y="150"/>
                  <a:pt x="0" y="141"/>
                  <a:pt x="0" y="12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9" y="0"/>
                  <a:pt x="27" y="0"/>
                </a:cubicBezTo>
                <a:cubicBezTo>
                  <a:pt x="36" y="0"/>
                  <a:pt x="53" y="9"/>
                  <a:pt x="53" y="27"/>
                </a:cubicBezTo>
                <a:cubicBezTo>
                  <a:pt x="53" y="123"/>
                  <a:pt x="53" y="123"/>
                  <a:pt x="53" y="123"/>
                </a:cubicBezTo>
                <a:cubicBezTo>
                  <a:pt x="53" y="141"/>
                  <a:pt x="44" y="150"/>
                  <a:pt x="27" y="1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1" name="Freeform 470">
            <a:extLst>
              <a:ext uri="{FF2B5EF4-FFF2-40B4-BE49-F238E27FC236}">
                <a16:creationId xmlns:a16="http://schemas.microsoft.com/office/drawing/2014/main" id="{1B2C259A-1299-624A-BF5F-539937263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6946" y="6647251"/>
            <a:ext cx="46005" cy="130346"/>
          </a:xfrm>
          <a:custGeom>
            <a:avLst/>
            <a:gdLst>
              <a:gd name="T0" fmla="*/ 9345 w 53"/>
              <a:gd name="T1" fmla="*/ 53618 h 151"/>
              <a:gd name="T2" fmla="*/ 9345 w 53"/>
              <a:gd name="T3" fmla="*/ 53618 h 151"/>
              <a:gd name="T4" fmla="*/ 0 w 53"/>
              <a:gd name="T5" fmla="*/ 43966 h 151"/>
              <a:gd name="T6" fmla="*/ 0 w 53"/>
              <a:gd name="T7" fmla="*/ 9651 h 151"/>
              <a:gd name="T8" fmla="*/ 9345 w 53"/>
              <a:gd name="T9" fmla="*/ 0 h 151"/>
              <a:gd name="T10" fmla="*/ 9345 w 53"/>
              <a:gd name="T11" fmla="*/ 0 h 151"/>
              <a:gd name="T12" fmla="*/ 18691 w 53"/>
              <a:gd name="T13" fmla="*/ 9651 h 151"/>
              <a:gd name="T14" fmla="*/ 18691 w 53"/>
              <a:gd name="T15" fmla="*/ 43966 h 151"/>
              <a:gd name="T16" fmla="*/ 9345 w 53"/>
              <a:gd name="T17" fmla="*/ 53618 h 1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3" h="151">
                <a:moveTo>
                  <a:pt x="26" y="150"/>
                </a:moveTo>
                <a:lnTo>
                  <a:pt x="26" y="150"/>
                </a:lnTo>
                <a:cubicBezTo>
                  <a:pt x="17" y="150"/>
                  <a:pt x="0" y="141"/>
                  <a:pt x="0" y="123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8" y="0"/>
                  <a:pt x="26" y="0"/>
                </a:cubicBezTo>
                <a:cubicBezTo>
                  <a:pt x="43" y="0"/>
                  <a:pt x="52" y="9"/>
                  <a:pt x="52" y="27"/>
                </a:cubicBezTo>
                <a:cubicBezTo>
                  <a:pt x="52" y="123"/>
                  <a:pt x="52" y="123"/>
                  <a:pt x="52" y="123"/>
                </a:cubicBezTo>
                <a:cubicBezTo>
                  <a:pt x="52" y="141"/>
                  <a:pt x="43" y="150"/>
                  <a:pt x="26" y="15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2" name="Freeform 471">
            <a:extLst>
              <a:ext uri="{FF2B5EF4-FFF2-40B4-BE49-F238E27FC236}">
                <a16:creationId xmlns:a16="http://schemas.microsoft.com/office/drawing/2014/main" id="{893E8EA8-9B38-5E45-BBFD-FA15909D4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9658" y="8606275"/>
            <a:ext cx="3833" cy="383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8E8E8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3" name="Freeform 472">
            <a:extLst>
              <a:ext uri="{FF2B5EF4-FFF2-40B4-BE49-F238E27FC236}">
                <a16:creationId xmlns:a16="http://schemas.microsoft.com/office/drawing/2014/main" id="{9797C8D4-D166-5445-B33E-E219C642D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9658" y="8606275"/>
            <a:ext cx="3833" cy="3833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E8E8E8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4" name="Freeform 473">
            <a:extLst>
              <a:ext uri="{FF2B5EF4-FFF2-40B4-BE49-F238E27FC236}">
                <a16:creationId xmlns:a16="http://schemas.microsoft.com/office/drawing/2014/main" id="{5D16A95B-3635-0D4B-B500-49A798E63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888" y="9380684"/>
            <a:ext cx="728404" cy="728404"/>
          </a:xfrm>
          <a:custGeom>
            <a:avLst/>
            <a:gdLst>
              <a:gd name="T0" fmla="*/ 149191 w 837"/>
              <a:gd name="T1" fmla="*/ 301265 h 837"/>
              <a:gd name="T2" fmla="*/ 149191 w 837"/>
              <a:gd name="T3" fmla="*/ 301265 h 837"/>
              <a:gd name="T4" fmla="*/ 44325 w 837"/>
              <a:gd name="T5" fmla="*/ 256579 h 837"/>
              <a:gd name="T6" fmla="*/ 0 w 837"/>
              <a:gd name="T7" fmla="*/ 152074 h 837"/>
              <a:gd name="T8" fmla="*/ 44325 w 837"/>
              <a:gd name="T9" fmla="*/ 44325 h 837"/>
              <a:gd name="T10" fmla="*/ 149191 w 837"/>
              <a:gd name="T11" fmla="*/ 0 h 837"/>
              <a:gd name="T12" fmla="*/ 256940 w 837"/>
              <a:gd name="T13" fmla="*/ 44325 h 837"/>
              <a:gd name="T14" fmla="*/ 301265 w 837"/>
              <a:gd name="T15" fmla="*/ 152074 h 837"/>
              <a:gd name="T16" fmla="*/ 256940 w 837"/>
              <a:gd name="T17" fmla="*/ 256579 h 837"/>
              <a:gd name="T18" fmla="*/ 149191 w 837"/>
              <a:gd name="T19" fmla="*/ 301265 h 837"/>
              <a:gd name="T20" fmla="*/ 149191 w 837"/>
              <a:gd name="T21" fmla="*/ 19099 h 837"/>
              <a:gd name="T22" fmla="*/ 149191 w 837"/>
              <a:gd name="T23" fmla="*/ 19099 h 837"/>
              <a:gd name="T24" fmla="*/ 15856 w 837"/>
              <a:gd name="T25" fmla="*/ 152074 h 837"/>
              <a:gd name="T26" fmla="*/ 149191 w 837"/>
              <a:gd name="T27" fmla="*/ 285409 h 837"/>
              <a:gd name="T28" fmla="*/ 282165 w 837"/>
              <a:gd name="T29" fmla="*/ 152074 h 837"/>
              <a:gd name="T30" fmla="*/ 149191 w 837"/>
              <a:gd name="T31" fmla="*/ 19099 h 8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837" h="837">
                <a:moveTo>
                  <a:pt x="414" y="836"/>
                </a:moveTo>
                <a:lnTo>
                  <a:pt x="414" y="836"/>
                </a:lnTo>
                <a:cubicBezTo>
                  <a:pt x="308" y="836"/>
                  <a:pt x="202" y="792"/>
                  <a:pt x="123" y="712"/>
                </a:cubicBezTo>
                <a:cubicBezTo>
                  <a:pt x="44" y="633"/>
                  <a:pt x="0" y="528"/>
                  <a:pt x="0" y="422"/>
                </a:cubicBezTo>
                <a:cubicBezTo>
                  <a:pt x="0" y="308"/>
                  <a:pt x="44" y="202"/>
                  <a:pt x="123" y="123"/>
                </a:cubicBezTo>
                <a:cubicBezTo>
                  <a:pt x="202" y="44"/>
                  <a:pt x="308" y="0"/>
                  <a:pt x="414" y="0"/>
                </a:cubicBezTo>
                <a:cubicBezTo>
                  <a:pt x="528" y="0"/>
                  <a:pt x="634" y="44"/>
                  <a:pt x="713" y="123"/>
                </a:cubicBezTo>
                <a:cubicBezTo>
                  <a:pt x="792" y="202"/>
                  <a:pt x="836" y="308"/>
                  <a:pt x="836" y="422"/>
                </a:cubicBezTo>
                <a:cubicBezTo>
                  <a:pt x="836" y="528"/>
                  <a:pt x="792" y="633"/>
                  <a:pt x="713" y="712"/>
                </a:cubicBezTo>
                <a:cubicBezTo>
                  <a:pt x="634" y="792"/>
                  <a:pt x="528" y="836"/>
                  <a:pt x="414" y="836"/>
                </a:cubicBezTo>
                <a:close/>
                <a:moveTo>
                  <a:pt x="414" y="53"/>
                </a:moveTo>
                <a:lnTo>
                  <a:pt x="414" y="53"/>
                </a:lnTo>
                <a:cubicBezTo>
                  <a:pt x="211" y="53"/>
                  <a:pt x="44" y="211"/>
                  <a:pt x="44" y="422"/>
                </a:cubicBezTo>
                <a:cubicBezTo>
                  <a:pt x="44" y="624"/>
                  <a:pt x="211" y="792"/>
                  <a:pt x="414" y="792"/>
                </a:cubicBezTo>
                <a:cubicBezTo>
                  <a:pt x="625" y="792"/>
                  <a:pt x="783" y="624"/>
                  <a:pt x="783" y="422"/>
                </a:cubicBezTo>
                <a:cubicBezTo>
                  <a:pt x="783" y="211"/>
                  <a:pt x="625" y="53"/>
                  <a:pt x="414" y="53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5" name="Freeform 474">
            <a:extLst>
              <a:ext uri="{FF2B5EF4-FFF2-40B4-BE49-F238E27FC236}">
                <a16:creationId xmlns:a16="http://schemas.microsoft.com/office/drawing/2014/main" id="{93875774-49D5-824D-959B-C92544F31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232" y="9461191"/>
            <a:ext cx="513717" cy="122679"/>
          </a:xfrm>
          <a:custGeom>
            <a:avLst/>
            <a:gdLst>
              <a:gd name="T0" fmla="*/ 107622 w 591"/>
              <a:gd name="T1" fmla="*/ 50442 h 142"/>
              <a:gd name="T2" fmla="*/ 107622 w 591"/>
              <a:gd name="T3" fmla="*/ 50442 h 142"/>
              <a:gd name="T4" fmla="*/ 104743 w 591"/>
              <a:gd name="T5" fmla="*/ 50442 h 142"/>
              <a:gd name="T6" fmla="*/ 3239 w 591"/>
              <a:gd name="T7" fmla="*/ 18961 h 142"/>
              <a:gd name="T8" fmla="*/ 3239 w 591"/>
              <a:gd name="T9" fmla="*/ 6439 h 142"/>
              <a:gd name="T10" fmla="*/ 15837 w 591"/>
              <a:gd name="T11" fmla="*/ 3220 h 142"/>
              <a:gd name="T12" fmla="*/ 104743 w 591"/>
              <a:gd name="T13" fmla="*/ 31482 h 142"/>
              <a:gd name="T14" fmla="*/ 196528 w 591"/>
              <a:gd name="T15" fmla="*/ 6439 h 142"/>
              <a:gd name="T16" fmla="*/ 209126 w 591"/>
              <a:gd name="T17" fmla="*/ 6439 h 142"/>
              <a:gd name="T18" fmla="*/ 209126 w 591"/>
              <a:gd name="T19" fmla="*/ 22180 h 142"/>
              <a:gd name="T20" fmla="*/ 107622 w 591"/>
              <a:gd name="T21" fmla="*/ 50442 h 1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91" h="142">
                <a:moveTo>
                  <a:pt x="299" y="141"/>
                </a:moveTo>
                <a:lnTo>
                  <a:pt x="299" y="141"/>
                </a:lnTo>
                <a:lnTo>
                  <a:pt x="291" y="141"/>
                </a:lnTo>
                <a:cubicBezTo>
                  <a:pt x="194" y="141"/>
                  <a:pt x="97" y="106"/>
                  <a:pt x="9" y="53"/>
                </a:cubicBezTo>
                <a:cubicBezTo>
                  <a:pt x="0" y="44"/>
                  <a:pt x="0" y="27"/>
                  <a:pt x="9" y="18"/>
                </a:cubicBezTo>
                <a:cubicBezTo>
                  <a:pt x="18" y="0"/>
                  <a:pt x="27" y="0"/>
                  <a:pt x="44" y="9"/>
                </a:cubicBezTo>
                <a:cubicBezTo>
                  <a:pt x="115" y="62"/>
                  <a:pt x="203" y="88"/>
                  <a:pt x="291" y="88"/>
                </a:cubicBezTo>
                <a:cubicBezTo>
                  <a:pt x="388" y="88"/>
                  <a:pt x="475" y="62"/>
                  <a:pt x="546" y="18"/>
                </a:cubicBezTo>
                <a:cubicBezTo>
                  <a:pt x="564" y="9"/>
                  <a:pt x="572" y="9"/>
                  <a:pt x="581" y="18"/>
                </a:cubicBezTo>
                <a:cubicBezTo>
                  <a:pt x="590" y="36"/>
                  <a:pt x="590" y="53"/>
                  <a:pt x="581" y="62"/>
                </a:cubicBezTo>
                <a:cubicBezTo>
                  <a:pt x="493" y="115"/>
                  <a:pt x="396" y="141"/>
                  <a:pt x="299" y="1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6" name="Freeform 475">
            <a:extLst>
              <a:ext uri="{FF2B5EF4-FFF2-40B4-BE49-F238E27FC236}">
                <a16:creationId xmlns:a16="http://schemas.microsoft.com/office/drawing/2014/main" id="{2D4C6A20-AEAE-5B45-AADF-031FE156E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232" y="9898233"/>
            <a:ext cx="513717" cy="122679"/>
          </a:xfrm>
          <a:custGeom>
            <a:avLst/>
            <a:gdLst>
              <a:gd name="T0" fmla="*/ 203007 w 591"/>
              <a:gd name="T1" fmla="*/ 50442 h 142"/>
              <a:gd name="T2" fmla="*/ 203007 w 591"/>
              <a:gd name="T3" fmla="*/ 50442 h 142"/>
              <a:gd name="T4" fmla="*/ 196528 w 591"/>
              <a:gd name="T5" fmla="*/ 47223 h 142"/>
              <a:gd name="T6" fmla="*/ 107622 w 591"/>
              <a:gd name="T7" fmla="*/ 18961 h 142"/>
              <a:gd name="T8" fmla="*/ 15837 w 591"/>
              <a:gd name="T9" fmla="*/ 44003 h 142"/>
              <a:gd name="T10" fmla="*/ 3239 w 591"/>
              <a:gd name="T11" fmla="*/ 44003 h 142"/>
              <a:gd name="T12" fmla="*/ 3239 w 591"/>
              <a:gd name="T13" fmla="*/ 31482 h 142"/>
              <a:gd name="T14" fmla="*/ 107622 w 591"/>
              <a:gd name="T15" fmla="*/ 0 h 142"/>
              <a:gd name="T16" fmla="*/ 209126 w 591"/>
              <a:gd name="T17" fmla="*/ 31482 h 142"/>
              <a:gd name="T18" fmla="*/ 209126 w 591"/>
              <a:gd name="T19" fmla="*/ 44003 h 142"/>
              <a:gd name="T20" fmla="*/ 203007 w 591"/>
              <a:gd name="T21" fmla="*/ 50442 h 1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91" h="142">
                <a:moveTo>
                  <a:pt x="564" y="141"/>
                </a:moveTo>
                <a:lnTo>
                  <a:pt x="564" y="141"/>
                </a:lnTo>
                <a:cubicBezTo>
                  <a:pt x="555" y="141"/>
                  <a:pt x="555" y="132"/>
                  <a:pt x="546" y="132"/>
                </a:cubicBezTo>
                <a:cubicBezTo>
                  <a:pt x="475" y="79"/>
                  <a:pt x="388" y="53"/>
                  <a:pt x="299" y="53"/>
                </a:cubicBezTo>
                <a:cubicBezTo>
                  <a:pt x="203" y="53"/>
                  <a:pt x="115" y="79"/>
                  <a:pt x="44" y="123"/>
                </a:cubicBezTo>
                <a:cubicBezTo>
                  <a:pt x="27" y="132"/>
                  <a:pt x="18" y="132"/>
                  <a:pt x="9" y="123"/>
                </a:cubicBezTo>
                <a:cubicBezTo>
                  <a:pt x="0" y="106"/>
                  <a:pt x="0" y="88"/>
                  <a:pt x="9" y="88"/>
                </a:cubicBezTo>
                <a:cubicBezTo>
                  <a:pt x="97" y="26"/>
                  <a:pt x="194" y="0"/>
                  <a:pt x="299" y="0"/>
                </a:cubicBezTo>
                <a:cubicBezTo>
                  <a:pt x="396" y="0"/>
                  <a:pt x="493" y="35"/>
                  <a:pt x="581" y="88"/>
                </a:cubicBezTo>
                <a:cubicBezTo>
                  <a:pt x="590" y="97"/>
                  <a:pt x="590" y="114"/>
                  <a:pt x="581" y="123"/>
                </a:cubicBezTo>
                <a:cubicBezTo>
                  <a:pt x="581" y="132"/>
                  <a:pt x="572" y="141"/>
                  <a:pt x="564" y="1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7" name="Freeform 476">
            <a:extLst>
              <a:ext uri="{FF2B5EF4-FFF2-40B4-BE49-F238E27FC236}">
                <a16:creationId xmlns:a16="http://schemas.microsoft.com/office/drawing/2014/main" id="{284CFF34-EE88-5947-9C66-75F9F3528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8888" y="9721883"/>
            <a:ext cx="728404" cy="38337"/>
          </a:xfrm>
          <a:custGeom>
            <a:avLst/>
            <a:gdLst>
              <a:gd name="T0" fmla="*/ 291895 w 837"/>
              <a:gd name="T1" fmla="*/ 15522 h 45"/>
              <a:gd name="T2" fmla="*/ 291895 w 837"/>
              <a:gd name="T3" fmla="*/ 15522 h 45"/>
              <a:gd name="T4" fmla="*/ 9369 w 837"/>
              <a:gd name="T5" fmla="*/ 15522 h 45"/>
              <a:gd name="T6" fmla="*/ 0 w 837"/>
              <a:gd name="T7" fmla="*/ 9172 h 45"/>
              <a:gd name="T8" fmla="*/ 9369 w 837"/>
              <a:gd name="T9" fmla="*/ 0 h 45"/>
              <a:gd name="T10" fmla="*/ 291895 w 837"/>
              <a:gd name="T11" fmla="*/ 0 h 45"/>
              <a:gd name="T12" fmla="*/ 301265 w 837"/>
              <a:gd name="T13" fmla="*/ 9172 h 45"/>
              <a:gd name="T14" fmla="*/ 291895 w 837"/>
              <a:gd name="T15" fmla="*/ 15522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37" h="45">
                <a:moveTo>
                  <a:pt x="810" y="44"/>
                </a:moveTo>
                <a:lnTo>
                  <a:pt x="810" y="44"/>
                </a:lnTo>
                <a:cubicBezTo>
                  <a:pt x="26" y="44"/>
                  <a:pt x="26" y="44"/>
                  <a:pt x="26" y="44"/>
                </a:cubicBezTo>
                <a:cubicBezTo>
                  <a:pt x="9" y="44"/>
                  <a:pt x="0" y="35"/>
                  <a:pt x="0" y="26"/>
                </a:cubicBezTo>
                <a:cubicBezTo>
                  <a:pt x="0" y="9"/>
                  <a:pt x="9" y="0"/>
                  <a:pt x="26" y="0"/>
                </a:cubicBezTo>
                <a:cubicBezTo>
                  <a:pt x="810" y="0"/>
                  <a:pt x="810" y="0"/>
                  <a:pt x="810" y="0"/>
                </a:cubicBezTo>
                <a:cubicBezTo>
                  <a:pt x="827" y="0"/>
                  <a:pt x="836" y="9"/>
                  <a:pt x="836" y="26"/>
                </a:cubicBezTo>
                <a:cubicBezTo>
                  <a:pt x="836" y="35"/>
                  <a:pt x="827" y="44"/>
                  <a:pt x="810" y="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8" name="Freeform 477">
            <a:extLst>
              <a:ext uri="{FF2B5EF4-FFF2-40B4-BE49-F238E27FC236}">
                <a16:creationId xmlns:a16="http://schemas.microsoft.com/office/drawing/2014/main" id="{2E08F9ED-E9CA-824A-AF11-7A1B72EA6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4568" y="9373017"/>
            <a:ext cx="245357" cy="736071"/>
          </a:xfrm>
          <a:custGeom>
            <a:avLst/>
            <a:gdLst>
              <a:gd name="T0" fmla="*/ 85445 w 283"/>
              <a:gd name="T1" fmla="*/ 304440 h 846"/>
              <a:gd name="T2" fmla="*/ 85445 w 283"/>
              <a:gd name="T3" fmla="*/ 304440 h 846"/>
              <a:gd name="T4" fmla="*/ 78982 w 283"/>
              <a:gd name="T5" fmla="*/ 304440 h 846"/>
              <a:gd name="T6" fmla="*/ 0 w 283"/>
              <a:gd name="T7" fmla="*/ 152040 h 846"/>
              <a:gd name="T8" fmla="*/ 85445 w 283"/>
              <a:gd name="T9" fmla="*/ 3243 h 846"/>
              <a:gd name="T10" fmla="*/ 98010 w 283"/>
              <a:gd name="T11" fmla="*/ 6125 h 846"/>
              <a:gd name="T12" fmla="*/ 94779 w 283"/>
              <a:gd name="T13" fmla="*/ 19095 h 846"/>
              <a:gd name="T14" fmla="*/ 19028 w 283"/>
              <a:gd name="T15" fmla="*/ 152040 h 846"/>
              <a:gd name="T16" fmla="*/ 88676 w 283"/>
              <a:gd name="T17" fmla="*/ 288587 h 846"/>
              <a:gd name="T18" fmla="*/ 91548 w 283"/>
              <a:gd name="T19" fmla="*/ 301197 h 846"/>
              <a:gd name="T20" fmla="*/ 85445 w 283"/>
              <a:gd name="T21" fmla="*/ 304440 h 8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3" h="846">
                <a:moveTo>
                  <a:pt x="238" y="845"/>
                </a:moveTo>
                <a:lnTo>
                  <a:pt x="238" y="845"/>
                </a:lnTo>
                <a:cubicBezTo>
                  <a:pt x="229" y="845"/>
                  <a:pt x="220" y="845"/>
                  <a:pt x="220" y="845"/>
                </a:cubicBezTo>
                <a:cubicBezTo>
                  <a:pt x="71" y="721"/>
                  <a:pt x="0" y="572"/>
                  <a:pt x="0" y="422"/>
                </a:cubicBezTo>
                <a:cubicBezTo>
                  <a:pt x="9" y="273"/>
                  <a:pt x="88" y="132"/>
                  <a:pt x="238" y="9"/>
                </a:cubicBezTo>
                <a:cubicBezTo>
                  <a:pt x="247" y="0"/>
                  <a:pt x="264" y="9"/>
                  <a:pt x="273" y="17"/>
                </a:cubicBezTo>
                <a:cubicBezTo>
                  <a:pt x="282" y="26"/>
                  <a:pt x="282" y="44"/>
                  <a:pt x="264" y="53"/>
                </a:cubicBezTo>
                <a:cubicBezTo>
                  <a:pt x="132" y="158"/>
                  <a:pt x="53" y="290"/>
                  <a:pt x="53" y="422"/>
                </a:cubicBezTo>
                <a:cubicBezTo>
                  <a:pt x="53" y="554"/>
                  <a:pt x="115" y="686"/>
                  <a:pt x="247" y="801"/>
                </a:cubicBezTo>
                <a:cubicBezTo>
                  <a:pt x="264" y="809"/>
                  <a:pt x="264" y="827"/>
                  <a:pt x="255" y="836"/>
                </a:cubicBezTo>
                <a:cubicBezTo>
                  <a:pt x="247" y="845"/>
                  <a:pt x="238" y="845"/>
                  <a:pt x="238" y="8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89" name="Freeform 478">
            <a:extLst>
              <a:ext uri="{FF2B5EF4-FFF2-40B4-BE49-F238E27FC236}">
                <a16:creationId xmlns:a16="http://schemas.microsoft.com/office/drawing/2014/main" id="{1D784957-8DEC-9748-BCD2-6FAE65E0B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6254" y="9373017"/>
            <a:ext cx="245357" cy="736071"/>
          </a:xfrm>
          <a:custGeom>
            <a:avLst/>
            <a:gdLst>
              <a:gd name="T0" fmla="*/ 12565 w 283"/>
              <a:gd name="T1" fmla="*/ 304440 h 846"/>
              <a:gd name="T2" fmla="*/ 12565 w 283"/>
              <a:gd name="T3" fmla="*/ 304440 h 846"/>
              <a:gd name="T4" fmla="*/ 3231 w 283"/>
              <a:gd name="T5" fmla="*/ 301197 h 846"/>
              <a:gd name="T6" fmla="*/ 6462 w 283"/>
              <a:gd name="T7" fmla="*/ 288587 h 846"/>
              <a:gd name="T8" fmla="*/ 82213 w 283"/>
              <a:gd name="T9" fmla="*/ 155282 h 846"/>
              <a:gd name="T10" fmla="*/ 12565 w 283"/>
              <a:gd name="T11" fmla="*/ 19095 h 846"/>
              <a:gd name="T12" fmla="*/ 9693 w 283"/>
              <a:gd name="T13" fmla="*/ 6125 h 846"/>
              <a:gd name="T14" fmla="*/ 22259 w 283"/>
              <a:gd name="T15" fmla="*/ 3243 h 846"/>
              <a:gd name="T16" fmla="*/ 101241 w 283"/>
              <a:gd name="T17" fmla="*/ 155282 h 846"/>
              <a:gd name="T18" fmla="*/ 15796 w 283"/>
              <a:gd name="T19" fmla="*/ 304440 h 846"/>
              <a:gd name="T20" fmla="*/ 12565 w 283"/>
              <a:gd name="T21" fmla="*/ 304440 h 84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3" h="846">
                <a:moveTo>
                  <a:pt x="35" y="845"/>
                </a:moveTo>
                <a:lnTo>
                  <a:pt x="35" y="845"/>
                </a:lnTo>
                <a:cubicBezTo>
                  <a:pt x="27" y="845"/>
                  <a:pt x="18" y="845"/>
                  <a:pt x="9" y="836"/>
                </a:cubicBezTo>
                <a:cubicBezTo>
                  <a:pt x="0" y="827"/>
                  <a:pt x="0" y="809"/>
                  <a:pt x="18" y="801"/>
                </a:cubicBezTo>
                <a:cubicBezTo>
                  <a:pt x="150" y="695"/>
                  <a:pt x="229" y="563"/>
                  <a:pt x="229" y="431"/>
                </a:cubicBezTo>
                <a:cubicBezTo>
                  <a:pt x="229" y="299"/>
                  <a:pt x="167" y="167"/>
                  <a:pt x="35" y="53"/>
                </a:cubicBezTo>
                <a:cubicBezTo>
                  <a:pt x="18" y="44"/>
                  <a:pt x="18" y="26"/>
                  <a:pt x="27" y="17"/>
                </a:cubicBezTo>
                <a:cubicBezTo>
                  <a:pt x="35" y="0"/>
                  <a:pt x="53" y="0"/>
                  <a:pt x="62" y="9"/>
                </a:cubicBezTo>
                <a:cubicBezTo>
                  <a:pt x="211" y="132"/>
                  <a:pt x="282" y="281"/>
                  <a:pt x="282" y="431"/>
                </a:cubicBezTo>
                <a:cubicBezTo>
                  <a:pt x="273" y="581"/>
                  <a:pt x="194" y="721"/>
                  <a:pt x="44" y="845"/>
                </a:cubicBezTo>
                <a:lnTo>
                  <a:pt x="35" y="845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0" name="Freeform 479">
            <a:extLst>
              <a:ext uri="{FF2B5EF4-FFF2-40B4-BE49-F238E27FC236}">
                <a16:creationId xmlns:a16="http://schemas.microsoft.com/office/drawing/2014/main" id="{1695CA11-F41B-904A-9839-1D7C69AA9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596" y="10174260"/>
            <a:ext cx="161016" cy="490714"/>
          </a:xfrm>
          <a:custGeom>
            <a:avLst/>
            <a:gdLst>
              <a:gd name="T0" fmla="*/ 34771 w 186"/>
              <a:gd name="T1" fmla="*/ 202840 h 564"/>
              <a:gd name="T2" fmla="*/ 34771 w 186"/>
              <a:gd name="T3" fmla="*/ 202840 h 564"/>
              <a:gd name="T4" fmla="*/ 6452 w 186"/>
              <a:gd name="T5" fmla="*/ 183745 h 564"/>
              <a:gd name="T6" fmla="*/ 0 w 186"/>
              <a:gd name="T7" fmla="*/ 167892 h 564"/>
              <a:gd name="T8" fmla="*/ 18999 w 186"/>
              <a:gd name="T9" fmla="*/ 167892 h 564"/>
              <a:gd name="T10" fmla="*/ 18999 w 186"/>
              <a:gd name="T11" fmla="*/ 167892 h 564"/>
              <a:gd name="T12" fmla="*/ 22225 w 186"/>
              <a:gd name="T13" fmla="*/ 177620 h 564"/>
              <a:gd name="T14" fmla="*/ 34771 w 186"/>
              <a:gd name="T15" fmla="*/ 183745 h 564"/>
              <a:gd name="T16" fmla="*/ 47318 w 186"/>
              <a:gd name="T17" fmla="*/ 177620 h 564"/>
              <a:gd name="T18" fmla="*/ 47318 w 186"/>
              <a:gd name="T19" fmla="*/ 167892 h 564"/>
              <a:gd name="T20" fmla="*/ 47318 w 186"/>
              <a:gd name="T21" fmla="*/ 9367 h 564"/>
              <a:gd name="T22" fmla="*/ 56996 w 186"/>
              <a:gd name="T23" fmla="*/ 0 h 564"/>
              <a:gd name="T24" fmla="*/ 56996 w 186"/>
              <a:gd name="T25" fmla="*/ 0 h 564"/>
              <a:gd name="T26" fmla="*/ 66317 w 186"/>
              <a:gd name="T27" fmla="*/ 9367 h 564"/>
              <a:gd name="T28" fmla="*/ 66317 w 186"/>
              <a:gd name="T29" fmla="*/ 167892 h 564"/>
              <a:gd name="T30" fmla="*/ 63090 w 186"/>
              <a:gd name="T31" fmla="*/ 183745 h 564"/>
              <a:gd name="T32" fmla="*/ 34771 w 186"/>
              <a:gd name="T33" fmla="*/ 202840 h 56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86" h="564">
                <a:moveTo>
                  <a:pt x="97" y="563"/>
                </a:moveTo>
                <a:lnTo>
                  <a:pt x="97" y="563"/>
                </a:lnTo>
                <a:cubicBezTo>
                  <a:pt x="62" y="563"/>
                  <a:pt x="27" y="546"/>
                  <a:pt x="18" y="510"/>
                </a:cubicBezTo>
                <a:cubicBezTo>
                  <a:pt x="0" y="493"/>
                  <a:pt x="0" y="475"/>
                  <a:pt x="0" y="466"/>
                </a:cubicBezTo>
                <a:cubicBezTo>
                  <a:pt x="53" y="466"/>
                  <a:pt x="53" y="466"/>
                  <a:pt x="53" y="466"/>
                </a:cubicBezTo>
                <a:cubicBezTo>
                  <a:pt x="53" y="466"/>
                  <a:pt x="53" y="484"/>
                  <a:pt x="62" y="493"/>
                </a:cubicBezTo>
                <a:cubicBezTo>
                  <a:pt x="62" y="501"/>
                  <a:pt x="71" y="510"/>
                  <a:pt x="97" y="510"/>
                </a:cubicBezTo>
                <a:cubicBezTo>
                  <a:pt x="115" y="510"/>
                  <a:pt x="124" y="501"/>
                  <a:pt x="132" y="493"/>
                </a:cubicBezTo>
                <a:cubicBezTo>
                  <a:pt x="132" y="484"/>
                  <a:pt x="132" y="466"/>
                  <a:pt x="132" y="466"/>
                </a:cubicBezTo>
                <a:cubicBezTo>
                  <a:pt x="132" y="26"/>
                  <a:pt x="132" y="26"/>
                  <a:pt x="132" y="26"/>
                </a:cubicBezTo>
                <a:cubicBezTo>
                  <a:pt x="132" y="9"/>
                  <a:pt x="150" y="0"/>
                  <a:pt x="159" y="0"/>
                </a:cubicBezTo>
                <a:cubicBezTo>
                  <a:pt x="176" y="0"/>
                  <a:pt x="185" y="9"/>
                  <a:pt x="185" y="26"/>
                </a:cubicBezTo>
                <a:cubicBezTo>
                  <a:pt x="185" y="466"/>
                  <a:pt x="185" y="466"/>
                  <a:pt x="185" y="466"/>
                </a:cubicBezTo>
                <a:cubicBezTo>
                  <a:pt x="185" y="475"/>
                  <a:pt x="185" y="493"/>
                  <a:pt x="176" y="510"/>
                </a:cubicBezTo>
                <a:cubicBezTo>
                  <a:pt x="159" y="546"/>
                  <a:pt x="132" y="563"/>
                  <a:pt x="97" y="56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1" name="Freeform 480">
            <a:extLst>
              <a:ext uri="{FF2B5EF4-FFF2-40B4-BE49-F238E27FC236}">
                <a16:creationId xmlns:a16="http://schemas.microsoft.com/office/drawing/2014/main" id="{201B8073-5749-E548-9356-0F667EA26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0562" y="10005577"/>
            <a:ext cx="973761" cy="237689"/>
          </a:xfrm>
          <a:custGeom>
            <a:avLst/>
            <a:gdLst>
              <a:gd name="T0" fmla="*/ 323589 w 1119"/>
              <a:gd name="T1" fmla="*/ 98066 h 274"/>
              <a:gd name="T2" fmla="*/ 323589 w 1119"/>
              <a:gd name="T3" fmla="*/ 98066 h 274"/>
              <a:gd name="T4" fmla="*/ 317463 w 1119"/>
              <a:gd name="T5" fmla="*/ 98066 h 274"/>
              <a:gd name="T6" fmla="*/ 199991 w 1119"/>
              <a:gd name="T7" fmla="*/ 82260 h 274"/>
              <a:gd name="T8" fmla="*/ 199991 w 1119"/>
              <a:gd name="T9" fmla="*/ 82260 h 274"/>
              <a:gd name="T10" fmla="*/ 82519 w 1119"/>
              <a:gd name="T11" fmla="*/ 98066 h 274"/>
              <a:gd name="T12" fmla="*/ 63421 w 1119"/>
              <a:gd name="T13" fmla="*/ 91600 h 274"/>
              <a:gd name="T14" fmla="*/ 54052 w 1119"/>
              <a:gd name="T15" fmla="*/ 82260 h 274"/>
              <a:gd name="T16" fmla="*/ 54052 w 1119"/>
              <a:gd name="T17" fmla="*/ 82260 h 274"/>
              <a:gd name="T18" fmla="*/ 9729 w 1119"/>
              <a:gd name="T19" fmla="*/ 82260 h 274"/>
              <a:gd name="T20" fmla="*/ 0 w 1119"/>
              <a:gd name="T21" fmla="*/ 76154 h 274"/>
              <a:gd name="T22" fmla="*/ 6486 w 1119"/>
              <a:gd name="T23" fmla="*/ 66455 h 274"/>
              <a:gd name="T24" fmla="*/ 66664 w 1119"/>
              <a:gd name="T25" fmla="*/ 31611 h 274"/>
              <a:gd name="T26" fmla="*/ 199991 w 1119"/>
              <a:gd name="T27" fmla="*/ 0 h 274"/>
              <a:gd name="T28" fmla="*/ 336201 w 1119"/>
              <a:gd name="T29" fmla="*/ 31611 h 274"/>
              <a:gd name="T30" fmla="*/ 396378 w 1119"/>
              <a:gd name="T31" fmla="*/ 66455 h 274"/>
              <a:gd name="T32" fmla="*/ 399622 w 1119"/>
              <a:gd name="T33" fmla="*/ 76154 h 274"/>
              <a:gd name="T34" fmla="*/ 390253 w 1119"/>
              <a:gd name="T35" fmla="*/ 82260 h 274"/>
              <a:gd name="T36" fmla="*/ 348813 w 1119"/>
              <a:gd name="T37" fmla="*/ 82260 h 274"/>
              <a:gd name="T38" fmla="*/ 345930 w 1119"/>
              <a:gd name="T39" fmla="*/ 82260 h 274"/>
              <a:gd name="T40" fmla="*/ 336201 w 1119"/>
              <a:gd name="T41" fmla="*/ 91600 h 274"/>
              <a:gd name="T42" fmla="*/ 323589 w 1119"/>
              <a:gd name="T43" fmla="*/ 98066 h 274"/>
              <a:gd name="T44" fmla="*/ 199991 w 1119"/>
              <a:gd name="T45" fmla="*/ 63222 h 274"/>
              <a:gd name="T46" fmla="*/ 199991 w 1119"/>
              <a:gd name="T47" fmla="*/ 63222 h 274"/>
              <a:gd name="T48" fmla="*/ 323589 w 1119"/>
              <a:gd name="T49" fmla="*/ 79027 h 274"/>
              <a:gd name="T50" fmla="*/ 323589 w 1119"/>
              <a:gd name="T51" fmla="*/ 79027 h 274"/>
              <a:gd name="T52" fmla="*/ 332958 w 1119"/>
              <a:gd name="T53" fmla="*/ 69688 h 274"/>
              <a:gd name="T54" fmla="*/ 348813 w 1119"/>
              <a:gd name="T55" fmla="*/ 63222 h 274"/>
              <a:gd name="T56" fmla="*/ 358542 w 1119"/>
              <a:gd name="T57" fmla="*/ 63222 h 274"/>
              <a:gd name="T58" fmla="*/ 330075 w 1119"/>
              <a:gd name="T59" fmla="*/ 47416 h 274"/>
              <a:gd name="T60" fmla="*/ 199991 w 1119"/>
              <a:gd name="T61" fmla="*/ 15805 h 274"/>
              <a:gd name="T62" fmla="*/ 44683 w 1119"/>
              <a:gd name="T63" fmla="*/ 63222 h 274"/>
              <a:gd name="T64" fmla="*/ 54052 w 1119"/>
              <a:gd name="T65" fmla="*/ 63222 h 274"/>
              <a:gd name="T66" fmla="*/ 69907 w 1119"/>
              <a:gd name="T67" fmla="*/ 69688 h 274"/>
              <a:gd name="T68" fmla="*/ 76393 w 1119"/>
              <a:gd name="T69" fmla="*/ 79027 h 274"/>
              <a:gd name="T70" fmla="*/ 79276 w 1119"/>
              <a:gd name="T71" fmla="*/ 79027 h 274"/>
              <a:gd name="T72" fmla="*/ 199991 w 1119"/>
              <a:gd name="T73" fmla="*/ 63222 h 27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119" h="274">
                <a:moveTo>
                  <a:pt x="898" y="273"/>
                </a:moveTo>
                <a:lnTo>
                  <a:pt x="898" y="273"/>
                </a:lnTo>
                <a:cubicBezTo>
                  <a:pt x="889" y="273"/>
                  <a:pt x="889" y="273"/>
                  <a:pt x="881" y="273"/>
                </a:cubicBezTo>
                <a:cubicBezTo>
                  <a:pt x="837" y="264"/>
                  <a:pt x="661" y="229"/>
                  <a:pt x="555" y="229"/>
                </a:cubicBezTo>
                <a:cubicBezTo>
                  <a:pt x="449" y="229"/>
                  <a:pt x="282" y="264"/>
                  <a:pt x="229" y="273"/>
                </a:cubicBezTo>
                <a:cubicBezTo>
                  <a:pt x="212" y="273"/>
                  <a:pt x="194" y="273"/>
                  <a:pt x="176" y="255"/>
                </a:cubicBezTo>
                <a:cubicBezTo>
                  <a:pt x="150" y="229"/>
                  <a:pt x="150" y="229"/>
                  <a:pt x="150" y="229"/>
                </a:cubicBezTo>
                <a:cubicBezTo>
                  <a:pt x="27" y="229"/>
                  <a:pt x="27" y="229"/>
                  <a:pt x="27" y="229"/>
                </a:cubicBezTo>
                <a:cubicBezTo>
                  <a:pt x="18" y="229"/>
                  <a:pt x="9" y="220"/>
                  <a:pt x="0" y="212"/>
                </a:cubicBezTo>
                <a:cubicBezTo>
                  <a:pt x="0" y="203"/>
                  <a:pt x="0" y="185"/>
                  <a:pt x="18" y="185"/>
                </a:cubicBezTo>
                <a:cubicBezTo>
                  <a:pt x="18" y="176"/>
                  <a:pt x="80" y="132"/>
                  <a:pt x="185" y="88"/>
                </a:cubicBezTo>
                <a:cubicBezTo>
                  <a:pt x="273" y="44"/>
                  <a:pt x="414" y="0"/>
                  <a:pt x="555" y="0"/>
                </a:cubicBezTo>
                <a:cubicBezTo>
                  <a:pt x="705" y="0"/>
                  <a:pt x="845" y="44"/>
                  <a:pt x="933" y="88"/>
                </a:cubicBezTo>
                <a:cubicBezTo>
                  <a:pt x="1030" y="132"/>
                  <a:pt x="1100" y="176"/>
                  <a:pt x="1100" y="185"/>
                </a:cubicBezTo>
                <a:cubicBezTo>
                  <a:pt x="1109" y="185"/>
                  <a:pt x="1118" y="203"/>
                  <a:pt x="1109" y="212"/>
                </a:cubicBezTo>
                <a:cubicBezTo>
                  <a:pt x="1109" y="220"/>
                  <a:pt x="1100" y="229"/>
                  <a:pt x="1083" y="229"/>
                </a:cubicBezTo>
                <a:cubicBezTo>
                  <a:pt x="968" y="229"/>
                  <a:pt x="968" y="229"/>
                  <a:pt x="968" y="229"/>
                </a:cubicBezTo>
                <a:lnTo>
                  <a:pt x="960" y="229"/>
                </a:lnTo>
                <a:cubicBezTo>
                  <a:pt x="933" y="255"/>
                  <a:pt x="933" y="255"/>
                  <a:pt x="933" y="255"/>
                </a:cubicBezTo>
                <a:cubicBezTo>
                  <a:pt x="924" y="264"/>
                  <a:pt x="907" y="273"/>
                  <a:pt x="898" y="273"/>
                </a:cubicBezTo>
                <a:close/>
                <a:moveTo>
                  <a:pt x="555" y="176"/>
                </a:moveTo>
                <a:lnTo>
                  <a:pt x="555" y="176"/>
                </a:lnTo>
                <a:cubicBezTo>
                  <a:pt x="669" y="176"/>
                  <a:pt x="828" y="212"/>
                  <a:pt x="898" y="220"/>
                </a:cubicBezTo>
                <a:cubicBezTo>
                  <a:pt x="924" y="194"/>
                  <a:pt x="924" y="194"/>
                  <a:pt x="924" y="194"/>
                </a:cubicBezTo>
                <a:cubicBezTo>
                  <a:pt x="933" y="185"/>
                  <a:pt x="951" y="176"/>
                  <a:pt x="968" y="176"/>
                </a:cubicBezTo>
                <a:cubicBezTo>
                  <a:pt x="995" y="176"/>
                  <a:pt x="995" y="176"/>
                  <a:pt x="995" y="176"/>
                </a:cubicBezTo>
                <a:cubicBezTo>
                  <a:pt x="968" y="167"/>
                  <a:pt x="942" y="150"/>
                  <a:pt x="916" y="132"/>
                </a:cubicBezTo>
                <a:cubicBezTo>
                  <a:pt x="828" y="97"/>
                  <a:pt x="696" y="44"/>
                  <a:pt x="555" y="44"/>
                </a:cubicBezTo>
                <a:cubicBezTo>
                  <a:pt x="388" y="44"/>
                  <a:pt x="220" y="123"/>
                  <a:pt x="124" y="176"/>
                </a:cubicBezTo>
                <a:cubicBezTo>
                  <a:pt x="150" y="176"/>
                  <a:pt x="150" y="176"/>
                  <a:pt x="150" y="176"/>
                </a:cubicBezTo>
                <a:cubicBezTo>
                  <a:pt x="168" y="176"/>
                  <a:pt x="176" y="185"/>
                  <a:pt x="194" y="194"/>
                </a:cubicBezTo>
                <a:cubicBezTo>
                  <a:pt x="212" y="220"/>
                  <a:pt x="212" y="220"/>
                  <a:pt x="212" y="220"/>
                </a:cubicBezTo>
                <a:cubicBezTo>
                  <a:pt x="220" y="220"/>
                  <a:pt x="220" y="220"/>
                  <a:pt x="220" y="220"/>
                </a:cubicBezTo>
                <a:cubicBezTo>
                  <a:pt x="282" y="212"/>
                  <a:pt x="449" y="176"/>
                  <a:pt x="555" y="17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2" name="Freeform 481">
            <a:extLst>
              <a:ext uri="{FF2B5EF4-FFF2-40B4-BE49-F238E27FC236}">
                <a16:creationId xmlns:a16="http://schemas.microsoft.com/office/drawing/2014/main" id="{D78EA3E3-C218-6443-8D06-76863D9BF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0607" y="9974907"/>
            <a:ext cx="46005" cy="69007"/>
          </a:xfrm>
          <a:custGeom>
            <a:avLst/>
            <a:gdLst>
              <a:gd name="T0" fmla="*/ 9525 w 54"/>
              <a:gd name="T1" fmla="*/ 28218 h 80"/>
              <a:gd name="T2" fmla="*/ 9525 w 54"/>
              <a:gd name="T3" fmla="*/ 28218 h 80"/>
              <a:gd name="T4" fmla="*/ 9525 w 54"/>
              <a:gd name="T5" fmla="*/ 28218 h 80"/>
              <a:gd name="T6" fmla="*/ 0 w 54"/>
              <a:gd name="T7" fmla="*/ 18931 h 80"/>
              <a:gd name="T8" fmla="*/ 0 w 54"/>
              <a:gd name="T9" fmla="*/ 6429 h 80"/>
              <a:gd name="T10" fmla="*/ 9525 w 54"/>
              <a:gd name="T11" fmla="*/ 0 h 80"/>
              <a:gd name="T12" fmla="*/ 9525 w 54"/>
              <a:gd name="T13" fmla="*/ 0 h 80"/>
              <a:gd name="T14" fmla="*/ 18697 w 54"/>
              <a:gd name="T15" fmla="*/ 6429 h 80"/>
              <a:gd name="T16" fmla="*/ 18697 w 54"/>
              <a:gd name="T17" fmla="*/ 18931 h 80"/>
              <a:gd name="T18" fmla="*/ 9525 w 54"/>
              <a:gd name="T19" fmla="*/ 28218 h 8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" h="80">
                <a:moveTo>
                  <a:pt x="27" y="79"/>
                </a:moveTo>
                <a:lnTo>
                  <a:pt x="27" y="79"/>
                </a:lnTo>
                <a:cubicBezTo>
                  <a:pt x="18" y="79"/>
                  <a:pt x="0" y="71"/>
                  <a:pt x="0" y="5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18" y="0"/>
                  <a:pt x="27" y="0"/>
                </a:cubicBezTo>
                <a:cubicBezTo>
                  <a:pt x="44" y="0"/>
                  <a:pt x="53" y="9"/>
                  <a:pt x="53" y="18"/>
                </a:cubicBezTo>
                <a:cubicBezTo>
                  <a:pt x="53" y="53"/>
                  <a:pt x="53" y="53"/>
                  <a:pt x="53" y="53"/>
                </a:cubicBezTo>
                <a:cubicBezTo>
                  <a:pt x="53" y="71"/>
                  <a:pt x="44" y="79"/>
                  <a:pt x="27" y="7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3" name="Freeform 482">
            <a:extLst>
              <a:ext uri="{FF2B5EF4-FFF2-40B4-BE49-F238E27FC236}">
                <a16:creationId xmlns:a16="http://schemas.microsoft.com/office/drawing/2014/main" id="{70C0731A-836D-064A-B595-08398DF96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8229" y="6083697"/>
            <a:ext cx="728404" cy="605726"/>
          </a:xfrm>
          <a:custGeom>
            <a:avLst/>
            <a:gdLst>
              <a:gd name="T0" fmla="*/ 149191 w 837"/>
              <a:gd name="T1" fmla="*/ 250465 h 696"/>
              <a:gd name="T2" fmla="*/ 149191 w 837"/>
              <a:gd name="T3" fmla="*/ 250465 h 696"/>
              <a:gd name="T4" fmla="*/ 149191 w 837"/>
              <a:gd name="T5" fmla="*/ 250465 h 696"/>
              <a:gd name="T6" fmla="*/ 145948 w 837"/>
              <a:gd name="T7" fmla="*/ 247221 h 696"/>
              <a:gd name="T8" fmla="*/ 3243 w 837"/>
              <a:gd name="T9" fmla="*/ 56940 h 696"/>
              <a:gd name="T10" fmla="*/ 3243 w 837"/>
              <a:gd name="T11" fmla="*/ 47570 h 696"/>
              <a:gd name="T12" fmla="*/ 50811 w 837"/>
              <a:gd name="T13" fmla="*/ 0 h 696"/>
              <a:gd name="T14" fmla="*/ 54055 w 837"/>
              <a:gd name="T15" fmla="*/ 0 h 696"/>
              <a:gd name="T16" fmla="*/ 54055 w 837"/>
              <a:gd name="T17" fmla="*/ 0 h 696"/>
              <a:gd name="T18" fmla="*/ 244327 w 837"/>
              <a:gd name="T19" fmla="*/ 0 h 696"/>
              <a:gd name="T20" fmla="*/ 250814 w 837"/>
              <a:gd name="T21" fmla="*/ 0 h 696"/>
              <a:gd name="T22" fmla="*/ 298382 w 837"/>
              <a:gd name="T23" fmla="*/ 50814 h 696"/>
              <a:gd name="T24" fmla="*/ 298382 w 837"/>
              <a:gd name="T25" fmla="*/ 56940 h 696"/>
              <a:gd name="T26" fmla="*/ 155317 w 837"/>
              <a:gd name="T27" fmla="*/ 247221 h 696"/>
              <a:gd name="T28" fmla="*/ 149191 w 837"/>
              <a:gd name="T29" fmla="*/ 250465 h 696"/>
              <a:gd name="T30" fmla="*/ 15856 w 837"/>
              <a:gd name="T31" fmla="*/ 54057 h 696"/>
              <a:gd name="T32" fmla="*/ 15856 w 837"/>
              <a:gd name="T33" fmla="*/ 54057 h 696"/>
              <a:gd name="T34" fmla="*/ 149191 w 837"/>
              <a:gd name="T35" fmla="*/ 231364 h 696"/>
              <a:gd name="T36" fmla="*/ 282165 w 837"/>
              <a:gd name="T37" fmla="*/ 54057 h 696"/>
              <a:gd name="T38" fmla="*/ 244327 w 837"/>
              <a:gd name="T39" fmla="*/ 12613 h 696"/>
              <a:gd name="T40" fmla="*/ 57298 w 837"/>
              <a:gd name="T41" fmla="*/ 12613 h 696"/>
              <a:gd name="T42" fmla="*/ 15856 w 837"/>
              <a:gd name="T43" fmla="*/ 54057 h 69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837" h="696">
                <a:moveTo>
                  <a:pt x="414" y="695"/>
                </a:moveTo>
                <a:lnTo>
                  <a:pt x="414" y="695"/>
                </a:lnTo>
                <a:cubicBezTo>
                  <a:pt x="414" y="695"/>
                  <a:pt x="405" y="695"/>
                  <a:pt x="405" y="686"/>
                </a:cubicBezTo>
                <a:cubicBezTo>
                  <a:pt x="9" y="158"/>
                  <a:pt x="9" y="158"/>
                  <a:pt x="9" y="158"/>
                </a:cubicBezTo>
                <a:cubicBezTo>
                  <a:pt x="0" y="150"/>
                  <a:pt x="0" y="141"/>
                  <a:pt x="9" y="132"/>
                </a:cubicBezTo>
                <a:cubicBezTo>
                  <a:pt x="141" y="0"/>
                  <a:pt x="141" y="0"/>
                  <a:pt x="141" y="0"/>
                </a:cubicBezTo>
                <a:lnTo>
                  <a:pt x="150" y="0"/>
                </a:lnTo>
                <a:cubicBezTo>
                  <a:pt x="678" y="0"/>
                  <a:pt x="678" y="0"/>
                  <a:pt x="678" y="0"/>
                </a:cubicBezTo>
                <a:cubicBezTo>
                  <a:pt x="687" y="0"/>
                  <a:pt x="696" y="0"/>
                  <a:pt x="696" y="0"/>
                </a:cubicBezTo>
                <a:cubicBezTo>
                  <a:pt x="828" y="141"/>
                  <a:pt x="828" y="141"/>
                  <a:pt x="828" y="141"/>
                </a:cubicBezTo>
                <a:cubicBezTo>
                  <a:pt x="836" y="141"/>
                  <a:pt x="836" y="158"/>
                  <a:pt x="828" y="158"/>
                </a:cubicBezTo>
                <a:cubicBezTo>
                  <a:pt x="431" y="686"/>
                  <a:pt x="431" y="686"/>
                  <a:pt x="431" y="686"/>
                </a:cubicBezTo>
                <a:cubicBezTo>
                  <a:pt x="431" y="695"/>
                  <a:pt x="423" y="695"/>
                  <a:pt x="414" y="695"/>
                </a:cubicBezTo>
                <a:close/>
                <a:moveTo>
                  <a:pt x="44" y="150"/>
                </a:moveTo>
                <a:lnTo>
                  <a:pt x="44" y="150"/>
                </a:lnTo>
                <a:cubicBezTo>
                  <a:pt x="414" y="642"/>
                  <a:pt x="414" y="642"/>
                  <a:pt x="414" y="642"/>
                </a:cubicBezTo>
                <a:cubicBezTo>
                  <a:pt x="783" y="150"/>
                  <a:pt x="783" y="150"/>
                  <a:pt x="783" y="150"/>
                </a:cubicBezTo>
                <a:cubicBezTo>
                  <a:pt x="678" y="35"/>
                  <a:pt x="678" y="35"/>
                  <a:pt x="678" y="35"/>
                </a:cubicBezTo>
                <a:cubicBezTo>
                  <a:pt x="159" y="35"/>
                  <a:pt x="159" y="35"/>
                  <a:pt x="159" y="35"/>
                </a:cubicBezTo>
                <a:lnTo>
                  <a:pt x="44" y="1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4" name="Freeform 483">
            <a:extLst>
              <a:ext uri="{FF2B5EF4-FFF2-40B4-BE49-F238E27FC236}">
                <a16:creationId xmlns:a16="http://schemas.microsoft.com/office/drawing/2014/main" id="{A054A874-C73F-0741-B792-487E4853E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3241" y="6076029"/>
            <a:ext cx="498382" cy="153348"/>
          </a:xfrm>
          <a:custGeom>
            <a:avLst/>
            <a:gdLst>
              <a:gd name="T0" fmla="*/ 54025 w 573"/>
              <a:gd name="T1" fmla="*/ 63141 h 177"/>
              <a:gd name="T2" fmla="*/ 54025 w 573"/>
              <a:gd name="T3" fmla="*/ 63141 h 177"/>
              <a:gd name="T4" fmla="*/ 50783 w 573"/>
              <a:gd name="T5" fmla="*/ 59912 h 177"/>
              <a:gd name="T6" fmla="*/ 3241 w 573"/>
              <a:gd name="T7" fmla="*/ 12556 h 177"/>
              <a:gd name="T8" fmla="*/ 3241 w 573"/>
              <a:gd name="T9" fmla="*/ 3229 h 177"/>
              <a:gd name="T10" fmla="*/ 12606 w 573"/>
              <a:gd name="T11" fmla="*/ 3229 h 177"/>
              <a:gd name="T12" fmla="*/ 54025 w 573"/>
              <a:gd name="T13" fmla="*/ 47356 h 177"/>
              <a:gd name="T14" fmla="*/ 98325 w 573"/>
              <a:gd name="T15" fmla="*/ 3229 h 177"/>
              <a:gd name="T16" fmla="*/ 107690 w 573"/>
              <a:gd name="T17" fmla="*/ 3229 h 177"/>
              <a:gd name="T18" fmla="*/ 149109 w 573"/>
              <a:gd name="T19" fmla="*/ 47356 h 177"/>
              <a:gd name="T20" fmla="*/ 193409 w 573"/>
              <a:gd name="T21" fmla="*/ 3229 h 177"/>
              <a:gd name="T22" fmla="*/ 203134 w 573"/>
              <a:gd name="T23" fmla="*/ 3229 h 177"/>
              <a:gd name="T24" fmla="*/ 203134 w 573"/>
              <a:gd name="T25" fmla="*/ 12556 h 177"/>
              <a:gd name="T26" fmla="*/ 155231 w 573"/>
              <a:gd name="T27" fmla="*/ 59912 h 177"/>
              <a:gd name="T28" fmla="*/ 145867 w 573"/>
              <a:gd name="T29" fmla="*/ 59912 h 177"/>
              <a:gd name="T30" fmla="*/ 101567 w 573"/>
              <a:gd name="T31" fmla="*/ 19014 h 177"/>
              <a:gd name="T32" fmla="*/ 60508 w 573"/>
              <a:gd name="T33" fmla="*/ 59912 h 177"/>
              <a:gd name="T34" fmla="*/ 54025 w 573"/>
              <a:gd name="T35" fmla="*/ 63141 h 177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73" h="177">
                <a:moveTo>
                  <a:pt x="150" y="176"/>
                </a:moveTo>
                <a:lnTo>
                  <a:pt x="150" y="176"/>
                </a:lnTo>
                <a:cubicBezTo>
                  <a:pt x="150" y="176"/>
                  <a:pt x="141" y="176"/>
                  <a:pt x="141" y="167"/>
                </a:cubicBezTo>
                <a:cubicBezTo>
                  <a:pt x="9" y="35"/>
                  <a:pt x="9" y="35"/>
                  <a:pt x="9" y="35"/>
                </a:cubicBezTo>
                <a:cubicBezTo>
                  <a:pt x="0" y="35"/>
                  <a:pt x="0" y="18"/>
                  <a:pt x="9" y="9"/>
                </a:cubicBezTo>
                <a:cubicBezTo>
                  <a:pt x="18" y="0"/>
                  <a:pt x="27" y="0"/>
                  <a:pt x="35" y="9"/>
                </a:cubicBezTo>
                <a:cubicBezTo>
                  <a:pt x="150" y="132"/>
                  <a:pt x="150" y="132"/>
                  <a:pt x="150" y="132"/>
                </a:cubicBezTo>
                <a:cubicBezTo>
                  <a:pt x="273" y="9"/>
                  <a:pt x="273" y="9"/>
                  <a:pt x="273" y="9"/>
                </a:cubicBezTo>
                <a:cubicBezTo>
                  <a:pt x="282" y="0"/>
                  <a:pt x="291" y="0"/>
                  <a:pt x="299" y="9"/>
                </a:cubicBezTo>
                <a:cubicBezTo>
                  <a:pt x="414" y="132"/>
                  <a:pt x="414" y="132"/>
                  <a:pt x="414" y="132"/>
                </a:cubicBezTo>
                <a:cubicBezTo>
                  <a:pt x="537" y="9"/>
                  <a:pt x="537" y="9"/>
                  <a:pt x="537" y="9"/>
                </a:cubicBezTo>
                <a:cubicBezTo>
                  <a:pt x="546" y="0"/>
                  <a:pt x="555" y="0"/>
                  <a:pt x="564" y="9"/>
                </a:cubicBezTo>
                <a:cubicBezTo>
                  <a:pt x="572" y="18"/>
                  <a:pt x="572" y="35"/>
                  <a:pt x="564" y="35"/>
                </a:cubicBezTo>
                <a:cubicBezTo>
                  <a:pt x="431" y="167"/>
                  <a:pt x="431" y="167"/>
                  <a:pt x="431" y="167"/>
                </a:cubicBezTo>
                <a:cubicBezTo>
                  <a:pt x="423" y="176"/>
                  <a:pt x="414" y="176"/>
                  <a:pt x="405" y="167"/>
                </a:cubicBezTo>
                <a:cubicBezTo>
                  <a:pt x="282" y="53"/>
                  <a:pt x="282" y="53"/>
                  <a:pt x="282" y="53"/>
                </a:cubicBezTo>
                <a:cubicBezTo>
                  <a:pt x="168" y="167"/>
                  <a:pt x="168" y="167"/>
                  <a:pt x="168" y="167"/>
                </a:cubicBezTo>
                <a:cubicBezTo>
                  <a:pt x="168" y="176"/>
                  <a:pt x="159" y="176"/>
                  <a:pt x="150" y="17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5" name="Freeform 484">
            <a:extLst>
              <a:ext uri="{FF2B5EF4-FFF2-40B4-BE49-F238E27FC236}">
                <a16:creationId xmlns:a16="http://schemas.microsoft.com/office/drawing/2014/main" id="{E7BD532F-ACFB-0F4E-ABB5-FF241E37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8252" y="6191041"/>
            <a:ext cx="268359" cy="498382"/>
          </a:xfrm>
          <a:custGeom>
            <a:avLst/>
            <a:gdLst>
              <a:gd name="T0" fmla="*/ 53944 w 309"/>
              <a:gd name="T1" fmla="*/ 206015 h 573"/>
              <a:gd name="T2" fmla="*/ 53944 w 309"/>
              <a:gd name="T3" fmla="*/ 206015 h 573"/>
              <a:gd name="T4" fmla="*/ 47471 w 309"/>
              <a:gd name="T5" fmla="*/ 199892 h 573"/>
              <a:gd name="T6" fmla="*/ 0 w 309"/>
              <a:gd name="T7" fmla="*/ 9724 h 573"/>
              <a:gd name="T8" fmla="*/ 6473 w 309"/>
              <a:gd name="T9" fmla="*/ 3241 h 573"/>
              <a:gd name="T10" fmla="*/ 15824 w 309"/>
              <a:gd name="T11" fmla="*/ 6483 h 573"/>
              <a:gd name="T12" fmla="*/ 53944 w 309"/>
              <a:gd name="T13" fmla="*/ 171079 h 573"/>
              <a:gd name="T14" fmla="*/ 94942 w 309"/>
              <a:gd name="T15" fmla="*/ 6483 h 573"/>
              <a:gd name="T16" fmla="*/ 104652 w 309"/>
              <a:gd name="T17" fmla="*/ 3241 h 573"/>
              <a:gd name="T18" fmla="*/ 110765 w 309"/>
              <a:gd name="T19" fmla="*/ 9724 h 573"/>
              <a:gd name="T20" fmla="*/ 63294 w 309"/>
              <a:gd name="T21" fmla="*/ 199892 h 573"/>
              <a:gd name="T22" fmla="*/ 53944 w 309"/>
              <a:gd name="T23" fmla="*/ 206015 h 57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09" h="573">
                <a:moveTo>
                  <a:pt x="150" y="572"/>
                </a:moveTo>
                <a:lnTo>
                  <a:pt x="150" y="572"/>
                </a:lnTo>
                <a:cubicBezTo>
                  <a:pt x="141" y="572"/>
                  <a:pt x="141" y="563"/>
                  <a:pt x="132" y="555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9" y="9"/>
                  <a:pt x="18" y="9"/>
                </a:cubicBezTo>
                <a:cubicBezTo>
                  <a:pt x="27" y="0"/>
                  <a:pt x="36" y="9"/>
                  <a:pt x="44" y="18"/>
                </a:cubicBezTo>
                <a:cubicBezTo>
                  <a:pt x="150" y="475"/>
                  <a:pt x="150" y="475"/>
                  <a:pt x="150" y="475"/>
                </a:cubicBezTo>
                <a:cubicBezTo>
                  <a:pt x="264" y="18"/>
                  <a:pt x="264" y="18"/>
                  <a:pt x="264" y="18"/>
                </a:cubicBezTo>
                <a:cubicBezTo>
                  <a:pt x="273" y="9"/>
                  <a:pt x="282" y="0"/>
                  <a:pt x="291" y="9"/>
                </a:cubicBezTo>
                <a:cubicBezTo>
                  <a:pt x="299" y="9"/>
                  <a:pt x="308" y="18"/>
                  <a:pt x="308" y="27"/>
                </a:cubicBezTo>
                <a:cubicBezTo>
                  <a:pt x="176" y="555"/>
                  <a:pt x="176" y="555"/>
                  <a:pt x="176" y="555"/>
                </a:cubicBezTo>
                <a:cubicBezTo>
                  <a:pt x="167" y="563"/>
                  <a:pt x="159" y="572"/>
                  <a:pt x="150" y="5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6" name="Freeform 485">
            <a:extLst>
              <a:ext uri="{FF2B5EF4-FFF2-40B4-BE49-F238E27FC236}">
                <a16:creationId xmlns:a16="http://schemas.microsoft.com/office/drawing/2014/main" id="{1AF0CEA3-2EE5-B142-899F-D3FCA203D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88229" y="6198708"/>
            <a:ext cx="728404" cy="30670"/>
          </a:xfrm>
          <a:custGeom>
            <a:avLst/>
            <a:gdLst>
              <a:gd name="T0" fmla="*/ 291895 w 837"/>
              <a:gd name="T1" fmla="*/ 12347 h 36"/>
              <a:gd name="T2" fmla="*/ 291895 w 837"/>
              <a:gd name="T3" fmla="*/ 12347 h 36"/>
              <a:gd name="T4" fmla="*/ 291895 w 837"/>
              <a:gd name="T5" fmla="*/ 12347 h 36"/>
              <a:gd name="T6" fmla="*/ 6487 w 837"/>
              <a:gd name="T7" fmla="*/ 12347 h 36"/>
              <a:gd name="T8" fmla="*/ 0 w 837"/>
              <a:gd name="T9" fmla="*/ 6350 h 36"/>
              <a:gd name="T10" fmla="*/ 6487 w 837"/>
              <a:gd name="T11" fmla="*/ 0 h 36"/>
              <a:gd name="T12" fmla="*/ 6487 w 837"/>
              <a:gd name="T13" fmla="*/ 0 h 36"/>
              <a:gd name="T14" fmla="*/ 291895 w 837"/>
              <a:gd name="T15" fmla="*/ 0 h 36"/>
              <a:gd name="T16" fmla="*/ 301265 w 837"/>
              <a:gd name="T17" fmla="*/ 6350 h 36"/>
              <a:gd name="T18" fmla="*/ 291895 w 837"/>
              <a:gd name="T19" fmla="*/ 12347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837" h="36">
                <a:moveTo>
                  <a:pt x="810" y="35"/>
                </a:moveTo>
                <a:lnTo>
                  <a:pt x="810" y="35"/>
                </a:lnTo>
                <a:cubicBezTo>
                  <a:pt x="18" y="35"/>
                  <a:pt x="18" y="35"/>
                  <a:pt x="18" y="35"/>
                </a:cubicBezTo>
                <a:cubicBezTo>
                  <a:pt x="9" y="35"/>
                  <a:pt x="0" y="26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810" y="0"/>
                  <a:pt x="810" y="0"/>
                  <a:pt x="810" y="0"/>
                </a:cubicBezTo>
                <a:cubicBezTo>
                  <a:pt x="828" y="0"/>
                  <a:pt x="836" y="9"/>
                  <a:pt x="836" y="18"/>
                </a:cubicBezTo>
                <a:cubicBezTo>
                  <a:pt x="836" y="26"/>
                  <a:pt x="828" y="35"/>
                  <a:pt x="810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7" name="Freeform 486">
            <a:extLst>
              <a:ext uri="{FF2B5EF4-FFF2-40B4-BE49-F238E27FC236}">
                <a16:creationId xmlns:a16="http://schemas.microsoft.com/office/drawing/2014/main" id="{08E2DB9A-DF48-D741-8F7E-8883E7C9F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4245" y="9997910"/>
            <a:ext cx="820413" cy="973761"/>
          </a:xfrm>
          <a:custGeom>
            <a:avLst/>
            <a:gdLst>
              <a:gd name="T0" fmla="*/ 323496 w 942"/>
              <a:gd name="T1" fmla="*/ 402865 h 1119"/>
              <a:gd name="T2" fmla="*/ 323496 w 942"/>
              <a:gd name="T3" fmla="*/ 402865 h 1119"/>
              <a:gd name="T4" fmla="*/ 12622 w 942"/>
              <a:gd name="T5" fmla="*/ 402865 h 1119"/>
              <a:gd name="T6" fmla="*/ 0 w 942"/>
              <a:gd name="T7" fmla="*/ 387010 h 1119"/>
              <a:gd name="T8" fmla="*/ 0 w 942"/>
              <a:gd name="T9" fmla="*/ 12972 h 1119"/>
              <a:gd name="T10" fmla="*/ 12622 w 942"/>
              <a:gd name="T11" fmla="*/ 0 h 1119"/>
              <a:gd name="T12" fmla="*/ 72850 w 942"/>
              <a:gd name="T13" fmla="*/ 0 h 1119"/>
              <a:gd name="T14" fmla="*/ 82226 w 942"/>
              <a:gd name="T15" fmla="*/ 9729 h 1119"/>
              <a:gd name="T16" fmla="*/ 72850 w 942"/>
              <a:gd name="T17" fmla="*/ 19098 h 1119"/>
              <a:gd name="T18" fmla="*/ 15508 w 942"/>
              <a:gd name="T19" fmla="*/ 19098 h 1119"/>
              <a:gd name="T20" fmla="*/ 15508 w 942"/>
              <a:gd name="T21" fmla="*/ 383766 h 1119"/>
              <a:gd name="T22" fmla="*/ 320250 w 942"/>
              <a:gd name="T23" fmla="*/ 383766 h 1119"/>
              <a:gd name="T24" fmla="*/ 320250 w 942"/>
              <a:gd name="T25" fmla="*/ 19098 h 1119"/>
              <a:gd name="T26" fmla="*/ 263269 w 942"/>
              <a:gd name="T27" fmla="*/ 19098 h 1119"/>
              <a:gd name="T28" fmla="*/ 253892 w 942"/>
              <a:gd name="T29" fmla="*/ 9729 h 1119"/>
              <a:gd name="T30" fmla="*/ 263269 w 942"/>
              <a:gd name="T31" fmla="*/ 0 h 1119"/>
              <a:gd name="T32" fmla="*/ 323496 w 942"/>
              <a:gd name="T33" fmla="*/ 0 h 1119"/>
              <a:gd name="T34" fmla="*/ 339364 w 942"/>
              <a:gd name="T35" fmla="*/ 12972 h 1119"/>
              <a:gd name="T36" fmla="*/ 339364 w 942"/>
              <a:gd name="T37" fmla="*/ 387010 h 1119"/>
              <a:gd name="T38" fmla="*/ 323496 w 942"/>
              <a:gd name="T39" fmla="*/ 402865 h 1119"/>
              <a:gd name="T40" fmla="*/ 323496 w 942"/>
              <a:gd name="T41" fmla="*/ 19098 h 1119"/>
              <a:gd name="T42" fmla="*/ 323496 w 942"/>
              <a:gd name="T43" fmla="*/ 19098 h 111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942" h="1119">
                <a:moveTo>
                  <a:pt x="897" y="1118"/>
                </a:moveTo>
                <a:lnTo>
                  <a:pt x="897" y="1118"/>
                </a:lnTo>
                <a:cubicBezTo>
                  <a:pt x="35" y="1118"/>
                  <a:pt x="35" y="1118"/>
                  <a:pt x="35" y="1118"/>
                </a:cubicBezTo>
                <a:cubicBezTo>
                  <a:pt x="17" y="1118"/>
                  <a:pt x="0" y="1101"/>
                  <a:pt x="0" y="1074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7" y="0"/>
                  <a:pt x="35" y="0"/>
                </a:cubicBezTo>
                <a:cubicBezTo>
                  <a:pt x="202" y="0"/>
                  <a:pt x="202" y="0"/>
                  <a:pt x="202" y="0"/>
                </a:cubicBezTo>
                <a:cubicBezTo>
                  <a:pt x="220" y="0"/>
                  <a:pt x="228" y="9"/>
                  <a:pt x="228" y="27"/>
                </a:cubicBezTo>
                <a:cubicBezTo>
                  <a:pt x="228" y="36"/>
                  <a:pt x="220" y="53"/>
                  <a:pt x="202" y="53"/>
                </a:cubicBezTo>
                <a:cubicBezTo>
                  <a:pt x="43" y="53"/>
                  <a:pt x="43" y="53"/>
                  <a:pt x="43" y="53"/>
                </a:cubicBezTo>
                <a:cubicBezTo>
                  <a:pt x="43" y="1065"/>
                  <a:pt x="43" y="1065"/>
                  <a:pt x="43" y="1065"/>
                </a:cubicBezTo>
                <a:cubicBezTo>
                  <a:pt x="888" y="1065"/>
                  <a:pt x="888" y="1065"/>
                  <a:pt x="888" y="1065"/>
                </a:cubicBezTo>
                <a:cubicBezTo>
                  <a:pt x="888" y="53"/>
                  <a:pt x="888" y="53"/>
                  <a:pt x="888" y="53"/>
                </a:cubicBezTo>
                <a:cubicBezTo>
                  <a:pt x="730" y="53"/>
                  <a:pt x="730" y="53"/>
                  <a:pt x="730" y="53"/>
                </a:cubicBezTo>
                <a:cubicBezTo>
                  <a:pt x="721" y="53"/>
                  <a:pt x="704" y="36"/>
                  <a:pt x="704" y="27"/>
                </a:cubicBezTo>
                <a:cubicBezTo>
                  <a:pt x="704" y="9"/>
                  <a:pt x="721" y="0"/>
                  <a:pt x="730" y="0"/>
                </a:cubicBezTo>
                <a:cubicBezTo>
                  <a:pt x="897" y="0"/>
                  <a:pt x="897" y="0"/>
                  <a:pt x="897" y="0"/>
                </a:cubicBezTo>
                <a:cubicBezTo>
                  <a:pt x="924" y="0"/>
                  <a:pt x="941" y="18"/>
                  <a:pt x="941" y="36"/>
                </a:cubicBezTo>
                <a:cubicBezTo>
                  <a:pt x="941" y="1074"/>
                  <a:pt x="941" y="1074"/>
                  <a:pt x="941" y="1074"/>
                </a:cubicBezTo>
                <a:cubicBezTo>
                  <a:pt x="941" y="1101"/>
                  <a:pt x="924" y="1118"/>
                  <a:pt x="897" y="1118"/>
                </a:cubicBezTo>
                <a:close/>
                <a:moveTo>
                  <a:pt x="897" y="53"/>
                </a:moveTo>
                <a:lnTo>
                  <a:pt x="897" y="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8" name="Freeform 487">
            <a:extLst>
              <a:ext uri="{FF2B5EF4-FFF2-40B4-BE49-F238E27FC236}">
                <a16:creationId xmlns:a16="http://schemas.microsoft.com/office/drawing/2014/main" id="{D49CCCA0-E0A1-8C4B-9B46-DDA6BF863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7593" y="10227932"/>
            <a:ext cx="161016" cy="161016"/>
          </a:xfrm>
          <a:custGeom>
            <a:avLst/>
            <a:gdLst>
              <a:gd name="T0" fmla="*/ 56944 w 185"/>
              <a:gd name="T1" fmla="*/ 66317 h 186"/>
              <a:gd name="T2" fmla="*/ 56944 w 185"/>
              <a:gd name="T3" fmla="*/ 66317 h 186"/>
              <a:gd name="T4" fmla="*/ 9371 w 185"/>
              <a:gd name="T5" fmla="*/ 66317 h 186"/>
              <a:gd name="T6" fmla="*/ 0 w 185"/>
              <a:gd name="T7" fmla="*/ 56996 h 186"/>
              <a:gd name="T8" fmla="*/ 0 w 185"/>
              <a:gd name="T9" fmla="*/ 9679 h 186"/>
              <a:gd name="T10" fmla="*/ 9371 w 185"/>
              <a:gd name="T11" fmla="*/ 0 h 186"/>
              <a:gd name="T12" fmla="*/ 56944 w 185"/>
              <a:gd name="T13" fmla="*/ 0 h 186"/>
              <a:gd name="T14" fmla="*/ 66315 w 185"/>
              <a:gd name="T15" fmla="*/ 9679 h 186"/>
              <a:gd name="T16" fmla="*/ 66315 w 185"/>
              <a:gd name="T17" fmla="*/ 56996 h 186"/>
              <a:gd name="T18" fmla="*/ 56944 w 185"/>
              <a:gd name="T19" fmla="*/ 66317 h 186"/>
              <a:gd name="T20" fmla="*/ 18741 w 185"/>
              <a:gd name="T21" fmla="*/ 47676 h 186"/>
              <a:gd name="T22" fmla="*/ 18741 w 185"/>
              <a:gd name="T23" fmla="*/ 47676 h 186"/>
              <a:gd name="T24" fmla="*/ 47213 w 185"/>
              <a:gd name="T25" fmla="*/ 47676 h 186"/>
              <a:gd name="T26" fmla="*/ 47213 w 185"/>
              <a:gd name="T27" fmla="*/ 18999 h 186"/>
              <a:gd name="T28" fmla="*/ 18741 w 185"/>
              <a:gd name="T29" fmla="*/ 18999 h 186"/>
              <a:gd name="T30" fmla="*/ 18741 w 185"/>
              <a:gd name="T31" fmla="*/ 47676 h 1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85" h="186">
                <a:moveTo>
                  <a:pt x="158" y="185"/>
                </a:moveTo>
                <a:lnTo>
                  <a:pt x="158" y="185"/>
                </a:lnTo>
                <a:cubicBezTo>
                  <a:pt x="26" y="185"/>
                  <a:pt x="26" y="185"/>
                  <a:pt x="26" y="185"/>
                </a:cubicBezTo>
                <a:cubicBezTo>
                  <a:pt x="8" y="185"/>
                  <a:pt x="0" y="168"/>
                  <a:pt x="0" y="159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8" y="0"/>
                  <a:pt x="26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76" y="0"/>
                  <a:pt x="184" y="9"/>
                  <a:pt x="184" y="27"/>
                </a:cubicBezTo>
                <a:cubicBezTo>
                  <a:pt x="184" y="159"/>
                  <a:pt x="184" y="159"/>
                  <a:pt x="184" y="159"/>
                </a:cubicBezTo>
                <a:cubicBezTo>
                  <a:pt x="184" y="168"/>
                  <a:pt x="176" y="185"/>
                  <a:pt x="158" y="185"/>
                </a:cubicBezTo>
                <a:close/>
                <a:moveTo>
                  <a:pt x="52" y="133"/>
                </a:moveTo>
                <a:lnTo>
                  <a:pt x="52" y="133"/>
                </a:lnTo>
                <a:cubicBezTo>
                  <a:pt x="131" y="133"/>
                  <a:pt x="131" y="133"/>
                  <a:pt x="131" y="133"/>
                </a:cubicBezTo>
                <a:cubicBezTo>
                  <a:pt x="131" y="53"/>
                  <a:pt x="131" y="53"/>
                  <a:pt x="131" y="53"/>
                </a:cubicBezTo>
                <a:cubicBezTo>
                  <a:pt x="52" y="53"/>
                  <a:pt x="52" y="53"/>
                  <a:pt x="52" y="53"/>
                </a:cubicBezTo>
                <a:lnTo>
                  <a:pt x="52" y="1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599" name="Freeform 488">
            <a:extLst>
              <a:ext uri="{FF2B5EF4-FFF2-40B4-BE49-F238E27FC236}">
                <a16:creationId xmlns:a16="http://schemas.microsoft.com/office/drawing/2014/main" id="{9D481D9F-A28A-B746-BE68-2FEC3A9C9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7593" y="10457954"/>
            <a:ext cx="161016" cy="161016"/>
          </a:xfrm>
          <a:custGeom>
            <a:avLst/>
            <a:gdLst>
              <a:gd name="T0" fmla="*/ 56944 w 185"/>
              <a:gd name="T1" fmla="*/ 66317 h 186"/>
              <a:gd name="T2" fmla="*/ 56944 w 185"/>
              <a:gd name="T3" fmla="*/ 66317 h 186"/>
              <a:gd name="T4" fmla="*/ 9371 w 185"/>
              <a:gd name="T5" fmla="*/ 66317 h 186"/>
              <a:gd name="T6" fmla="*/ 0 w 185"/>
              <a:gd name="T7" fmla="*/ 56996 h 186"/>
              <a:gd name="T8" fmla="*/ 0 w 185"/>
              <a:gd name="T9" fmla="*/ 9679 h 186"/>
              <a:gd name="T10" fmla="*/ 9371 w 185"/>
              <a:gd name="T11" fmla="*/ 0 h 186"/>
              <a:gd name="T12" fmla="*/ 56944 w 185"/>
              <a:gd name="T13" fmla="*/ 0 h 186"/>
              <a:gd name="T14" fmla="*/ 66315 w 185"/>
              <a:gd name="T15" fmla="*/ 9679 h 186"/>
              <a:gd name="T16" fmla="*/ 66315 w 185"/>
              <a:gd name="T17" fmla="*/ 56996 h 186"/>
              <a:gd name="T18" fmla="*/ 56944 w 185"/>
              <a:gd name="T19" fmla="*/ 66317 h 186"/>
              <a:gd name="T20" fmla="*/ 18741 w 185"/>
              <a:gd name="T21" fmla="*/ 47318 h 186"/>
              <a:gd name="T22" fmla="*/ 18741 w 185"/>
              <a:gd name="T23" fmla="*/ 47318 h 186"/>
              <a:gd name="T24" fmla="*/ 47213 w 185"/>
              <a:gd name="T25" fmla="*/ 47318 h 186"/>
              <a:gd name="T26" fmla="*/ 47213 w 185"/>
              <a:gd name="T27" fmla="*/ 18999 h 186"/>
              <a:gd name="T28" fmla="*/ 18741 w 185"/>
              <a:gd name="T29" fmla="*/ 18999 h 186"/>
              <a:gd name="T30" fmla="*/ 18741 w 185"/>
              <a:gd name="T31" fmla="*/ 47318 h 1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85" h="186">
                <a:moveTo>
                  <a:pt x="158" y="185"/>
                </a:moveTo>
                <a:lnTo>
                  <a:pt x="158" y="185"/>
                </a:lnTo>
                <a:cubicBezTo>
                  <a:pt x="26" y="185"/>
                  <a:pt x="26" y="185"/>
                  <a:pt x="26" y="185"/>
                </a:cubicBezTo>
                <a:cubicBezTo>
                  <a:pt x="8" y="185"/>
                  <a:pt x="0" y="168"/>
                  <a:pt x="0" y="159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8" y="0"/>
                  <a:pt x="26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76" y="0"/>
                  <a:pt x="184" y="9"/>
                  <a:pt x="184" y="27"/>
                </a:cubicBezTo>
                <a:cubicBezTo>
                  <a:pt x="184" y="159"/>
                  <a:pt x="184" y="159"/>
                  <a:pt x="184" y="159"/>
                </a:cubicBezTo>
                <a:cubicBezTo>
                  <a:pt x="184" y="168"/>
                  <a:pt x="176" y="185"/>
                  <a:pt x="158" y="185"/>
                </a:cubicBezTo>
                <a:close/>
                <a:moveTo>
                  <a:pt x="52" y="132"/>
                </a:moveTo>
                <a:lnTo>
                  <a:pt x="52" y="132"/>
                </a:lnTo>
                <a:cubicBezTo>
                  <a:pt x="131" y="132"/>
                  <a:pt x="131" y="132"/>
                  <a:pt x="131" y="132"/>
                </a:cubicBezTo>
                <a:cubicBezTo>
                  <a:pt x="131" y="53"/>
                  <a:pt x="131" y="53"/>
                  <a:pt x="131" y="53"/>
                </a:cubicBezTo>
                <a:cubicBezTo>
                  <a:pt x="52" y="53"/>
                  <a:pt x="52" y="53"/>
                  <a:pt x="52" y="53"/>
                </a:cubicBezTo>
                <a:lnTo>
                  <a:pt x="52" y="13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00" name="Freeform 489">
            <a:extLst>
              <a:ext uri="{FF2B5EF4-FFF2-40B4-BE49-F238E27FC236}">
                <a16:creationId xmlns:a16="http://schemas.microsoft.com/office/drawing/2014/main" id="{D5D6BEE1-5AB4-9A43-BA1F-73A7C4B5B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7593" y="10687977"/>
            <a:ext cx="161016" cy="161016"/>
          </a:xfrm>
          <a:custGeom>
            <a:avLst/>
            <a:gdLst>
              <a:gd name="T0" fmla="*/ 56944 w 185"/>
              <a:gd name="T1" fmla="*/ 66317 h 186"/>
              <a:gd name="T2" fmla="*/ 56944 w 185"/>
              <a:gd name="T3" fmla="*/ 66317 h 186"/>
              <a:gd name="T4" fmla="*/ 9371 w 185"/>
              <a:gd name="T5" fmla="*/ 66317 h 186"/>
              <a:gd name="T6" fmla="*/ 0 w 185"/>
              <a:gd name="T7" fmla="*/ 56996 h 186"/>
              <a:gd name="T8" fmla="*/ 0 w 185"/>
              <a:gd name="T9" fmla="*/ 9679 h 186"/>
              <a:gd name="T10" fmla="*/ 9371 w 185"/>
              <a:gd name="T11" fmla="*/ 0 h 186"/>
              <a:gd name="T12" fmla="*/ 56944 w 185"/>
              <a:gd name="T13" fmla="*/ 0 h 186"/>
              <a:gd name="T14" fmla="*/ 66315 w 185"/>
              <a:gd name="T15" fmla="*/ 9679 h 186"/>
              <a:gd name="T16" fmla="*/ 66315 w 185"/>
              <a:gd name="T17" fmla="*/ 56996 h 186"/>
              <a:gd name="T18" fmla="*/ 56944 w 185"/>
              <a:gd name="T19" fmla="*/ 66317 h 186"/>
              <a:gd name="T20" fmla="*/ 18741 w 185"/>
              <a:gd name="T21" fmla="*/ 47676 h 186"/>
              <a:gd name="T22" fmla="*/ 18741 w 185"/>
              <a:gd name="T23" fmla="*/ 47676 h 186"/>
              <a:gd name="T24" fmla="*/ 47213 w 185"/>
              <a:gd name="T25" fmla="*/ 47676 h 186"/>
              <a:gd name="T26" fmla="*/ 47213 w 185"/>
              <a:gd name="T27" fmla="*/ 18999 h 186"/>
              <a:gd name="T28" fmla="*/ 18741 w 185"/>
              <a:gd name="T29" fmla="*/ 18999 h 186"/>
              <a:gd name="T30" fmla="*/ 18741 w 185"/>
              <a:gd name="T31" fmla="*/ 47676 h 1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85" h="186">
                <a:moveTo>
                  <a:pt x="158" y="185"/>
                </a:moveTo>
                <a:lnTo>
                  <a:pt x="158" y="185"/>
                </a:lnTo>
                <a:cubicBezTo>
                  <a:pt x="26" y="185"/>
                  <a:pt x="26" y="185"/>
                  <a:pt x="26" y="185"/>
                </a:cubicBezTo>
                <a:cubicBezTo>
                  <a:pt x="8" y="185"/>
                  <a:pt x="0" y="176"/>
                  <a:pt x="0" y="159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8" y="0"/>
                  <a:pt x="26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76" y="0"/>
                  <a:pt x="184" y="9"/>
                  <a:pt x="184" y="27"/>
                </a:cubicBezTo>
                <a:cubicBezTo>
                  <a:pt x="184" y="159"/>
                  <a:pt x="184" y="159"/>
                  <a:pt x="184" y="159"/>
                </a:cubicBezTo>
                <a:cubicBezTo>
                  <a:pt x="184" y="176"/>
                  <a:pt x="176" y="185"/>
                  <a:pt x="158" y="185"/>
                </a:cubicBezTo>
                <a:close/>
                <a:moveTo>
                  <a:pt x="52" y="133"/>
                </a:moveTo>
                <a:lnTo>
                  <a:pt x="52" y="133"/>
                </a:lnTo>
                <a:cubicBezTo>
                  <a:pt x="131" y="133"/>
                  <a:pt x="131" y="133"/>
                  <a:pt x="131" y="133"/>
                </a:cubicBezTo>
                <a:cubicBezTo>
                  <a:pt x="131" y="53"/>
                  <a:pt x="131" y="53"/>
                  <a:pt x="131" y="53"/>
                </a:cubicBezTo>
                <a:cubicBezTo>
                  <a:pt x="52" y="53"/>
                  <a:pt x="52" y="53"/>
                  <a:pt x="52" y="53"/>
                </a:cubicBezTo>
                <a:lnTo>
                  <a:pt x="52" y="13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01" name="Freeform 490">
            <a:extLst>
              <a:ext uri="{FF2B5EF4-FFF2-40B4-BE49-F238E27FC236}">
                <a16:creationId xmlns:a16="http://schemas.microsoft.com/office/drawing/2014/main" id="{A8FF775D-54E8-764B-AF5D-4B6D94A22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7616" y="10281604"/>
            <a:ext cx="276027" cy="46005"/>
          </a:xfrm>
          <a:custGeom>
            <a:avLst/>
            <a:gdLst>
              <a:gd name="T0" fmla="*/ 104595 w 318"/>
              <a:gd name="T1" fmla="*/ 18697 h 54"/>
              <a:gd name="T2" fmla="*/ 104595 w 318"/>
              <a:gd name="T3" fmla="*/ 18697 h 54"/>
              <a:gd name="T4" fmla="*/ 9705 w 318"/>
              <a:gd name="T5" fmla="*/ 18697 h 54"/>
              <a:gd name="T6" fmla="*/ 0 w 318"/>
              <a:gd name="T7" fmla="*/ 9172 h 54"/>
              <a:gd name="T8" fmla="*/ 9705 w 318"/>
              <a:gd name="T9" fmla="*/ 0 h 54"/>
              <a:gd name="T10" fmla="*/ 104595 w 318"/>
              <a:gd name="T11" fmla="*/ 0 h 54"/>
              <a:gd name="T12" fmla="*/ 113941 w 318"/>
              <a:gd name="T13" fmla="*/ 9172 h 54"/>
              <a:gd name="T14" fmla="*/ 104595 w 318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8" h="54">
                <a:moveTo>
                  <a:pt x="291" y="53"/>
                </a:moveTo>
                <a:lnTo>
                  <a:pt x="291" y="53"/>
                </a:lnTo>
                <a:cubicBezTo>
                  <a:pt x="27" y="53"/>
                  <a:pt x="27" y="53"/>
                  <a:pt x="27" y="53"/>
                </a:cubicBezTo>
                <a:cubicBezTo>
                  <a:pt x="18" y="53"/>
                  <a:pt x="0" y="44"/>
                  <a:pt x="0" y="26"/>
                </a:cubicBezTo>
                <a:cubicBezTo>
                  <a:pt x="0" y="18"/>
                  <a:pt x="18" y="0"/>
                  <a:pt x="27" y="0"/>
                </a:cubicBezTo>
                <a:cubicBezTo>
                  <a:pt x="291" y="0"/>
                  <a:pt x="291" y="0"/>
                  <a:pt x="291" y="0"/>
                </a:cubicBezTo>
                <a:cubicBezTo>
                  <a:pt x="309" y="0"/>
                  <a:pt x="317" y="18"/>
                  <a:pt x="317" y="26"/>
                </a:cubicBezTo>
                <a:cubicBezTo>
                  <a:pt x="317" y="44"/>
                  <a:pt x="309" y="53"/>
                  <a:pt x="291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02" name="Freeform 491">
            <a:extLst>
              <a:ext uri="{FF2B5EF4-FFF2-40B4-BE49-F238E27FC236}">
                <a16:creationId xmlns:a16="http://schemas.microsoft.com/office/drawing/2014/main" id="{E5890491-228F-D147-81B1-638C1556B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7616" y="10511626"/>
            <a:ext cx="276027" cy="46005"/>
          </a:xfrm>
          <a:custGeom>
            <a:avLst/>
            <a:gdLst>
              <a:gd name="T0" fmla="*/ 104595 w 318"/>
              <a:gd name="T1" fmla="*/ 18697 h 54"/>
              <a:gd name="T2" fmla="*/ 104595 w 318"/>
              <a:gd name="T3" fmla="*/ 18697 h 54"/>
              <a:gd name="T4" fmla="*/ 9705 w 318"/>
              <a:gd name="T5" fmla="*/ 18697 h 54"/>
              <a:gd name="T6" fmla="*/ 0 w 318"/>
              <a:gd name="T7" fmla="*/ 9172 h 54"/>
              <a:gd name="T8" fmla="*/ 9705 w 318"/>
              <a:gd name="T9" fmla="*/ 0 h 54"/>
              <a:gd name="T10" fmla="*/ 104595 w 318"/>
              <a:gd name="T11" fmla="*/ 0 h 54"/>
              <a:gd name="T12" fmla="*/ 113941 w 318"/>
              <a:gd name="T13" fmla="*/ 9172 h 54"/>
              <a:gd name="T14" fmla="*/ 104595 w 318"/>
              <a:gd name="T15" fmla="*/ 18697 h 5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8" h="54">
                <a:moveTo>
                  <a:pt x="291" y="53"/>
                </a:moveTo>
                <a:lnTo>
                  <a:pt x="291" y="53"/>
                </a:lnTo>
                <a:cubicBezTo>
                  <a:pt x="27" y="53"/>
                  <a:pt x="27" y="53"/>
                  <a:pt x="27" y="53"/>
                </a:cubicBezTo>
                <a:cubicBezTo>
                  <a:pt x="18" y="53"/>
                  <a:pt x="0" y="44"/>
                  <a:pt x="0" y="26"/>
                </a:cubicBezTo>
                <a:cubicBezTo>
                  <a:pt x="0" y="18"/>
                  <a:pt x="18" y="0"/>
                  <a:pt x="27" y="0"/>
                </a:cubicBezTo>
                <a:cubicBezTo>
                  <a:pt x="291" y="0"/>
                  <a:pt x="291" y="0"/>
                  <a:pt x="291" y="0"/>
                </a:cubicBezTo>
                <a:cubicBezTo>
                  <a:pt x="309" y="0"/>
                  <a:pt x="317" y="18"/>
                  <a:pt x="317" y="26"/>
                </a:cubicBezTo>
                <a:cubicBezTo>
                  <a:pt x="317" y="44"/>
                  <a:pt x="309" y="53"/>
                  <a:pt x="291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03" name="Freeform 492">
            <a:extLst>
              <a:ext uri="{FF2B5EF4-FFF2-40B4-BE49-F238E27FC236}">
                <a16:creationId xmlns:a16="http://schemas.microsoft.com/office/drawing/2014/main" id="{2ED3C013-3958-6743-9F22-8C355521C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7616" y="10749316"/>
            <a:ext cx="276027" cy="38337"/>
          </a:xfrm>
          <a:custGeom>
            <a:avLst/>
            <a:gdLst>
              <a:gd name="T0" fmla="*/ 104595 w 318"/>
              <a:gd name="T1" fmla="*/ 15522 h 45"/>
              <a:gd name="T2" fmla="*/ 104595 w 318"/>
              <a:gd name="T3" fmla="*/ 15522 h 45"/>
              <a:gd name="T4" fmla="*/ 9705 w 318"/>
              <a:gd name="T5" fmla="*/ 15522 h 45"/>
              <a:gd name="T6" fmla="*/ 0 w 318"/>
              <a:gd name="T7" fmla="*/ 5997 h 45"/>
              <a:gd name="T8" fmla="*/ 9705 w 318"/>
              <a:gd name="T9" fmla="*/ 0 h 45"/>
              <a:gd name="T10" fmla="*/ 104595 w 318"/>
              <a:gd name="T11" fmla="*/ 0 h 45"/>
              <a:gd name="T12" fmla="*/ 113941 w 318"/>
              <a:gd name="T13" fmla="*/ 5997 h 45"/>
              <a:gd name="T14" fmla="*/ 104595 w 318"/>
              <a:gd name="T15" fmla="*/ 15522 h 4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8" h="45">
                <a:moveTo>
                  <a:pt x="291" y="44"/>
                </a:moveTo>
                <a:lnTo>
                  <a:pt x="291" y="44"/>
                </a:lnTo>
                <a:cubicBezTo>
                  <a:pt x="27" y="44"/>
                  <a:pt x="27" y="44"/>
                  <a:pt x="27" y="44"/>
                </a:cubicBezTo>
                <a:cubicBezTo>
                  <a:pt x="18" y="44"/>
                  <a:pt x="0" y="35"/>
                  <a:pt x="0" y="17"/>
                </a:cubicBezTo>
                <a:cubicBezTo>
                  <a:pt x="0" y="9"/>
                  <a:pt x="18" y="0"/>
                  <a:pt x="27" y="0"/>
                </a:cubicBezTo>
                <a:cubicBezTo>
                  <a:pt x="291" y="0"/>
                  <a:pt x="291" y="0"/>
                  <a:pt x="291" y="0"/>
                </a:cubicBezTo>
                <a:cubicBezTo>
                  <a:pt x="309" y="0"/>
                  <a:pt x="317" y="9"/>
                  <a:pt x="317" y="17"/>
                </a:cubicBezTo>
                <a:cubicBezTo>
                  <a:pt x="317" y="35"/>
                  <a:pt x="309" y="44"/>
                  <a:pt x="291" y="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604" name="Freeform 493">
            <a:extLst>
              <a:ext uri="{FF2B5EF4-FFF2-40B4-BE49-F238E27FC236}">
                <a16:creationId xmlns:a16="http://schemas.microsoft.com/office/drawing/2014/main" id="{03FF81EE-3946-6F4B-9F1F-CCD796733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8933" y="9882898"/>
            <a:ext cx="383371" cy="253025"/>
          </a:xfrm>
          <a:custGeom>
            <a:avLst/>
            <a:gdLst>
              <a:gd name="T0" fmla="*/ 148671 w 441"/>
              <a:gd name="T1" fmla="*/ 104415 h 291"/>
              <a:gd name="T2" fmla="*/ 148671 w 441"/>
              <a:gd name="T3" fmla="*/ 104415 h 291"/>
              <a:gd name="T4" fmla="*/ 12599 w 441"/>
              <a:gd name="T5" fmla="*/ 104415 h 291"/>
              <a:gd name="T6" fmla="*/ 0 w 441"/>
              <a:gd name="T7" fmla="*/ 94694 h 291"/>
              <a:gd name="T8" fmla="*/ 0 w 441"/>
              <a:gd name="T9" fmla="*/ 56888 h 291"/>
              <a:gd name="T10" fmla="*/ 0 w 441"/>
              <a:gd name="T11" fmla="*/ 53648 h 291"/>
              <a:gd name="T12" fmla="*/ 31678 w 441"/>
              <a:gd name="T13" fmla="*/ 15482 h 291"/>
              <a:gd name="T14" fmla="*/ 79195 w 441"/>
              <a:gd name="T15" fmla="*/ 0 h 291"/>
              <a:gd name="T16" fmla="*/ 126712 w 441"/>
              <a:gd name="T17" fmla="*/ 15482 h 291"/>
              <a:gd name="T18" fmla="*/ 158390 w 441"/>
              <a:gd name="T19" fmla="*/ 53648 h 291"/>
              <a:gd name="T20" fmla="*/ 158390 w 441"/>
              <a:gd name="T21" fmla="*/ 56888 h 291"/>
              <a:gd name="T22" fmla="*/ 158390 w 441"/>
              <a:gd name="T23" fmla="*/ 94694 h 291"/>
              <a:gd name="T24" fmla="*/ 148671 w 441"/>
              <a:gd name="T25" fmla="*/ 104415 h 291"/>
              <a:gd name="T26" fmla="*/ 19079 w 441"/>
              <a:gd name="T27" fmla="*/ 85332 h 291"/>
              <a:gd name="T28" fmla="*/ 19079 w 441"/>
              <a:gd name="T29" fmla="*/ 85332 h 291"/>
              <a:gd name="T30" fmla="*/ 142551 w 441"/>
              <a:gd name="T31" fmla="*/ 85332 h 291"/>
              <a:gd name="T32" fmla="*/ 142551 w 441"/>
              <a:gd name="T33" fmla="*/ 56888 h 291"/>
              <a:gd name="T34" fmla="*/ 117353 w 441"/>
              <a:gd name="T35" fmla="*/ 28444 h 291"/>
              <a:gd name="T36" fmla="*/ 79195 w 441"/>
              <a:gd name="T37" fmla="*/ 18723 h 291"/>
              <a:gd name="T38" fmla="*/ 41037 w 441"/>
              <a:gd name="T39" fmla="*/ 28444 h 291"/>
              <a:gd name="T40" fmla="*/ 19079 w 441"/>
              <a:gd name="T41" fmla="*/ 56888 h 291"/>
              <a:gd name="T42" fmla="*/ 19079 w 441"/>
              <a:gd name="T43" fmla="*/ 85332 h 29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41" h="291">
                <a:moveTo>
                  <a:pt x="413" y="290"/>
                </a:moveTo>
                <a:lnTo>
                  <a:pt x="413" y="290"/>
                </a:lnTo>
                <a:cubicBezTo>
                  <a:pt x="35" y="290"/>
                  <a:pt x="35" y="290"/>
                  <a:pt x="35" y="290"/>
                </a:cubicBezTo>
                <a:cubicBezTo>
                  <a:pt x="17" y="290"/>
                  <a:pt x="0" y="281"/>
                  <a:pt x="0" y="263"/>
                </a:cubicBezTo>
                <a:cubicBezTo>
                  <a:pt x="0" y="158"/>
                  <a:pt x="0" y="158"/>
                  <a:pt x="0" y="158"/>
                </a:cubicBezTo>
                <a:cubicBezTo>
                  <a:pt x="0" y="149"/>
                  <a:pt x="0" y="149"/>
                  <a:pt x="0" y="149"/>
                </a:cubicBezTo>
                <a:cubicBezTo>
                  <a:pt x="17" y="105"/>
                  <a:pt x="44" y="70"/>
                  <a:pt x="88" y="43"/>
                </a:cubicBezTo>
                <a:cubicBezTo>
                  <a:pt x="123" y="17"/>
                  <a:pt x="176" y="0"/>
                  <a:pt x="220" y="0"/>
                </a:cubicBezTo>
                <a:cubicBezTo>
                  <a:pt x="273" y="0"/>
                  <a:pt x="317" y="17"/>
                  <a:pt x="352" y="43"/>
                </a:cubicBezTo>
                <a:cubicBezTo>
                  <a:pt x="396" y="70"/>
                  <a:pt x="422" y="105"/>
                  <a:pt x="440" y="149"/>
                </a:cubicBezTo>
                <a:cubicBezTo>
                  <a:pt x="440" y="149"/>
                  <a:pt x="440" y="149"/>
                  <a:pt x="440" y="158"/>
                </a:cubicBezTo>
                <a:cubicBezTo>
                  <a:pt x="440" y="263"/>
                  <a:pt x="440" y="263"/>
                  <a:pt x="440" y="263"/>
                </a:cubicBezTo>
                <a:cubicBezTo>
                  <a:pt x="440" y="281"/>
                  <a:pt x="422" y="290"/>
                  <a:pt x="413" y="290"/>
                </a:cubicBezTo>
                <a:close/>
                <a:moveTo>
                  <a:pt x="53" y="237"/>
                </a:moveTo>
                <a:lnTo>
                  <a:pt x="53" y="237"/>
                </a:lnTo>
                <a:cubicBezTo>
                  <a:pt x="396" y="237"/>
                  <a:pt x="396" y="237"/>
                  <a:pt x="396" y="237"/>
                </a:cubicBezTo>
                <a:cubicBezTo>
                  <a:pt x="396" y="158"/>
                  <a:pt x="396" y="158"/>
                  <a:pt x="396" y="158"/>
                </a:cubicBezTo>
                <a:cubicBezTo>
                  <a:pt x="378" y="131"/>
                  <a:pt x="352" y="105"/>
                  <a:pt x="326" y="79"/>
                </a:cubicBezTo>
                <a:cubicBezTo>
                  <a:pt x="299" y="61"/>
                  <a:pt x="255" y="52"/>
                  <a:pt x="220" y="52"/>
                </a:cubicBezTo>
                <a:cubicBezTo>
                  <a:pt x="185" y="52"/>
                  <a:pt x="150" y="61"/>
                  <a:pt x="114" y="79"/>
                </a:cubicBezTo>
                <a:cubicBezTo>
                  <a:pt x="88" y="105"/>
                  <a:pt x="61" y="131"/>
                  <a:pt x="53" y="158"/>
                </a:cubicBezTo>
                <a:lnTo>
                  <a:pt x="53" y="23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sp>
        <p:nvSpPr>
          <p:cNvPr id="344" name="Triángulo 343">
            <a:extLst>
              <a:ext uri="{FF2B5EF4-FFF2-40B4-BE49-F238E27FC236}">
                <a16:creationId xmlns:a16="http://schemas.microsoft.com/office/drawing/2014/main" id="{65D63B4A-D359-AA43-8F8E-2F4C828F82E0}"/>
              </a:ext>
            </a:extLst>
          </p:cNvPr>
          <p:cNvSpPr/>
          <p:nvPr/>
        </p:nvSpPr>
        <p:spPr>
          <a:xfrm rot="5400000">
            <a:off x="17900954" y="7409745"/>
            <a:ext cx="4753935" cy="2754640"/>
          </a:xfrm>
          <a:prstGeom prst="triangle">
            <a:avLst/>
          </a:prstGeom>
          <a:solidFill>
            <a:schemeClr val="tx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ato" panose="020F0502020204030203" pitchFamily="34" charset="0"/>
            </a:endParaRPr>
          </a:p>
        </p:txBody>
      </p:sp>
      <p:sp>
        <p:nvSpPr>
          <p:cNvPr id="345" name="Triángulo 264">
            <a:extLst>
              <a:ext uri="{FF2B5EF4-FFF2-40B4-BE49-F238E27FC236}">
                <a16:creationId xmlns:a16="http://schemas.microsoft.com/office/drawing/2014/main" id="{CEFDEF99-F3BE-9D4F-BD18-9AF54C8BF382}"/>
              </a:ext>
            </a:extLst>
          </p:cNvPr>
          <p:cNvSpPr/>
          <p:nvPr/>
        </p:nvSpPr>
        <p:spPr>
          <a:xfrm rot="5400000">
            <a:off x="1773281" y="7782009"/>
            <a:ext cx="4753935" cy="1964149"/>
          </a:xfrm>
          <a:custGeom>
            <a:avLst/>
            <a:gdLst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0 w 5229164"/>
              <a:gd name="connsiteY3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38702 w 5229164"/>
              <a:gd name="connsiteY3" fmla="*/ 3019395 h 3030009"/>
              <a:gd name="connsiteX4" fmla="*/ 0 w 5229164"/>
              <a:gd name="connsiteY4" fmla="*/ 3030009 h 3030009"/>
              <a:gd name="connsiteX0" fmla="*/ 0 w 5229164"/>
              <a:gd name="connsiteY0" fmla="*/ 3030009 h 3030009"/>
              <a:gd name="connsiteX1" fmla="*/ 2614582 w 5229164"/>
              <a:gd name="connsiteY1" fmla="*/ 0 h 3030009"/>
              <a:gd name="connsiteX2" fmla="*/ 5229164 w 5229164"/>
              <a:gd name="connsiteY2" fmla="*/ 3030009 h 3030009"/>
              <a:gd name="connsiteX3" fmla="*/ 2625054 w 5229164"/>
              <a:gd name="connsiteY3" fmla="*/ 2009464 h 3030009"/>
              <a:gd name="connsiteX4" fmla="*/ 0 w 5229164"/>
              <a:gd name="connsiteY4" fmla="*/ 3030009 h 303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9164" h="3030009">
                <a:moveTo>
                  <a:pt x="0" y="3030009"/>
                </a:moveTo>
                <a:lnTo>
                  <a:pt x="2614582" y="0"/>
                </a:lnTo>
                <a:lnTo>
                  <a:pt x="5229164" y="3030009"/>
                </a:lnTo>
                <a:lnTo>
                  <a:pt x="2625054" y="2009464"/>
                </a:lnTo>
                <a:lnTo>
                  <a:pt x="0" y="3030009"/>
                </a:lnTo>
                <a:close/>
              </a:path>
            </a:pathLst>
          </a:custGeom>
          <a:solidFill>
            <a:schemeClr val="tx1">
              <a:lumMod val="75000"/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ato" panose="020F0502020204030203" pitchFamily="34" charset="0"/>
            </a:endParaRPr>
          </a:p>
        </p:txBody>
      </p:sp>
      <p:sp>
        <p:nvSpPr>
          <p:cNvPr id="346" name="Freeform 656">
            <a:extLst>
              <a:ext uri="{FF2B5EF4-FFF2-40B4-BE49-F238E27FC236}">
                <a16:creationId xmlns:a16="http://schemas.microsoft.com/office/drawing/2014/main" id="{542CF5B5-6975-2A4C-87B7-89DDDCCFC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3472" y="8009387"/>
            <a:ext cx="578069" cy="578069"/>
          </a:xfrm>
          <a:custGeom>
            <a:avLst/>
            <a:gdLst>
              <a:gd name="T0" fmla="*/ 686 w 687"/>
              <a:gd name="T1" fmla="*/ 343 h 688"/>
              <a:gd name="T2" fmla="*/ 686 w 687"/>
              <a:gd name="T3" fmla="*/ 343 h 688"/>
              <a:gd name="T4" fmla="*/ 343 w 687"/>
              <a:gd name="T5" fmla="*/ 687 h 688"/>
              <a:gd name="T6" fmla="*/ 0 w 687"/>
              <a:gd name="T7" fmla="*/ 343 h 688"/>
              <a:gd name="T8" fmla="*/ 343 w 687"/>
              <a:gd name="T9" fmla="*/ 0 h 688"/>
              <a:gd name="T10" fmla="*/ 686 w 687"/>
              <a:gd name="T11" fmla="*/ 343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" h="688">
                <a:moveTo>
                  <a:pt x="686" y="343"/>
                </a:moveTo>
                <a:lnTo>
                  <a:pt x="686" y="343"/>
                </a:lnTo>
                <a:cubicBezTo>
                  <a:pt x="686" y="537"/>
                  <a:pt x="537" y="687"/>
                  <a:pt x="343" y="687"/>
                </a:cubicBezTo>
                <a:cubicBezTo>
                  <a:pt x="158" y="687"/>
                  <a:pt x="0" y="537"/>
                  <a:pt x="0" y="343"/>
                </a:cubicBezTo>
                <a:cubicBezTo>
                  <a:pt x="0" y="158"/>
                  <a:pt x="158" y="0"/>
                  <a:pt x="343" y="0"/>
                </a:cubicBezTo>
                <a:cubicBezTo>
                  <a:pt x="537" y="0"/>
                  <a:pt x="686" y="158"/>
                  <a:pt x="686" y="34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latin typeface="Lato" panose="020F05020202040302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B0C30F1-50DF-954E-8887-4E058DD950C0}"/>
              </a:ext>
            </a:extLst>
          </p:cNvPr>
          <p:cNvGrpSpPr/>
          <p:nvPr/>
        </p:nvGrpSpPr>
        <p:grpSpPr>
          <a:xfrm>
            <a:off x="6899258" y="7224294"/>
            <a:ext cx="2382675" cy="1073951"/>
            <a:chOff x="12317177" y="2080847"/>
            <a:chExt cx="2382675" cy="1073951"/>
          </a:xfrm>
        </p:grpSpPr>
        <p:sp>
          <p:nvSpPr>
            <p:cNvPr id="84" name="CuadroTexto 395">
              <a:extLst>
                <a:ext uri="{FF2B5EF4-FFF2-40B4-BE49-F238E27FC236}">
                  <a16:creationId xmlns:a16="http://schemas.microsoft.com/office/drawing/2014/main" id="{888FD96B-53BE-3046-AD68-AE865908ABCB}"/>
                </a:ext>
              </a:extLst>
            </p:cNvPr>
            <p:cNvSpPr txBox="1"/>
            <p:nvPr/>
          </p:nvSpPr>
          <p:spPr>
            <a:xfrm>
              <a:off x="12317177" y="2080847"/>
              <a:ext cx="2382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25692126-7B6C-4D48-9293-709908D22E86}"/>
                </a:ext>
              </a:extLst>
            </p:cNvPr>
            <p:cNvSpPr/>
            <p:nvPr/>
          </p:nvSpPr>
          <p:spPr>
            <a:xfrm>
              <a:off x="12435867" y="2446912"/>
              <a:ext cx="214529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62E7AEE-0E73-2349-B91C-893FBC675293}"/>
              </a:ext>
            </a:extLst>
          </p:cNvPr>
          <p:cNvGrpSpPr/>
          <p:nvPr/>
        </p:nvGrpSpPr>
        <p:grpSpPr>
          <a:xfrm>
            <a:off x="10385050" y="6815678"/>
            <a:ext cx="2382675" cy="1073951"/>
            <a:chOff x="12317177" y="2080847"/>
            <a:chExt cx="2382675" cy="1073951"/>
          </a:xfrm>
        </p:grpSpPr>
        <p:sp>
          <p:nvSpPr>
            <p:cNvPr id="91" name="CuadroTexto 395">
              <a:extLst>
                <a:ext uri="{FF2B5EF4-FFF2-40B4-BE49-F238E27FC236}">
                  <a16:creationId xmlns:a16="http://schemas.microsoft.com/office/drawing/2014/main" id="{8FBD594B-71EB-8F49-9FBF-BC0CC791D77F}"/>
                </a:ext>
              </a:extLst>
            </p:cNvPr>
            <p:cNvSpPr txBox="1"/>
            <p:nvPr/>
          </p:nvSpPr>
          <p:spPr>
            <a:xfrm>
              <a:off x="12317177" y="2080847"/>
              <a:ext cx="2382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6358342-2638-FE4F-B0D8-F4E8744C72EC}"/>
                </a:ext>
              </a:extLst>
            </p:cNvPr>
            <p:cNvSpPr/>
            <p:nvPr/>
          </p:nvSpPr>
          <p:spPr>
            <a:xfrm>
              <a:off x="12435867" y="2446912"/>
              <a:ext cx="214529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811342A-5EEA-F049-889C-F1227F4D6D6C}"/>
              </a:ext>
            </a:extLst>
          </p:cNvPr>
          <p:cNvGrpSpPr/>
          <p:nvPr/>
        </p:nvGrpSpPr>
        <p:grpSpPr>
          <a:xfrm>
            <a:off x="14057732" y="6551408"/>
            <a:ext cx="2382675" cy="1073951"/>
            <a:chOff x="12317177" y="2080847"/>
            <a:chExt cx="2382675" cy="1073951"/>
          </a:xfrm>
        </p:grpSpPr>
        <p:sp>
          <p:nvSpPr>
            <p:cNvPr id="94" name="CuadroTexto 395">
              <a:extLst>
                <a:ext uri="{FF2B5EF4-FFF2-40B4-BE49-F238E27FC236}">
                  <a16:creationId xmlns:a16="http://schemas.microsoft.com/office/drawing/2014/main" id="{B4DB6961-136D-604F-9C82-AD81C106CE00}"/>
                </a:ext>
              </a:extLst>
            </p:cNvPr>
            <p:cNvSpPr txBox="1"/>
            <p:nvPr/>
          </p:nvSpPr>
          <p:spPr>
            <a:xfrm>
              <a:off x="12317177" y="2080847"/>
              <a:ext cx="2382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22E3C64-EEAC-464C-98C9-33A6014D1BB6}"/>
                </a:ext>
              </a:extLst>
            </p:cNvPr>
            <p:cNvSpPr/>
            <p:nvPr/>
          </p:nvSpPr>
          <p:spPr>
            <a:xfrm>
              <a:off x="12435867" y="2446912"/>
              <a:ext cx="214529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1735FD8-344D-DD40-B85D-FD533318F58C}"/>
              </a:ext>
            </a:extLst>
          </p:cNvPr>
          <p:cNvGrpSpPr/>
          <p:nvPr/>
        </p:nvGrpSpPr>
        <p:grpSpPr>
          <a:xfrm>
            <a:off x="6899258" y="10228751"/>
            <a:ext cx="2382675" cy="1073951"/>
            <a:chOff x="12317177" y="2080847"/>
            <a:chExt cx="2382675" cy="1073951"/>
          </a:xfrm>
        </p:grpSpPr>
        <p:sp>
          <p:nvSpPr>
            <p:cNvPr id="104" name="CuadroTexto 395">
              <a:extLst>
                <a:ext uri="{FF2B5EF4-FFF2-40B4-BE49-F238E27FC236}">
                  <a16:creationId xmlns:a16="http://schemas.microsoft.com/office/drawing/2014/main" id="{9677692A-C329-3047-900D-C8AAD605A688}"/>
                </a:ext>
              </a:extLst>
            </p:cNvPr>
            <p:cNvSpPr txBox="1"/>
            <p:nvPr/>
          </p:nvSpPr>
          <p:spPr>
            <a:xfrm>
              <a:off x="12317177" y="2080847"/>
              <a:ext cx="2382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90A624C-CE5F-1A49-A9F3-7E22E0791AD7}"/>
                </a:ext>
              </a:extLst>
            </p:cNvPr>
            <p:cNvSpPr/>
            <p:nvPr/>
          </p:nvSpPr>
          <p:spPr>
            <a:xfrm>
              <a:off x="12435867" y="2446912"/>
              <a:ext cx="214529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9EE46CE-CC00-6740-AD9A-995331051E70}"/>
              </a:ext>
            </a:extLst>
          </p:cNvPr>
          <p:cNvGrpSpPr/>
          <p:nvPr/>
        </p:nvGrpSpPr>
        <p:grpSpPr>
          <a:xfrm>
            <a:off x="10385050" y="10851791"/>
            <a:ext cx="2382675" cy="1073951"/>
            <a:chOff x="12317177" y="2080847"/>
            <a:chExt cx="2382675" cy="1073951"/>
          </a:xfrm>
        </p:grpSpPr>
        <p:sp>
          <p:nvSpPr>
            <p:cNvPr id="107" name="CuadroTexto 395">
              <a:extLst>
                <a:ext uri="{FF2B5EF4-FFF2-40B4-BE49-F238E27FC236}">
                  <a16:creationId xmlns:a16="http://schemas.microsoft.com/office/drawing/2014/main" id="{272DCBF6-1859-504B-9320-16770F571705}"/>
                </a:ext>
              </a:extLst>
            </p:cNvPr>
            <p:cNvSpPr txBox="1"/>
            <p:nvPr/>
          </p:nvSpPr>
          <p:spPr>
            <a:xfrm>
              <a:off x="12317177" y="2080847"/>
              <a:ext cx="2382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4C71ACF-4DFD-A74D-AA2A-2F07A6B46585}"/>
                </a:ext>
              </a:extLst>
            </p:cNvPr>
            <p:cNvSpPr/>
            <p:nvPr/>
          </p:nvSpPr>
          <p:spPr>
            <a:xfrm>
              <a:off x="12435867" y="2446912"/>
              <a:ext cx="214529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8A3A4BA-7C42-FC45-A397-BB7DE66BECAA}"/>
              </a:ext>
            </a:extLst>
          </p:cNvPr>
          <p:cNvGrpSpPr/>
          <p:nvPr/>
        </p:nvGrpSpPr>
        <p:grpSpPr>
          <a:xfrm>
            <a:off x="14057732" y="11166451"/>
            <a:ext cx="2382675" cy="1073951"/>
            <a:chOff x="12317177" y="2080847"/>
            <a:chExt cx="2382675" cy="1073951"/>
          </a:xfrm>
        </p:grpSpPr>
        <p:sp>
          <p:nvSpPr>
            <p:cNvPr id="110" name="CuadroTexto 395">
              <a:extLst>
                <a:ext uri="{FF2B5EF4-FFF2-40B4-BE49-F238E27FC236}">
                  <a16:creationId xmlns:a16="http://schemas.microsoft.com/office/drawing/2014/main" id="{37E11E2B-B5AB-9F4E-A388-6D1BB7F9C4F1}"/>
                </a:ext>
              </a:extLst>
            </p:cNvPr>
            <p:cNvSpPr txBox="1"/>
            <p:nvPr/>
          </p:nvSpPr>
          <p:spPr>
            <a:xfrm>
              <a:off x="12317177" y="2080847"/>
              <a:ext cx="23826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AECA8670-6789-B74A-A971-C686E31A2815}"/>
                </a:ext>
              </a:extLst>
            </p:cNvPr>
            <p:cNvSpPr/>
            <p:nvPr/>
          </p:nvSpPr>
          <p:spPr>
            <a:xfrm>
              <a:off x="12435867" y="2446912"/>
              <a:ext cx="2145298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well.</a:t>
              </a: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3A47F224-7694-764C-A75D-EBD76D4EC544}"/>
              </a:ext>
            </a:extLst>
          </p:cNvPr>
          <p:cNvGrpSpPr/>
          <p:nvPr/>
        </p:nvGrpSpPr>
        <p:grpSpPr>
          <a:xfrm>
            <a:off x="2668308" y="912423"/>
            <a:ext cx="19041035" cy="2561450"/>
            <a:chOff x="2668308" y="861425"/>
            <a:chExt cx="19041035" cy="2561450"/>
          </a:xfrm>
        </p:grpSpPr>
        <p:sp>
          <p:nvSpPr>
            <p:cNvPr id="113" name="CuadroTexto 112">
              <a:extLst>
                <a:ext uri="{FF2B5EF4-FFF2-40B4-BE49-F238E27FC236}">
                  <a16:creationId xmlns:a16="http://schemas.microsoft.com/office/drawing/2014/main" id="{4396B6BC-94CD-2D42-99ED-6654EDD430A3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CDB4C4F3-6477-3B40-A1A6-61534698D57A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98932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91853</TotalTime>
  <Words>67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16340</cp:revision>
  <dcterms:created xsi:type="dcterms:W3CDTF">2014-11-12T21:47:38Z</dcterms:created>
  <dcterms:modified xsi:type="dcterms:W3CDTF">2022-05-26T04:56:40Z</dcterms:modified>
  <cp:category/>
</cp:coreProperties>
</file>