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300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22574-9212-4355-9499-80835E93D86F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E87B2-05A6-4F0E-8DB2-B43F1DF71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92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66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5C54-BF78-4647-A349-6A38B4C673B3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7486-B7D0-4B04-BBAB-AE4586D60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58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5C54-BF78-4647-A349-6A38B4C673B3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7486-B7D0-4B04-BBAB-AE4586D60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5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5C54-BF78-4647-A349-6A38B4C673B3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7486-B7D0-4B04-BBAB-AE4586D60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51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10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5C54-BF78-4647-A349-6A38B4C673B3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7486-B7D0-4B04-BBAB-AE4586D60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63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5C54-BF78-4647-A349-6A38B4C673B3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7486-B7D0-4B04-BBAB-AE4586D60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14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5C54-BF78-4647-A349-6A38B4C673B3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7486-B7D0-4B04-BBAB-AE4586D60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20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5C54-BF78-4647-A349-6A38B4C673B3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7486-B7D0-4B04-BBAB-AE4586D60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984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5C54-BF78-4647-A349-6A38B4C673B3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7486-B7D0-4B04-BBAB-AE4586D60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190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5C54-BF78-4647-A349-6A38B4C673B3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7486-B7D0-4B04-BBAB-AE4586D60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91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5C54-BF78-4647-A349-6A38B4C673B3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7486-B7D0-4B04-BBAB-AE4586D60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00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5C54-BF78-4647-A349-6A38B4C673B3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7486-B7D0-4B04-BBAB-AE4586D60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31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65C54-BF78-4647-A349-6A38B4C673B3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77486-B7D0-4B04-BBAB-AE4586D60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Line 1">
            <a:extLst>
              <a:ext uri="{FF2B5EF4-FFF2-40B4-BE49-F238E27FC236}">
                <a16:creationId xmlns:a16="http://schemas.microsoft.com/office/drawing/2014/main" id="{78077F1B-F042-A842-BA77-F5BD11726FE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78916" y="4114609"/>
            <a:ext cx="4317424" cy="2124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29" name="Line 2">
            <a:extLst>
              <a:ext uri="{FF2B5EF4-FFF2-40B4-BE49-F238E27FC236}">
                <a16:creationId xmlns:a16="http://schemas.microsoft.com/office/drawing/2014/main" id="{102E1B3D-16BF-EE49-984B-C5BE081C5C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81512" y="2652119"/>
            <a:ext cx="4918127" cy="2854933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30" name="Line 3">
            <a:extLst>
              <a:ext uri="{FF2B5EF4-FFF2-40B4-BE49-F238E27FC236}">
                <a16:creationId xmlns:a16="http://schemas.microsoft.com/office/drawing/2014/main" id="{59A76B79-F787-E940-95AF-45134DD735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81512" y="2649996"/>
            <a:ext cx="4918127" cy="2859180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84" name="Freeform 53">
            <a:extLst>
              <a:ext uri="{FF2B5EF4-FFF2-40B4-BE49-F238E27FC236}">
                <a16:creationId xmlns:a16="http://schemas.microsoft.com/office/drawing/2014/main" id="{67B8063A-49C6-CC42-826F-CA255A8C9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1199" y="3832300"/>
            <a:ext cx="575232" cy="570986"/>
          </a:xfrm>
          <a:custGeom>
            <a:avLst/>
            <a:gdLst>
              <a:gd name="T0" fmla="*/ 1195 w 1196"/>
              <a:gd name="T1" fmla="*/ 587 h 1185"/>
              <a:gd name="T2" fmla="*/ 1195 w 1196"/>
              <a:gd name="T3" fmla="*/ 587 h 1185"/>
              <a:gd name="T4" fmla="*/ 597 w 1196"/>
              <a:gd name="T5" fmla="*/ 1184 h 1185"/>
              <a:gd name="T6" fmla="*/ 0 w 1196"/>
              <a:gd name="T7" fmla="*/ 587 h 1185"/>
              <a:gd name="T8" fmla="*/ 597 w 1196"/>
              <a:gd name="T9" fmla="*/ 0 h 1185"/>
              <a:gd name="T10" fmla="*/ 1195 w 1196"/>
              <a:gd name="T11" fmla="*/ 587 h 1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96" h="1185">
                <a:moveTo>
                  <a:pt x="1195" y="587"/>
                </a:moveTo>
                <a:lnTo>
                  <a:pt x="1195" y="587"/>
                </a:lnTo>
                <a:cubicBezTo>
                  <a:pt x="1195" y="916"/>
                  <a:pt x="927" y="1184"/>
                  <a:pt x="597" y="1184"/>
                </a:cubicBezTo>
                <a:cubicBezTo>
                  <a:pt x="267" y="1184"/>
                  <a:pt x="0" y="916"/>
                  <a:pt x="0" y="587"/>
                </a:cubicBezTo>
                <a:cubicBezTo>
                  <a:pt x="0" y="268"/>
                  <a:pt x="267" y="0"/>
                  <a:pt x="597" y="0"/>
                </a:cubicBezTo>
                <a:cubicBezTo>
                  <a:pt x="927" y="0"/>
                  <a:pt x="1195" y="268"/>
                  <a:pt x="1195" y="58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31" name="Freeform 96">
            <a:extLst>
              <a:ext uri="{FF2B5EF4-FFF2-40B4-BE49-F238E27FC236}">
                <a16:creationId xmlns:a16="http://schemas.microsoft.com/office/drawing/2014/main" id="{31638905-2E0D-6D4C-BE20-1D6B84797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7930" y="3832300"/>
            <a:ext cx="575232" cy="570986"/>
          </a:xfrm>
          <a:custGeom>
            <a:avLst/>
            <a:gdLst>
              <a:gd name="T0" fmla="*/ 1195 w 1196"/>
              <a:gd name="T1" fmla="*/ 587 h 1185"/>
              <a:gd name="T2" fmla="*/ 1195 w 1196"/>
              <a:gd name="T3" fmla="*/ 587 h 1185"/>
              <a:gd name="T4" fmla="*/ 598 w 1196"/>
              <a:gd name="T5" fmla="*/ 1184 h 1185"/>
              <a:gd name="T6" fmla="*/ 0 w 1196"/>
              <a:gd name="T7" fmla="*/ 587 h 1185"/>
              <a:gd name="T8" fmla="*/ 598 w 1196"/>
              <a:gd name="T9" fmla="*/ 0 h 1185"/>
              <a:gd name="T10" fmla="*/ 1195 w 1196"/>
              <a:gd name="T11" fmla="*/ 587 h 1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96" h="1185">
                <a:moveTo>
                  <a:pt x="1195" y="587"/>
                </a:moveTo>
                <a:lnTo>
                  <a:pt x="1195" y="587"/>
                </a:lnTo>
                <a:cubicBezTo>
                  <a:pt x="1195" y="916"/>
                  <a:pt x="928" y="1184"/>
                  <a:pt x="598" y="1184"/>
                </a:cubicBezTo>
                <a:cubicBezTo>
                  <a:pt x="268" y="1184"/>
                  <a:pt x="0" y="916"/>
                  <a:pt x="0" y="587"/>
                </a:cubicBezTo>
                <a:cubicBezTo>
                  <a:pt x="0" y="268"/>
                  <a:pt x="268" y="0"/>
                  <a:pt x="598" y="0"/>
                </a:cubicBezTo>
                <a:cubicBezTo>
                  <a:pt x="928" y="0"/>
                  <a:pt x="1195" y="268"/>
                  <a:pt x="1195" y="58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32" name="Freeform 97">
            <a:extLst>
              <a:ext uri="{FF2B5EF4-FFF2-40B4-BE49-F238E27FC236}">
                <a16:creationId xmlns:a16="http://schemas.microsoft.com/office/drawing/2014/main" id="{4CB51F41-43B5-B740-A661-5D3BE10DB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3911" y="3291029"/>
            <a:ext cx="2969556" cy="1695980"/>
          </a:xfrm>
          <a:custGeom>
            <a:avLst/>
            <a:gdLst>
              <a:gd name="T0" fmla="*/ 6169 w 6170"/>
              <a:gd name="T1" fmla="*/ 1761 h 3523"/>
              <a:gd name="T2" fmla="*/ 6169 w 6170"/>
              <a:gd name="T3" fmla="*/ 1761 h 3523"/>
              <a:gd name="T4" fmla="*/ 3089 w 6170"/>
              <a:gd name="T5" fmla="*/ 3522 h 3523"/>
              <a:gd name="T6" fmla="*/ 0 w 6170"/>
              <a:gd name="T7" fmla="*/ 1761 h 3523"/>
              <a:gd name="T8" fmla="*/ 3089 w 6170"/>
              <a:gd name="T9" fmla="*/ 0 h 3523"/>
              <a:gd name="T10" fmla="*/ 6169 w 6170"/>
              <a:gd name="T11" fmla="*/ 1761 h 3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170" h="3523">
                <a:moveTo>
                  <a:pt x="6169" y="1761"/>
                </a:moveTo>
                <a:lnTo>
                  <a:pt x="6169" y="1761"/>
                </a:lnTo>
                <a:cubicBezTo>
                  <a:pt x="6169" y="2729"/>
                  <a:pt x="4789" y="3522"/>
                  <a:pt x="3089" y="3522"/>
                </a:cubicBezTo>
                <a:cubicBezTo>
                  <a:pt x="1380" y="3522"/>
                  <a:pt x="0" y="2729"/>
                  <a:pt x="0" y="1761"/>
                </a:cubicBezTo>
                <a:cubicBezTo>
                  <a:pt x="0" y="783"/>
                  <a:pt x="1380" y="0"/>
                  <a:pt x="3089" y="0"/>
                </a:cubicBezTo>
                <a:cubicBezTo>
                  <a:pt x="4789" y="0"/>
                  <a:pt x="6169" y="783"/>
                  <a:pt x="6169" y="176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33" name="Freeform 98">
            <a:extLst>
              <a:ext uri="{FF2B5EF4-FFF2-40B4-BE49-F238E27FC236}">
                <a16:creationId xmlns:a16="http://schemas.microsoft.com/office/drawing/2014/main" id="{8B05F57C-7EBD-2248-9CB1-1FF3E495E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5493" y="1616277"/>
            <a:ext cx="2975924" cy="1695979"/>
          </a:xfrm>
          <a:custGeom>
            <a:avLst/>
            <a:gdLst>
              <a:gd name="T0" fmla="*/ 6180 w 6181"/>
              <a:gd name="T1" fmla="*/ 1761 h 3523"/>
              <a:gd name="T2" fmla="*/ 6180 w 6181"/>
              <a:gd name="T3" fmla="*/ 1761 h 3523"/>
              <a:gd name="T4" fmla="*/ 3090 w 6181"/>
              <a:gd name="T5" fmla="*/ 3522 h 3523"/>
              <a:gd name="T6" fmla="*/ 0 w 6181"/>
              <a:gd name="T7" fmla="*/ 1761 h 3523"/>
              <a:gd name="T8" fmla="*/ 3090 w 6181"/>
              <a:gd name="T9" fmla="*/ 0 h 3523"/>
              <a:gd name="T10" fmla="*/ 6180 w 6181"/>
              <a:gd name="T11" fmla="*/ 1761 h 3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181" h="3523">
                <a:moveTo>
                  <a:pt x="6180" y="1761"/>
                </a:moveTo>
                <a:lnTo>
                  <a:pt x="6180" y="1761"/>
                </a:lnTo>
                <a:cubicBezTo>
                  <a:pt x="6180" y="2740"/>
                  <a:pt x="4799" y="3522"/>
                  <a:pt x="3090" y="3522"/>
                </a:cubicBezTo>
                <a:cubicBezTo>
                  <a:pt x="1380" y="3522"/>
                  <a:pt x="0" y="2740"/>
                  <a:pt x="0" y="1761"/>
                </a:cubicBezTo>
                <a:cubicBezTo>
                  <a:pt x="0" y="793"/>
                  <a:pt x="1380" y="0"/>
                  <a:pt x="3090" y="0"/>
                </a:cubicBezTo>
                <a:cubicBezTo>
                  <a:pt x="4799" y="0"/>
                  <a:pt x="6180" y="793"/>
                  <a:pt x="6180" y="176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34" name="Freeform 99">
            <a:extLst>
              <a:ext uri="{FF2B5EF4-FFF2-40B4-BE49-F238E27FC236}">
                <a16:creationId xmlns:a16="http://schemas.microsoft.com/office/drawing/2014/main" id="{040F7F05-8607-AD4C-A0F4-B84D33A25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5493" y="4702577"/>
            <a:ext cx="2975924" cy="1695979"/>
          </a:xfrm>
          <a:custGeom>
            <a:avLst/>
            <a:gdLst>
              <a:gd name="T0" fmla="*/ 6180 w 6181"/>
              <a:gd name="T1" fmla="*/ 1762 h 3524"/>
              <a:gd name="T2" fmla="*/ 6180 w 6181"/>
              <a:gd name="T3" fmla="*/ 1762 h 3524"/>
              <a:gd name="T4" fmla="*/ 3090 w 6181"/>
              <a:gd name="T5" fmla="*/ 3523 h 3524"/>
              <a:gd name="T6" fmla="*/ 0 w 6181"/>
              <a:gd name="T7" fmla="*/ 1762 h 3524"/>
              <a:gd name="T8" fmla="*/ 3090 w 6181"/>
              <a:gd name="T9" fmla="*/ 0 h 3524"/>
              <a:gd name="T10" fmla="*/ 6180 w 6181"/>
              <a:gd name="T11" fmla="*/ 1762 h 3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181" h="3524">
                <a:moveTo>
                  <a:pt x="6180" y="1762"/>
                </a:moveTo>
                <a:lnTo>
                  <a:pt x="6180" y="1762"/>
                </a:lnTo>
                <a:cubicBezTo>
                  <a:pt x="6180" y="2729"/>
                  <a:pt x="4799" y="3523"/>
                  <a:pt x="3090" y="3523"/>
                </a:cubicBezTo>
                <a:cubicBezTo>
                  <a:pt x="1380" y="3523"/>
                  <a:pt x="0" y="2729"/>
                  <a:pt x="0" y="1762"/>
                </a:cubicBezTo>
                <a:cubicBezTo>
                  <a:pt x="0" y="783"/>
                  <a:pt x="1380" y="0"/>
                  <a:pt x="3090" y="0"/>
                </a:cubicBezTo>
                <a:cubicBezTo>
                  <a:pt x="4799" y="0"/>
                  <a:pt x="6180" y="783"/>
                  <a:pt x="6180" y="176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35" name="Freeform 100">
            <a:extLst>
              <a:ext uri="{FF2B5EF4-FFF2-40B4-BE49-F238E27FC236}">
                <a16:creationId xmlns:a16="http://schemas.microsoft.com/office/drawing/2014/main" id="{1058AC64-43FB-5740-A2B2-B3C595472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0584" y="1616277"/>
            <a:ext cx="2975924" cy="1695979"/>
          </a:xfrm>
          <a:custGeom>
            <a:avLst/>
            <a:gdLst>
              <a:gd name="T0" fmla="*/ 6180 w 6181"/>
              <a:gd name="T1" fmla="*/ 1761 h 3523"/>
              <a:gd name="T2" fmla="*/ 6180 w 6181"/>
              <a:gd name="T3" fmla="*/ 1761 h 3523"/>
              <a:gd name="T4" fmla="*/ 3090 w 6181"/>
              <a:gd name="T5" fmla="*/ 3522 h 3523"/>
              <a:gd name="T6" fmla="*/ 0 w 6181"/>
              <a:gd name="T7" fmla="*/ 1761 h 3523"/>
              <a:gd name="T8" fmla="*/ 3090 w 6181"/>
              <a:gd name="T9" fmla="*/ 0 h 3523"/>
              <a:gd name="T10" fmla="*/ 6180 w 6181"/>
              <a:gd name="T11" fmla="*/ 1761 h 3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181" h="3523">
                <a:moveTo>
                  <a:pt x="6180" y="1761"/>
                </a:moveTo>
                <a:lnTo>
                  <a:pt x="6180" y="1761"/>
                </a:lnTo>
                <a:cubicBezTo>
                  <a:pt x="6180" y="2740"/>
                  <a:pt x="4789" y="3522"/>
                  <a:pt x="3090" y="3522"/>
                </a:cubicBezTo>
                <a:cubicBezTo>
                  <a:pt x="1380" y="3522"/>
                  <a:pt x="0" y="2740"/>
                  <a:pt x="0" y="1761"/>
                </a:cubicBezTo>
                <a:cubicBezTo>
                  <a:pt x="0" y="793"/>
                  <a:pt x="1380" y="0"/>
                  <a:pt x="3090" y="0"/>
                </a:cubicBezTo>
                <a:cubicBezTo>
                  <a:pt x="4789" y="0"/>
                  <a:pt x="6180" y="793"/>
                  <a:pt x="6180" y="176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36" name="Freeform 101">
            <a:extLst>
              <a:ext uri="{FF2B5EF4-FFF2-40B4-BE49-F238E27FC236}">
                <a16:creationId xmlns:a16="http://schemas.microsoft.com/office/drawing/2014/main" id="{BCFBBCBC-B341-5C4F-BD6B-CD3B381FD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0584" y="4702577"/>
            <a:ext cx="2975924" cy="1695979"/>
          </a:xfrm>
          <a:custGeom>
            <a:avLst/>
            <a:gdLst>
              <a:gd name="T0" fmla="*/ 6180 w 6181"/>
              <a:gd name="T1" fmla="*/ 1762 h 3524"/>
              <a:gd name="T2" fmla="*/ 6180 w 6181"/>
              <a:gd name="T3" fmla="*/ 1762 h 3524"/>
              <a:gd name="T4" fmla="*/ 3090 w 6181"/>
              <a:gd name="T5" fmla="*/ 3523 h 3524"/>
              <a:gd name="T6" fmla="*/ 0 w 6181"/>
              <a:gd name="T7" fmla="*/ 1762 h 3524"/>
              <a:gd name="T8" fmla="*/ 3090 w 6181"/>
              <a:gd name="T9" fmla="*/ 0 h 3524"/>
              <a:gd name="T10" fmla="*/ 6180 w 6181"/>
              <a:gd name="T11" fmla="*/ 1762 h 3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181" h="3524">
                <a:moveTo>
                  <a:pt x="6180" y="1762"/>
                </a:moveTo>
                <a:lnTo>
                  <a:pt x="6180" y="1762"/>
                </a:lnTo>
                <a:cubicBezTo>
                  <a:pt x="6180" y="2729"/>
                  <a:pt x="4789" y="3523"/>
                  <a:pt x="3090" y="3523"/>
                </a:cubicBezTo>
                <a:cubicBezTo>
                  <a:pt x="1380" y="3523"/>
                  <a:pt x="0" y="2729"/>
                  <a:pt x="0" y="1762"/>
                </a:cubicBezTo>
                <a:cubicBezTo>
                  <a:pt x="0" y="783"/>
                  <a:pt x="1380" y="0"/>
                  <a:pt x="3090" y="0"/>
                </a:cubicBezTo>
                <a:cubicBezTo>
                  <a:pt x="4789" y="0"/>
                  <a:pt x="6180" y="783"/>
                  <a:pt x="6180" y="176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57" name="Freeform 322">
            <a:extLst>
              <a:ext uri="{FF2B5EF4-FFF2-40B4-BE49-F238E27FC236}">
                <a16:creationId xmlns:a16="http://schemas.microsoft.com/office/drawing/2014/main" id="{0BCD9FB2-6FC8-1B4C-B3AD-484F83799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1575" y="2076887"/>
            <a:ext cx="641034" cy="738675"/>
          </a:xfrm>
          <a:custGeom>
            <a:avLst/>
            <a:gdLst>
              <a:gd name="T0" fmla="*/ 670 w 1330"/>
              <a:gd name="T1" fmla="*/ 1535 h 1536"/>
              <a:gd name="T2" fmla="*/ 670 w 1330"/>
              <a:gd name="T3" fmla="*/ 1535 h 1536"/>
              <a:gd name="T4" fmla="*/ 649 w 1330"/>
              <a:gd name="T5" fmla="*/ 1524 h 1536"/>
              <a:gd name="T6" fmla="*/ 278 w 1330"/>
              <a:gd name="T7" fmla="*/ 1236 h 1536"/>
              <a:gd name="T8" fmla="*/ 10 w 1330"/>
              <a:gd name="T9" fmla="*/ 330 h 1536"/>
              <a:gd name="T10" fmla="*/ 41 w 1330"/>
              <a:gd name="T11" fmla="*/ 247 h 1536"/>
              <a:gd name="T12" fmla="*/ 124 w 1330"/>
              <a:gd name="T13" fmla="*/ 196 h 1536"/>
              <a:gd name="T14" fmla="*/ 598 w 1330"/>
              <a:gd name="T15" fmla="*/ 31 h 1536"/>
              <a:gd name="T16" fmla="*/ 742 w 1330"/>
              <a:gd name="T17" fmla="*/ 31 h 1536"/>
              <a:gd name="T18" fmla="*/ 1216 w 1330"/>
              <a:gd name="T19" fmla="*/ 196 h 1536"/>
              <a:gd name="T20" fmla="*/ 1298 w 1330"/>
              <a:gd name="T21" fmla="*/ 237 h 1536"/>
              <a:gd name="T22" fmla="*/ 1329 w 1330"/>
              <a:gd name="T23" fmla="*/ 330 h 1536"/>
              <a:gd name="T24" fmla="*/ 1051 w 1330"/>
              <a:gd name="T25" fmla="*/ 1236 h 1536"/>
              <a:gd name="T26" fmla="*/ 680 w 1330"/>
              <a:gd name="T27" fmla="*/ 1524 h 1536"/>
              <a:gd name="T28" fmla="*/ 670 w 1330"/>
              <a:gd name="T29" fmla="*/ 1535 h 1536"/>
              <a:gd name="T30" fmla="*/ 649 w 1330"/>
              <a:gd name="T31" fmla="*/ 1452 h 1536"/>
              <a:gd name="T32" fmla="*/ 649 w 1330"/>
              <a:gd name="T33" fmla="*/ 1452 h 1536"/>
              <a:gd name="T34" fmla="*/ 670 w 1330"/>
              <a:gd name="T35" fmla="*/ 93 h 1536"/>
              <a:gd name="T36" fmla="*/ 670 w 1330"/>
              <a:gd name="T37" fmla="*/ 93 h 1536"/>
              <a:gd name="T38" fmla="*/ 639 w 1330"/>
              <a:gd name="T39" fmla="*/ 103 h 1536"/>
              <a:gd name="T40" fmla="*/ 124 w 1330"/>
              <a:gd name="T41" fmla="*/ 278 h 1536"/>
              <a:gd name="T42" fmla="*/ 103 w 1330"/>
              <a:gd name="T43" fmla="*/ 299 h 1536"/>
              <a:gd name="T44" fmla="*/ 93 w 1330"/>
              <a:gd name="T45" fmla="*/ 330 h 1536"/>
              <a:gd name="T46" fmla="*/ 351 w 1330"/>
              <a:gd name="T47" fmla="*/ 1195 h 1536"/>
              <a:gd name="T48" fmla="*/ 670 w 1330"/>
              <a:gd name="T49" fmla="*/ 1442 h 1536"/>
              <a:gd name="T50" fmla="*/ 989 w 1330"/>
              <a:gd name="T51" fmla="*/ 1195 h 1536"/>
              <a:gd name="T52" fmla="*/ 1246 w 1330"/>
              <a:gd name="T53" fmla="*/ 319 h 1536"/>
              <a:gd name="T54" fmla="*/ 1236 w 1330"/>
              <a:gd name="T55" fmla="*/ 289 h 1536"/>
              <a:gd name="T56" fmla="*/ 1205 w 1330"/>
              <a:gd name="T57" fmla="*/ 278 h 1536"/>
              <a:gd name="T58" fmla="*/ 690 w 1330"/>
              <a:gd name="T59" fmla="*/ 103 h 1536"/>
              <a:gd name="T60" fmla="*/ 670 w 1330"/>
              <a:gd name="T61" fmla="*/ 93 h 1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330" h="1536">
                <a:moveTo>
                  <a:pt x="670" y="1535"/>
                </a:moveTo>
                <a:lnTo>
                  <a:pt x="670" y="1535"/>
                </a:lnTo>
                <a:cubicBezTo>
                  <a:pt x="659" y="1535"/>
                  <a:pt x="659" y="1524"/>
                  <a:pt x="649" y="1524"/>
                </a:cubicBezTo>
                <a:cubicBezTo>
                  <a:pt x="639" y="1524"/>
                  <a:pt x="392" y="1401"/>
                  <a:pt x="278" y="1236"/>
                </a:cubicBezTo>
                <a:cubicBezTo>
                  <a:pt x="93" y="958"/>
                  <a:pt x="31" y="515"/>
                  <a:pt x="10" y="330"/>
                </a:cubicBezTo>
                <a:cubicBezTo>
                  <a:pt x="0" y="299"/>
                  <a:pt x="10" y="268"/>
                  <a:pt x="41" y="247"/>
                </a:cubicBezTo>
                <a:cubicBezTo>
                  <a:pt x="62" y="216"/>
                  <a:pt x="83" y="206"/>
                  <a:pt x="124" y="196"/>
                </a:cubicBezTo>
                <a:cubicBezTo>
                  <a:pt x="361" y="185"/>
                  <a:pt x="526" y="93"/>
                  <a:pt x="598" y="31"/>
                </a:cubicBezTo>
                <a:cubicBezTo>
                  <a:pt x="639" y="0"/>
                  <a:pt x="701" y="0"/>
                  <a:pt x="742" y="31"/>
                </a:cubicBezTo>
                <a:cubicBezTo>
                  <a:pt x="814" y="93"/>
                  <a:pt x="969" y="175"/>
                  <a:pt x="1216" y="196"/>
                </a:cubicBezTo>
                <a:cubicBezTo>
                  <a:pt x="1246" y="196"/>
                  <a:pt x="1277" y="216"/>
                  <a:pt x="1298" y="237"/>
                </a:cubicBezTo>
                <a:cubicBezTo>
                  <a:pt x="1319" y="268"/>
                  <a:pt x="1329" y="299"/>
                  <a:pt x="1329" y="330"/>
                </a:cubicBezTo>
                <a:cubicBezTo>
                  <a:pt x="1308" y="515"/>
                  <a:pt x="1246" y="958"/>
                  <a:pt x="1051" y="1236"/>
                </a:cubicBezTo>
                <a:cubicBezTo>
                  <a:pt x="938" y="1401"/>
                  <a:pt x="690" y="1524"/>
                  <a:pt x="680" y="1524"/>
                </a:cubicBezTo>
                <a:lnTo>
                  <a:pt x="670" y="1535"/>
                </a:lnTo>
                <a:close/>
                <a:moveTo>
                  <a:pt x="649" y="1452"/>
                </a:moveTo>
                <a:lnTo>
                  <a:pt x="649" y="1452"/>
                </a:lnTo>
                <a:close/>
                <a:moveTo>
                  <a:pt x="670" y="93"/>
                </a:moveTo>
                <a:lnTo>
                  <a:pt x="670" y="93"/>
                </a:lnTo>
                <a:cubicBezTo>
                  <a:pt x="659" y="93"/>
                  <a:pt x="649" y="93"/>
                  <a:pt x="639" y="103"/>
                </a:cubicBezTo>
                <a:cubicBezTo>
                  <a:pt x="567" y="154"/>
                  <a:pt x="392" y="258"/>
                  <a:pt x="124" y="278"/>
                </a:cubicBezTo>
                <a:cubicBezTo>
                  <a:pt x="114" y="278"/>
                  <a:pt x="103" y="289"/>
                  <a:pt x="103" y="299"/>
                </a:cubicBezTo>
                <a:cubicBezTo>
                  <a:pt x="93" y="299"/>
                  <a:pt x="93" y="309"/>
                  <a:pt x="93" y="330"/>
                </a:cubicBezTo>
                <a:cubicBezTo>
                  <a:pt x="103" y="495"/>
                  <a:pt x="165" y="927"/>
                  <a:pt x="351" y="1195"/>
                </a:cubicBezTo>
                <a:cubicBezTo>
                  <a:pt x="433" y="1318"/>
                  <a:pt x="608" y="1411"/>
                  <a:pt x="670" y="1442"/>
                </a:cubicBezTo>
                <a:cubicBezTo>
                  <a:pt x="721" y="1411"/>
                  <a:pt x="896" y="1318"/>
                  <a:pt x="989" y="1195"/>
                </a:cubicBezTo>
                <a:cubicBezTo>
                  <a:pt x="1164" y="927"/>
                  <a:pt x="1226" y="495"/>
                  <a:pt x="1246" y="319"/>
                </a:cubicBezTo>
                <a:cubicBezTo>
                  <a:pt x="1246" y="309"/>
                  <a:pt x="1236" y="299"/>
                  <a:pt x="1236" y="289"/>
                </a:cubicBezTo>
                <a:cubicBezTo>
                  <a:pt x="1226" y="289"/>
                  <a:pt x="1216" y="278"/>
                  <a:pt x="1205" y="278"/>
                </a:cubicBezTo>
                <a:cubicBezTo>
                  <a:pt x="938" y="258"/>
                  <a:pt x="773" y="154"/>
                  <a:pt x="690" y="103"/>
                </a:cubicBezTo>
                <a:cubicBezTo>
                  <a:pt x="680" y="93"/>
                  <a:pt x="680" y="93"/>
                  <a:pt x="670" y="9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58" name="Freeform 323">
            <a:extLst>
              <a:ext uri="{FF2B5EF4-FFF2-40B4-BE49-F238E27FC236}">
                <a16:creationId xmlns:a16="http://schemas.microsoft.com/office/drawing/2014/main" id="{23D5F847-97E8-1D41-A6F8-CCC17B2AF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3224" y="2429243"/>
            <a:ext cx="237734" cy="174056"/>
          </a:xfrm>
          <a:custGeom>
            <a:avLst/>
            <a:gdLst>
              <a:gd name="T0" fmla="*/ 433 w 496"/>
              <a:gd name="T1" fmla="*/ 361 h 362"/>
              <a:gd name="T2" fmla="*/ 433 w 496"/>
              <a:gd name="T3" fmla="*/ 361 h 362"/>
              <a:gd name="T4" fmla="*/ 62 w 496"/>
              <a:gd name="T5" fmla="*/ 361 h 362"/>
              <a:gd name="T6" fmla="*/ 0 w 496"/>
              <a:gd name="T7" fmla="*/ 299 h 362"/>
              <a:gd name="T8" fmla="*/ 0 w 496"/>
              <a:gd name="T9" fmla="*/ 62 h 362"/>
              <a:gd name="T10" fmla="*/ 62 w 496"/>
              <a:gd name="T11" fmla="*/ 0 h 362"/>
              <a:gd name="T12" fmla="*/ 433 w 496"/>
              <a:gd name="T13" fmla="*/ 0 h 362"/>
              <a:gd name="T14" fmla="*/ 495 w 496"/>
              <a:gd name="T15" fmla="*/ 62 h 362"/>
              <a:gd name="T16" fmla="*/ 495 w 496"/>
              <a:gd name="T17" fmla="*/ 299 h 362"/>
              <a:gd name="T18" fmla="*/ 433 w 496"/>
              <a:gd name="T19" fmla="*/ 361 h 362"/>
              <a:gd name="T20" fmla="*/ 73 w 496"/>
              <a:gd name="T21" fmla="*/ 278 h 362"/>
              <a:gd name="T22" fmla="*/ 73 w 496"/>
              <a:gd name="T23" fmla="*/ 278 h 362"/>
              <a:gd name="T24" fmla="*/ 412 w 496"/>
              <a:gd name="T25" fmla="*/ 278 h 362"/>
              <a:gd name="T26" fmla="*/ 412 w 496"/>
              <a:gd name="T27" fmla="*/ 83 h 362"/>
              <a:gd name="T28" fmla="*/ 73 w 496"/>
              <a:gd name="T29" fmla="*/ 83 h 362"/>
              <a:gd name="T30" fmla="*/ 73 w 496"/>
              <a:gd name="T31" fmla="*/ 278 h 3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6" h="362">
                <a:moveTo>
                  <a:pt x="433" y="361"/>
                </a:moveTo>
                <a:lnTo>
                  <a:pt x="433" y="361"/>
                </a:lnTo>
                <a:cubicBezTo>
                  <a:pt x="62" y="361"/>
                  <a:pt x="62" y="361"/>
                  <a:pt x="62" y="361"/>
                </a:cubicBezTo>
                <a:cubicBezTo>
                  <a:pt x="21" y="361"/>
                  <a:pt x="0" y="330"/>
                  <a:pt x="0" y="299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31"/>
                  <a:pt x="21" y="0"/>
                  <a:pt x="62" y="0"/>
                </a:cubicBezTo>
                <a:cubicBezTo>
                  <a:pt x="433" y="0"/>
                  <a:pt x="433" y="0"/>
                  <a:pt x="433" y="0"/>
                </a:cubicBezTo>
                <a:cubicBezTo>
                  <a:pt x="464" y="0"/>
                  <a:pt x="495" y="31"/>
                  <a:pt x="495" y="62"/>
                </a:cubicBezTo>
                <a:cubicBezTo>
                  <a:pt x="495" y="299"/>
                  <a:pt x="495" y="299"/>
                  <a:pt x="495" y="299"/>
                </a:cubicBezTo>
                <a:cubicBezTo>
                  <a:pt x="495" y="330"/>
                  <a:pt x="464" y="361"/>
                  <a:pt x="433" y="361"/>
                </a:cubicBezTo>
                <a:close/>
                <a:moveTo>
                  <a:pt x="73" y="278"/>
                </a:moveTo>
                <a:lnTo>
                  <a:pt x="73" y="278"/>
                </a:lnTo>
                <a:cubicBezTo>
                  <a:pt x="412" y="278"/>
                  <a:pt x="412" y="278"/>
                  <a:pt x="412" y="278"/>
                </a:cubicBezTo>
                <a:cubicBezTo>
                  <a:pt x="412" y="83"/>
                  <a:pt x="412" y="83"/>
                  <a:pt x="412" y="83"/>
                </a:cubicBezTo>
                <a:cubicBezTo>
                  <a:pt x="73" y="83"/>
                  <a:pt x="73" y="83"/>
                  <a:pt x="73" y="83"/>
                </a:cubicBezTo>
                <a:lnTo>
                  <a:pt x="73" y="27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59" name="Freeform 324">
            <a:extLst>
              <a:ext uri="{FF2B5EF4-FFF2-40B4-BE49-F238E27FC236}">
                <a16:creationId xmlns:a16="http://schemas.microsoft.com/office/drawing/2014/main" id="{41FD6260-9EF6-DF4C-909E-664DF7C7D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8083" y="2293395"/>
            <a:ext cx="203772" cy="174056"/>
          </a:xfrm>
          <a:custGeom>
            <a:avLst/>
            <a:gdLst>
              <a:gd name="T0" fmla="*/ 381 w 424"/>
              <a:gd name="T1" fmla="*/ 361 h 362"/>
              <a:gd name="T2" fmla="*/ 381 w 424"/>
              <a:gd name="T3" fmla="*/ 361 h 362"/>
              <a:gd name="T4" fmla="*/ 340 w 424"/>
              <a:gd name="T5" fmla="*/ 319 h 362"/>
              <a:gd name="T6" fmla="*/ 340 w 424"/>
              <a:gd name="T7" fmla="*/ 206 h 362"/>
              <a:gd name="T8" fmla="*/ 217 w 424"/>
              <a:gd name="T9" fmla="*/ 83 h 362"/>
              <a:gd name="T10" fmla="*/ 83 w 424"/>
              <a:gd name="T11" fmla="*/ 206 h 362"/>
              <a:gd name="T12" fmla="*/ 83 w 424"/>
              <a:gd name="T13" fmla="*/ 319 h 362"/>
              <a:gd name="T14" fmla="*/ 42 w 424"/>
              <a:gd name="T15" fmla="*/ 361 h 362"/>
              <a:gd name="T16" fmla="*/ 42 w 424"/>
              <a:gd name="T17" fmla="*/ 361 h 362"/>
              <a:gd name="T18" fmla="*/ 0 w 424"/>
              <a:gd name="T19" fmla="*/ 319 h 362"/>
              <a:gd name="T20" fmla="*/ 0 w 424"/>
              <a:gd name="T21" fmla="*/ 206 h 362"/>
              <a:gd name="T22" fmla="*/ 217 w 424"/>
              <a:gd name="T23" fmla="*/ 0 h 362"/>
              <a:gd name="T24" fmla="*/ 423 w 424"/>
              <a:gd name="T25" fmla="*/ 206 h 362"/>
              <a:gd name="T26" fmla="*/ 423 w 424"/>
              <a:gd name="T27" fmla="*/ 319 h 362"/>
              <a:gd name="T28" fmla="*/ 381 w 424"/>
              <a:gd name="T29" fmla="*/ 361 h 3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24" h="362">
                <a:moveTo>
                  <a:pt x="381" y="361"/>
                </a:moveTo>
                <a:lnTo>
                  <a:pt x="381" y="361"/>
                </a:lnTo>
                <a:cubicBezTo>
                  <a:pt x="361" y="361"/>
                  <a:pt x="340" y="340"/>
                  <a:pt x="340" y="319"/>
                </a:cubicBezTo>
                <a:cubicBezTo>
                  <a:pt x="340" y="206"/>
                  <a:pt x="340" y="206"/>
                  <a:pt x="340" y="206"/>
                </a:cubicBezTo>
                <a:cubicBezTo>
                  <a:pt x="340" y="134"/>
                  <a:pt x="279" y="83"/>
                  <a:pt x="217" y="83"/>
                </a:cubicBezTo>
                <a:cubicBezTo>
                  <a:pt x="145" y="83"/>
                  <a:pt x="83" y="134"/>
                  <a:pt x="83" y="206"/>
                </a:cubicBezTo>
                <a:cubicBezTo>
                  <a:pt x="83" y="319"/>
                  <a:pt x="83" y="319"/>
                  <a:pt x="83" y="319"/>
                </a:cubicBezTo>
                <a:cubicBezTo>
                  <a:pt x="83" y="340"/>
                  <a:pt x="62" y="361"/>
                  <a:pt x="42" y="361"/>
                </a:cubicBezTo>
                <a:lnTo>
                  <a:pt x="42" y="361"/>
                </a:lnTo>
                <a:cubicBezTo>
                  <a:pt x="21" y="361"/>
                  <a:pt x="0" y="340"/>
                  <a:pt x="0" y="319"/>
                </a:cubicBezTo>
                <a:cubicBezTo>
                  <a:pt x="0" y="206"/>
                  <a:pt x="0" y="206"/>
                  <a:pt x="0" y="206"/>
                </a:cubicBezTo>
                <a:cubicBezTo>
                  <a:pt x="0" y="93"/>
                  <a:pt x="93" y="0"/>
                  <a:pt x="217" y="0"/>
                </a:cubicBezTo>
                <a:cubicBezTo>
                  <a:pt x="330" y="0"/>
                  <a:pt x="423" y="93"/>
                  <a:pt x="423" y="206"/>
                </a:cubicBezTo>
                <a:cubicBezTo>
                  <a:pt x="423" y="319"/>
                  <a:pt x="423" y="319"/>
                  <a:pt x="423" y="319"/>
                </a:cubicBezTo>
                <a:cubicBezTo>
                  <a:pt x="423" y="340"/>
                  <a:pt x="402" y="361"/>
                  <a:pt x="381" y="36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60" name="Freeform 325">
            <a:extLst>
              <a:ext uri="{FF2B5EF4-FFF2-40B4-BE49-F238E27FC236}">
                <a16:creationId xmlns:a16="http://schemas.microsoft.com/office/drawing/2014/main" id="{E18F8E32-4633-4646-A8F5-BAEA5B8A6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8008" y="4089137"/>
            <a:ext cx="679241" cy="44576"/>
          </a:xfrm>
          <a:custGeom>
            <a:avLst/>
            <a:gdLst>
              <a:gd name="T0" fmla="*/ 1370 w 1412"/>
              <a:gd name="T1" fmla="*/ 93 h 94"/>
              <a:gd name="T2" fmla="*/ 1370 w 1412"/>
              <a:gd name="T3" fmla="*/ 93 h 94"/>
              <a:gd name="T4" fmla="*/ 51 w 1412"/>
              <a:gd name="T5" fmla="*/ 93 h 94"/>
              <a:gd name="T6" fmla="*/ 0 w 1412"/>
              <a:gd name="T7" fmla="*/ 52 h 94"/>
              <a:gd name="T8" fmla="*/ 51 w 1412"/>
              <a:gd name="T9" fmla="*/ 0 h 94"/>
              <a:gd name="T10" fmla="*/ 1370 w 1412"/>
              <a:gd name="T11" fmla="*/ 0 h 94"/>
              <a:gd name="T12" fmla="*/ 1411 w 1412"/>
              <a:gd name="T13" fmla="*/ 52 h 94"/>
              <a:gd name="T14" fmla="*/ 1370 w 1412"/>
              <a:gd name="T15" fmla="*/ 93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12" h="94">
                <a:moveTo>
                  <a:pt x="1370" y="93"/>
                </a:moveTo>
                <a:lnTo>
                  <a:pt x="1370" y="93"/>
                </a:lnTo>
                <a:cubicBezTo>
                  <a:pt x="51" y="93"/>
                  <a:pt x="51" y="93"/>
                  <a:pt x="51" y="93"/>
                </a:cubicBezTo>
                <a:cubicBezTo>
                  <a:pt x="20" y="93"/>
                  <a:pt x="0" y="72"/>
                  <a:pt x="0" y="52"/>
                </a:cubicBezTo>
                <a:cubicBezTo>
                  <a:pt x="0" y="21"/>
                  <a:pt x="20" y="0"/>
                  <a:pt x="51" y="0"/>
                </a:cubicBezTo>
                <a:cubicBezTo>
                  <a:pt x="1370" y="0"/>
                  <a:pt x="1370" y="0"/>
                  <a:pt x="1370" y="0"/>
                </a:cubicBezTo>
                <a:cubicBezTo>
                  <a:pt x="1390" y="0"/>
                  <a:pt x="1411" y="21"/>
                  <a:pt x="1411" y="52"/>
                </a:cubicBezTo>
                <a:cubicBezTo>
                  <a:pt x="1411" y="72"/>
                  <a:pt x="1390" y="93"/>
                  <a:pt x="1370" y="9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61" name="Freeform 326">
            <a:extLst>
              <a:ext uri="{FF2B5EF4-FFF2-40B4-BE49-F238E27FC236}">
                <a16:creationId xmlns:a16="http://schemas.microsoft.com/office/drawing/2014/main" id="{1AC3BE6B-E860-1F44-9DF8-A29212942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8668" y="4010601"/>
            <a:ext cx="520043" cy="44575"/>
          </a:xfrm>
          <a:custGeom>
            <a:avLst/>
            <a:gdLst>
              <a:gd name="T0" fmla="*/ 1030 w 1082"/>
              <a:gd name="T1" fmla="*/ 92 h 93"/>
              <a:gd name="T2" fmla="*/ 1030 w 1082"/>
              <a:gd name="T3" fmla="*/ 92 h 93"/>
              <a:gd name="T4" fmla="*/ 41 w 1082"/>
              <a:gd name="T5" fmla="*/ 92 h 93"/>
              <a:gd name="T6" fmla="*/ 0 w 1082"/>
              <a:gd name="T7" fmla="*/ 51 h 93"/>
              <a:gd name="T8" fmla="*/ 41 w 1082"/>
              <a:gd name="T9" fmla="*/ 0 h 93"/>
              <a:gd name="T10" fmla="*/ 1030 w 1082"/>
              <a:gd name="T11" fmla="*/ 0 h 93"/>
              <a:gd name="T12" fmla="*/ 1081 w 1082"/>
              <a:gd name="T13" fmla="*/ 51 h 93"/>
              <a:gd name="T14" fmla="*/ 1030 w 1082"/>
              <a:gd name="T15" fmla="*/ 92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82" h="93">
                <a:moveTo>
                  <a:pt x="1030" y="92"/>
                </a:moveTo>
                <a:lnTo>
                  <a:pt x="1030" y="92"/>
                </a:lnTo>
                <a:cubicBezTo>
                  <a:pt x="41" y="92"/>
                  <a:pt x="41" y="92"/>
                  <a:pt x="41" y="92"/>
                </a:cubicBezTo>
                <a:cubicBezTo>
                  <a:pt x="20" y="92"/>
                  <a:pt x="0" y="72"/>
                  <a:pt x="0" y="51"/>
                </a:cubicBezTo>
                <a:cubicBezTo>
                  <a:pt x="0" y="20"/>
                  <a:pt x="20" y="0"/>
                  <a:pt x="41" y="0"/>
                </a:cubicBezTo>
                <a:cubicBezTo>
                  <a:pt x="1030" y="0"/>
                  <a:pt x="1030" y="0"/>
                  <a:pt x="1030" y="0"/>
                </a:cubicBezTo>
                <a:cubicBezTo>
                  <a:pt x="1061" y="0"/>
                  <a:pt x="1081" y="20"/>
                  <a:pt x="1081" y="51"/>
                </a:cubicBezTo>
                <a:cubicBezTo>
                  <a:pt x="1081" y="72"/>
                  <a:pt x="1061" y="92"/>
                  <a:pt x="1030" y="9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62" name="Freeform 327">
            <a:extLst>
              <a:ext uri="{FF2B5EF4-FFF2-40B4-BE49-F238E27FC236}">
                <a16:creationId xmlns:a16="http://schemas.microsoft.com/office/drawing/2014/main" id="{38AEAF46-E6E0-B24A-A044-CEC67879D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8668" y="3613669"/>
            <a:ext cx="520043" cy="44576"/>
          </a:xfrm>
          <a:custGeom>
            <a:avLst/>
            <a:gdLst>
              <a:gd name="T0" fmla="*/ 1040 w 1082"/>
              <a:gd name="T1" fmla="*/ 92 h 93"/>
              <a:gd name="T2" fmla="*/ 1040 w 1082"/>
              <a:gd name="T3" fmla="*/ 92 h 93"/>
              <a:gd name="T4" fmla="*/ 41 w 1082"/>
              <a:gd name="T5" fmla="*/ 92 h 93"/>
              <a:gd name="T6" fmla="*/ 0 w 1082"/>
              <a:gd name="T7" fmla="*/ 41 h 93"/>
              <a:gd name="T8" fmla="*/ 41 w 1082"/>
              <a:gd name="T9" fmla="*/ 0 h 93"/>
              <a:gd name="T10" fmla="*/ 1040 w 1082"/>
              <a:gd name="T11" fmla="*/ 0 h 93"/>
              <a:gd name="T12" fmla="*/ 1081 w 1082"/>
              <a:gd name="T13" fmla="*/ 41 h 93"/>
              <a:gd name="T14" fmla="*/ 1040 w 1082"/>
              <a:gd name="T15" fmla="*/ 92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82" h="93">
                <a:moveTo>
                  <a:pt x="1040" y="92"/>
                </a:moveTo>
                <a:lnTo>
                  <a:pt x="1040" y="92"/>
                </a:lnTo>
                <a:cubicBezTo>
                  <a:pt x="41" y="92"/>
                  <a:pt x="41" y="92"/>
                  <a:pt x="41" y="92"/>
                </a:cubicBezTo>
                <a:cubicBezTo>
                  <a:pt x="20" y="92"/>
                  <a:pt x="0" y="72"/>
                  <a:pt x="0" y="41"/>
                </a:cubicBezTo>
                <a:cubicBezTo>
                  <a:pt x="0" y="20"/>
                  <a:pt x="20" y="0"/>
                  <a:pt x="41" y="0"/>
                </a:cubicBezTo>
                <a:cubicBezTo>
                  <a:pt x="1040" y="0"/>
                  <a:pt x="1040" y="0"/>
                  <a:pt x="1040" y="0"/>
                </a:cubicBezTo>
                <a:cubicBezTo>
                  <a:pt x="1061" y="0"/>
                  <a:pt x="1081" y="20"/>
                  <a:pt x="1081" y="41"/>
                </a:cubicBezTo>
                <a:cubicBezTo>
                  <a:pt x="1081" y="72"/>
                  <a:pt x="1061" y="92"/>
                  <a:pt x="1040" y="9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63" name="Freeform 328">
            <a:extLst>
              <a:ext uri="{FF2B5EF4-FFF2-40B4-BE49-F238E27FC236}">
                <a16:creationId xmlns:a16="http://schemas.microsoft.com/office/drawing/2014/main" id="{77F7C761-7BFD-FD4C-923E-A628B2DCD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7204" y="3692207"/>
            <a:ext cx="44576" cy="282309"/>
          </a:xfrm>
          <a:custGeom>
            <a:avLst/>
            <a:gdLst>
              <a:gd name="T0" fmla="*/ 42 w 94"/>
              <a:gd name="T1" fmla="*/ 587 h 588"/>
              <a:gd name="T2" fmla="*/ 42 w 94"/>
              <a:gd name="T3" fmla="*/ 587 h 588"/>
              <a:gd name="T4" fmla="*/ 42 w 94"/>
              <a:gd name="T5" fmla="*/ 587 h 588"/>
              <a:gd name="T6" fmla="*/ 0 w 94"/>
              <a:gd name="T7" fmla="*/ 546 h 588"/>
              <a:gd name="T8" fmla="*/ 0 w 94"/>
              <a:gd name="T9" fmla="*/ 52 h 588"/>
              <a:gd name="T10" fmla="*/ 42 w 94"/>
              <a:gd name="T11" fmla="*/ 0 h 588"/>
              <a:gd name="T12" fmla="*/ 42 w 94"/>
              <a:gd name="T13" fmla="*/ 0 h 588"/>
              <a:gd name="T14" fmla="*/ 93 w 94"/>
              <a:gd name="T15" fmla="*/ 52 h 588"/>
              <a:gd name="T16" fmla="*/ 93 w 94"/>
              <a:gd name="T17" fmla="*/ 546 h 588"/>
              <a:gd name="T18" fmla="*/ 42 w 94"/>
              <a:gd name="T19" fmla="*/ 587 h 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4" h="588">
                <a:moveTo>
                  <a:pt x="42" y="587"/>
                </a:moveTo>
                <a:lnTo>
                  <a:pt x="42" y="587"/>
                </a:lnTo>
                <a:lnTo>
                  <a:pt x="42" y="587"/>
                </a:lnTo>
                <a:cubicBezTo>
                  <a:pt x="21" y="587"/>
                  <a:pt x="0" y="567"/>
                  <a:pt x="0" y="546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21"/>
                  <a:pt x="21" y="0"/>
                  <a:pt x="42" y="0"/>
                </a:cubicBezTo>
                <a:lnTo>
                  <a:pt x="42" y="0"/>
                </a:lnTo>
                <a:cubicBezTo>
                  <a:pt x="73" y="0"/>
                  <a:pt x="93" y="21"/>
                  <a:pt x="93" y="52"/>
                </a:cubicBezTo>
                <a:cubicBezTo>
                  <a:pt x="93" y="546"/>
                  <a:pt x="93" y="546"/>
                  <a:pt x="93" y="546"/>
                </a:cubicBezTo>
                <a:cubicBezTo>
                  <a:pt x="93" y="567"/>
                  <a:pt x="73" y="587"/>
                  <a:pt x="42" y="58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64" name="Freeform 329">
            <a:extLst>
              <a:ext uri="{FF2B5EF4-FFF2-40B4-BE49-F238E27FC236}">
                <a16:creationId xmlns:a16="http://schemas.microsoft.com/office/drawing/2014/main" id="{E13BCE64-8ECB-6144-AF3A-A6296B335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6402" y="3692207"/>
            <a:ext cx="44575" cy="282309"/>
          </a:xfrm>
          <a:custGeom>
            <a:avLst/>
            <a:gdLst>
              <a:gd name="T0" fmla="*/ 41 w 94"/>
              <a:gd name="T1" fmla="*/ 587 h 588"/>
              <a:gd name="T2" fmla="*/ 41 w 94"/>
              <a:gd name="T3" fmla="*/ 587 h 588"/>
              <a:gd name="T4" fmla="*/ 41 w 94"/>
              <a:gd name="T5" fmla="*/ 587 h 588"/>
              <a:gd name="T6" fmla="*/ 0 w 94"/>
              <a:gd name="T7" fmla="*/ 546 h 588"/>
              <a:gd name="T8" fmla="*/ 0 w 94"/>
              <a:gd name="T9" fmla="*/ 52 h 588"/>
              <a:gd name="T10" fmla="*/ 41 w 94"/>
              <a:gd name="T11" fmla="*/ 0 h 588"/>
              <a:gd name="T12" fmla="*/ 41 w 94"/>
              <a:gd name="T13" fmla="*/ 0 h 588"/>
              <a:gd name="T14" fmla="*/ 93 w 94"/>
              <a:gd name="T15" fmla="*/ 52 h 588"/>
              <a:gd name="T16" fmla="*/ 93 w 94"/>
              <a:gd name="T17" fmla="*/ 546 h 588"/>
              <a:gd name="T18" fmla="*/ 41 w 94"/>
              <a:gd name="T19" fmla="*/ 587 h 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4" h="588">
                <a:moveTo>
                  <a:pt x="41" y="587"/>
                </a:moveTo>
                <a:lnTo>
                  <a:pt x="41" y="587"/>
                </a:lnTo>
                <a:lnTo>
                  <a:pt x="41" y="587"/>
                </a:lnTo>
                <a:cubicBezTo>
                  <a:pt x="20" y="587"/>
                  <a:pt x="0" y="567"/>
                  <a:pt x="0" y="546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21"/>
                  <a:pt x="20" y="0"/>
                  <a:pt x="41" y="0"/>
                </a:cubicBezTo>
                <a:lnTo>
                  <a:pt x="41" y="0"/>
                </a:lnTo>
                <a:cubicBezTo>
                  <a:pt x="72" y="0"/>
                  <a:pt x="93" y="21"/>
                  <a:pt x="93" y="52"/>
                </a:cubicBezTo>
                <a:cubicBezTo>
                  <a:pt x="93" y="546"/>
                  <a:pt x="93" y="546"/>
                  <a:pt x="93" y="546"/>
                </a:cubicBezTo>
                <a:cubicBezTo>
                  <a:pt x="93" y="567"/>
                  <a:pt x="72" y="587"/>
                  <a:pt x="41" y="58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65" name="Freeform 330">
            <a:extLst>
              <a:ext uri="{FF2B5EF4-FFF2-40B4-BE49-F238E27FC236}">
                <a16:creationId xmlns:a16="http://schemas.microsoft.com/office/drawing/2014/main" id="{EC995E19-61CA-DD49-B6E7-A435B1E34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3476" y="3692207"/>
            <a:ext cx="44575" cy="282309"/>
          </a:xfrm>
          <a:custGeom>
            <a:avLst/>
            <a:gdLst>
              <a:gd name="T0" fmla="*/ 51 w 93"/>
              <a:gd name="T1" fmla="*/ 587 h 588"/>
              <a:gd name="T2" fmla="*/ 51 w 93"/>
              <a:gd name="T3" fmla="*/ 587 h 588"/>
              <a:gd name="T4" fmla="*/ 51 w 93"/>
              <a:gd name="T5" fmla="*/ 587 h 588"/>
              <a:gd name="T6" fmla="*/ 0 w 93"/>
              <a:gd name="T7" fmla="*/ 546 h 588"/>
              <a:gd name="T8" fmla="*/ 0 w 93"/>
              <a:gd name="T9" fmla="*/ 52 h 588"/>
              <a:gd name="T10" fmla="*/ 51 w 93"/>
              <a:gd name="T11" fmla="*/ 0 h 588"/>
              <a:gd name="T12" fmla="*/ 51 w 93"/>
              <a:gd name="T13" fmla="*/ 0 h 588"/>
              <a:gd name="T14" fmla="*/ 92 w 93"/>
              <a:gd name="T15" fmla="*/ 52 h 588"/>
              <a:gd name="T16" fmla="*/ 92 w 93"/>
              <a:gd name="T17" fmla="*/ 546 h 588"/>
              <a:gd name="T18" fmla="*/ 51 w 93"/>
              <a:gd name="T19" fmla="*/ 587 h 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3" h="588">
                <a:moveTo>
                  <a:pt x="51" y="587"/>
                </a:moveTo>
                <a:lnTo>
                  <a:pt x="51" y="587"/>
                </a:lnTo>
                <a:lnTo>
                  <a:pt x="51" y="587"/>
                </a:lnTo>
                <a:cubicBezTo>
                  <a:pt x="20" y="587"/>
                  <a:pt x="0" y="567"/>
                  <a:pt x="0" y="546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21"/>
                  <a:pt x="20" y="0"/>
                  <a:pt x="51" y="0"/>
                </a:cubicBezTo>
                <a:lnTo>
                  <a:pt x="51" y="0"/>
                </a:lnTo>
                <a:cubicBezTo>
                  <a:pt x="72" y="0"/>
                  <a:pt x="92" y="21"/>
                  <a:pt x="92" y="52"/>
                </a:cubicBezTo>
                <a:cubicBezTo>
                  <a:pt x="92" y="546"/>
                  <a:pt x="92" y="546"/>
                  <a:pt x="92" y="546"/>
                </a:cubicBezTo>
                <a:cubicBezTo>
                  <a:pt x="92" y="567"/>
                  <a:pt x="72" y="587"/>
                  <a:pt x="51" y="58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66" name="Freeform 331">
            <a:extLst>
              <a:ext uri="{FF2B5EF4-FFF2-40B4-BE49-F238E27FC236}">
                <a16:creationId xmlns:a16="http://schemas.microsoft.com/office/drawing/2014/main" id="{F8153B1E-62FA-C949-B509-D3E647FFF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3763" y="3479944"/>
            <a:ext cx="689853" cy="140094"/>
          </a:xfrm>
          <a:custGeom>
            <a:avLst/>
            <a:gdLst>
              <a:gd name="T0" fmla="*/ 51 w 1432"/>
              <a:gd name="T1" fmla="*/ 289 h 290"/>
              <a:gd name="T2" fmla="*/ 51 w 1432"/>
              <a:gd name="T3" fmla="*/ 289 h 290"/>
              <a:gd name="T4" fmla="*/ 10 w 1432"/>
              <a:gd name="T5" fmla="*/ 258 h 290"/>
              <a:gd name="T6" fmla="*/ 41 w 1432"/>
              <a:gd name="T7" fmla="*/ 196 h 290"/>
              <a:gd name="T8" fmla="*/ 710 w 1432"/>
              <a:gd name="T9" fmla="*/ 0 h 290"/>
              <a:gd name="T10" fmla="*/ 731 w 1432"/>
              <a:gd name="T11" fmla="*/ 0 h 290"/>
              <a:gd name="T12" fmla="*/ 1390 w 1432"/>
              <a:gd name="T13" fmla="*/ 196 h 290"/>
              <a:gd name="T14" fmla="*/ 1421 w 1432"/>
              <a:gd name="T15" fmla="*/ 248 h 290"/>
              <a:gd name="T16" fmla="*/ 1359 w 1432"/>
              <a:gd name="T17" fmla="*/ 279 h 290"/>
              <a:gd name="T18" fmla="*/ 720 w 1432"/>
              <a:gd name="T19" fmla="*/ 93 h 290"/>
              <a:gd name="T20" fmla="*/ 72 w 1432"/>
              <a:gd name="T21" fmla="*/ 289 h 290"/>
              <a:gd name="T22" fmla="*/ 51 w 1432"/>
              <a:gd name="T23" fmla="*/ 289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32" h="290">
                <a:moveTo>
                  <a:pt x="51" y="289"/>
                </a:moveTo>
                <a:lnTo>
                  <a:pt x="51" y="289"/>
                </a:lnTo>
                <a:cubicBezTo>
                  <a:pt x="30" y="289"/>
                  <a:pt x="20" y="268"/>
                  <a:pt x="10" y="258"/>
                </a:cubicBezTo>
                <a:cubicBezTo>
                  <a:pt x="0" y="227"/>
                  <a:pt x="20" y="206"/>
                  <a:pt x="41" y="196"/>
                </a:cubicBezTo>
                <a:cubicBezTo>
                  <a:pt x="710" y="0"/>
                  <a:pt x="710" y="0"/>
                  <a:pt x="710" y="0"/>
                </a:cubicBezTo>
                <a:cubicBezTo>
                  <a:pt x="710" y="0"/>
                  <a:pt x="720" y="0"/>
                  <a:pt x="731" y="0"/>
                </a:cubicBezTo>
                <a:cubicBezTo>
                  <a:pt x="1390" y="196"/>
                  <a:pt x="1390" y="196"/>
                  <a:pt x="1390" y="196"/>
                </a:cubicBezTo>
                <a:cubicBezTo>
                  <a:pt x="1411" y="196"/>
                  <a:pt x="1431" y="227"/>
                  <a:pt x="1421" y="248"/>
                </a:cubicBezTo>
                <a:cubicBezTo>
                  <a:pt x="1411" y="279"/>
                  <a:pt x="1390" y="289"/>
                  <a:pt x="1359" y="279"/>
                </a:cubicBezTo>
                <a:cubicBezTo>
                  <a:pt x="720" y="93"/>
                  <a:pt x="720" y="93"/>
                  <a:pt x="720" y="93"/>
                </a:cubicBezTo>
                <a:cubicBezTo>
                  <a:pt x="72" y="289"/>
                  <a:pt x="72" y="289"/>
                  <a:pt x="72" y="289"/>
                </a:cubicBezTo>
                <a:cubicBezTo>
                  <a:pt x="61" y="289"/>
                  <a:pt x="61" y="289"/>
                  <a:pt x="51" y="28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67" name="Freeform 332">
            <a:extLst>
              <a:ext uri="{FF2B5EF4-FFF2-40B4-BE49-F238E27FC236}">
                <a16:creationId xmlns:a16="http://schemas.microsoft.com/office/drawing/2014/main" id="{2C026F28-E767-DD4B-82AE-AD36A3E99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1182" y="2384668"/>
            <a:ext cx="437261" cy="163442"/>
          </a:xfrm>
          <a:custGeom>
            <a:avLst/>
            <a:gdLst>
              <a:gd name="T0" fmla="*/ 453 w 907"/>
              <a:gd name="T1" fmla="*/ 339 h 340"/>
              <a:gd name="T2" fmla="*/ 453 w 907"/>
              <a:gd name="T3" fmla="*/ 339 h 340"/>
              <a:gd name="T4" fmla="*/ 154 w 907"/>
              <a:gd name="T5" fmla="*/ 319 h 340"/>
              <a:gd name="T6" fmla="*/ 51 w 907"/>
              <a:gd name="T7" fmla="*/ 288 h 340"/>
              <a:gd name="T8" fmla="*/ 0 w 907"/>
              <a:gd name="T9" fmla="*/ 216 h 340"/>
              <a:gd name="T10" fmla="*/ 0 w 907"/>
              <a:gd name="T11" fmla="*/ 41 h 340"/>
              <a:gd name="T12" fmla="*/ 41 w 907"/>
              <a:gd name="T13" fmla="*/ 0 h 340"/>
              <a:gd name="T14" fmla="*/ 41 w 907"/>
              <a:gd name="T15" fmla="*/ 0 h 340"/>
              <a:gd name="T16" fmla="*/ 82 w 907"/>
              <a:gd name="T17" fmla="*/ 41 h 340"/>
              <a:gd name="T18" fmla="*/ 185 w 907"/>
              <a:gd name="T19" fmla="*/ 72 h 340"/>
              <a:gd name="T20" fmla="*/ 422 w 907"/>
              <a:gd name="T21" fmla="*/ 92 h 340"/>
              <a:gd name="T22" fmla="*/ 484 w 907"/>
              <a:gd name="T23" fmla="*/ 92 h 340"/>
              <a:gd name="T24" fmla="*/ 721 w 907"/>
              <a:gd name="T25" fmla="*/ 72 h 340"/>
              <a:gd name="T26" fmla="*/ 834 w 907"/>
              <a:gd name="T27" fmla="*/ 41 h 340"/>
              <a:gd name="T28" fmla="*/ 875 w 907"/>
              <a:gd name="T29" fmla="*/ 0 h 340"/>
              <a:gd name="T30" fmla="*/ 875 w 907"/>
              <a:gd name="T31" fmla="*/ 0 h 340"/>
              <a:gd name="T32" fmla="*/ 906 w 907"/>
              <a:gd name="T33" fmla="*/ 41 h 340"/>
              <a:gd name="T34" fmla="*/ 906 w 907"/>
              <a:gd name="T35" fmla="*/ 41 h 340"/>
              <a:gd name="T36" fmla="*/ 906 w 907"/>
              <a:gd name="T37" fmla="*/ 41 h 340"/>
              <a:gd name="T38" fmla="*/ 906 w 907"/>
              <a:gd name="T39" fmla="*/ 41 h 340"/>
              <a:gd name="T40" fmla="*/ 906 w 907"/>
              <a:gd name="T41" fmla="*/ 216 h 340"/>
              <a:gd name="T42" fmla="*/ 751 w 907"/>
              <a:gd name="T43" fmla="*/ 319 h 340"/>
              <a:gd name="T44" fmla="*/ 453 w 907"/>
              <a:gd name="T45" fmla="*/ 339 h 340"/>
              <a:gd name="T46" fmla="*/ 82 w 907"/>
              <a:gd name="T47" fmla="*/ 206 h 340"/>
              <a:gd name="T48" fmla="*/ 82 w 907"/>
              <a:gd name="T49" fmla="*/ 206 h 340"/>
              <a:gd name="T50" fmla="*/ 195 w 907"/>
              <a:gd name="T51" fmla="*/ 236 h 340"/>
              <a:gd name="T52" fmla="*/ 453 w 907"/>
              <a:gd name="T53" fmla="*/ 257 h 340"/>
              <a:gd name="T54" fmla="*/ 710 w 907"/>
              <a:gd name="T55" fmla="*/ 236 h 340"/>
              <a:gd name="T56" fmla="*/ 834 w 907"/>
              <a:gd name="T57" fmla="*/ 206 h 340"/>
              <a:gd name="T58" fmla="*/ 834 w 907"/>
              <a:gd name="T59" fmla="*/ 123 h 340"/>
              <a:gd name="T60" fmla="*/ 772 w 907"/>
              <a:gd name="T61" fmla="*/ 144 h 340"/>
              <a:gd name="T62" fmla="*/ 484 w 907"/>
              <a:gd name="T63" fmla="*/ 175 h 340"/>
              <a:gd name="T64" fmla="*/ 422 w 907"/>
              <a:gd name="T65" fmla="*/ 175 h 340"/>
              <a:gd name="T66" fmla="*/ 144 w 907"/>
              <a:gd name="T67" fmla="*/ 144 h 340"/>
              <a:gd name="T68" fmla="*/ 82 w 907"/>
              <a:gd name="T69" fmla="*/ 123 h 340"/>
              <a:gd name="T70" fmla="*/ 82 w 907"/>
              <a:gd name="T71" fmla="*/ 206 h 340"/>
              <a:gd name="T72" fmla="*/ 834 w 907"/>
              <a:gd name="T73" fmla="*/ 216 h 340"/>
              <a:gd name="T74" fmla="*/ 834 w 907"/>
              <a:gd name="T75" fmla="*/ 216 h 340"/>
              <a:gd name="T76" fmla="*/ 82 w 907"/>
              <a:gd name="T77" fmla="*/ 41 h 340"/>
              <a:gd name="T78" fmla="*/ 82 w 907"/>
              <a:gd name="T79" fmla="*/ 41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907" h="340">
                <a:moveTo>
                  <a:pt x="453" y="339"/>
                </a:moveTo>
                <a:lnTo>
                  <a:pt x="453" y="339"/>
                </a:lnTo>
                <a:cubicBezTo>
                  <a:pt x="339" y="339"/>
                  <a:pt x="237" y="329"/>
                  <a:pt x="154" y="319"/>
                </a:cubicBezTo>
                <a:cubicBezTo>
                  <a:pt x="113" y="309"/>
                  <a:pt x="82" y="298"/>
                  <a:pt x="51" y="288"/>
                </a:cubicBezTo>
                <a:cubicBezTo>
                  <a:pt x="20" y="267"/>
                  <a:pt x="0" y="247"/>
                  <a:pt x="0" y="216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20"/>
                  <a:pt x="20" y="0"/>
                  <a:pt x="41" y="0"/>
                </a:cubicBezTo>
                <a:lnTo>
                  <a:pt x="41" y="0"/>
                </a:lnTo>
                <a:cubicBezTo>
                  <a:pt x="61" y="0"/>
                  <a:pt x="82" y="20"/>
                  <a:pt x="82" y="41"/>
                </a:cubicBezTo>
                <a:cubicBezTo>
                  <a:pt x="92" y="41"/>
                  <a:pt x="113" y="51"/>
                  <a:pt x="185" y="72"/>
                </a:cubicBezTo>
                <a:cubicBezTo>
                  <a:pt x="257" y="82"/>
                  <a:pt x="339" y="92"/>
                  <a:pt x="422" y="92"/>
                </a:cubicBezTo>
                <a:cubicBezTo>
                  <a:pt x="442" y="92"/>
                  <a:pt x="463" y="92"/>
                  <a:pt x="484" y="92"/>
                </a:cubicBezTo>
                <a:cubicBezTo>
                  <a:pt x="576" y="92"/>
                  <a:pt x="659" y="82"/>
                  <a:pt x="721" y="72"/>
                </a:cubicBezTo>
                <a:cubicBezTo>
                  <a:pt x="803" y="51"/>
                  <a:pt x="823" y="41"/>
                  <a:pt x="834" y="41"/>
                </a:cubicBezTo>
                <a:cubicBezTo>
                  <a:pt x="834" y="20"/>
                  <a:pt x="854" y="0"/>
                  <a:pt x="875" y="0"/>
                </a:cubicBezTo>
                <a:lnTo>
                  <a:pt x="875" y="0"/>
                </a:lnTo>
                <a:cubicBezTo>
                  <a:pt x="896" y="0"/>
                  <a:pt x="906" y="20"/>
                  <a:pt x="906" y="41"/>
                </a:cubicBezTo>
                <a:lnTo>
                  <a:pt x="906" y="41"/>
                </a:lnTo>
                <a:lnTo>
                  <a:pt x="906" y="41"/>
                </a:lnTo>
                <a:lnTo>
                  <a:pt x="906" y="41"/>
                </a:lnTo>
                <a:cubicBezTo>
                  <a:pt x="906" y="216"/>
                  <a:pt x="906" y="216"/>
                  <a:pt x="906" y="216"/>
                </a:cubicBezTo>
                <a:cubicBezTo>
                  <a:pt x="906" y="278"/>
                  <a:pt x="823" y="298"/>
                  <a:pt x="751" y="319"/>
                </a:cubicBezTo>
                <a:cubicBezTo>
                  <a:pt x="679" y="329"/>
                  <a:pt x="566" y="339"/>
                  <a:pt x="453" y="339"/>
                </a:cubicBezTo>
                <a:close/>
                <a:moveTo>
                  <a:pt x="82" y="206"/>
                </a:moveTo>
                <a:lnTo>
                  <a:pt x="82" y="206"/>
                </a:lnTo>
                <a:cubicBezTo>
                  <a:pt x="92" y="216"/>
                  <a:pt x="123" y="226"/>
                  <a:pt x="195" y="236"/>
                </a:cubicBezTo>
                <a:cubicBezTo>
                  <a:pt x="267" y="257"/>
                  <a:pt x="360" y="257"/>
                  <a:pt x="453" y="257"/>
                </a:cubicBezTo>
                <a:cubicBezTo>
                  <a:pt x="545" y="257"/>
                  <a:pt x="638" y="257"/>
                  <a:pt x="710" y="236"/>
                </a:cubicBezTo>
                <a:cubicBezTo>
                  <a:pt x="793" y="226"/>
                  <a:pt x="823" y="216"/>
                  <a:pt x="834" y="206"/>
                </a:cubicBezTo>
                <a:cubicBezTo>
                  <a:pt x="834" y="123"/>
                  <a:pt x="834" y="123"/>
                  <a:pt x="834" y="123"/>
                </a:cubicBezTo>
                <a:cubicBezTo>
                  <a:pt x="813" y="133"/>
                  <a:pt x="782" y="144"/>
                  <a:pt x="772" y="144"/>
                </a:cubicBezTo>
                <a:cubicBezTo>
                  <a:pt x="690" y="164"/>
                  <a:pt x="597" y="175"/>
                  <a:pt x="484" y="175"/>
                </a:cubicBezTo>
                <a:cubicBezTo>
                  <a:pt x="463" y="175"/>
                  <a:pt x="442" y="175"/>
                  <a:pt x="422" y="175"/>
                </a:cubicBezTo>
                <a:cubicBezTo>
                  <a:pt x="319" y="164"/>
                  <a:pt x="216" y="164"/>
                  <a:pt x="144" y="144"/>
                </a:cubicBezTo>
                <a:cubicBezTo>
                  <a:pt x="123" y="144"/>
                  <a:pt x="103" y="133"/>
                  <a:pt x="82" y="123"/>
                </a:cubicBezTo>
                <a:lnTo>
                  <a:pt x="82" y="206"/>
                </a:lnTo>
                <a:close/>
                <a:moveTo>
                  <a:pt x="834" y="216"/>
                </a:moveTo>
                <a:lnTo>
                  <a:pt x="834" y="216"/>
                </a:lnTo>
                <a:close/>
                <a:moveTo>
                  <a:pt x="82" y="41"/>
                </a:moveTo>
                <a:lnTo>
                  <a:pt x="82" y="4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68" name="Freeform 333">
            <a:extLst>
              <a:ext uri="{FF2B5EF4-FFF2-40B4-BE49-F238E27FC236}">
                <a16:creationId xmlns:a16="http://schemas.microsoft.com/office/drawing/2014/main" id="{DDF6772E-2BEB-3048-AA62-5E494B7D3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1182" y="2467450"/>
            <a:ext cx="437261" cy="163443"/>
          </a:xfrm>
          <a:custGeom>
            <a:avLst/>
            <a:gdLst>
              <a:gd name="T0" fmla="*/ 453 w 907"/>
              <a:gd name="T1" fmla="*/ 340 h 341"/>
              <a:gd name="T2" fmla="*/ 453 w 907"/>
              <a:gd name="T3" fmla="*/ 340 h 341"/>
              <a:gd name="T4" fmla="*/ 154 w 907"/>
              <a:gd name="T5" fmla="*/ 309 h 341"/>
              <a:gd name="T6" fmla="*/ 51 w 907"/>
              <a:gd name="T7" fmla="*/ 278 h 341"/>
              <a:gd name="T8" fmla="*/ 0 w 907"/>
              <a:gd name="T9" fmla="*/ 216 h 341"/>
              <a:gd name="T10" fmla="*/ 0 w 907"/>
              <a:gd name="T11" fmla="*/ 41 h 341"/>
              <a:gd name="T12" fmla="*/ 41 w 907"/>
              <a:gd name="T13" fmla="*/ 0 h 341"/>
              <a:gd name="T14" fmla="*/ 41 w 907"/>
              <a:gd name="T15" fmla="*/ 0 h 341"/>
              <a:gd name="T16" fmla="*/ 82 w 907"/>
              <a:gd name="T17" fmla="*/ 31 h 341"/>
              <a:gd name="T18" fmla="*/ 185 w 907"/>
              <a:gd name="T19" fmla="*/ 61 h 341"/>
              <a:gd name="T20" fmla="*/ 422 w 907"/>
              <a:gd name="T21" fmla="*/ 82 h 341"/>
              <a:gd name="T22" fmla="*/ 484 w 907"/>
              <a:gd name="T23" fmla="*/ 82 h 341"/>
              <a:gd name="T24" fmla="*/ 721 w 907"/>
              <a:gd name="T25" fmla="*/ 61 h 341"/>
              <a:gd name="T26" fmla="*/ 834 w 907"/>
              <a:gd name="T27" fmla="*/ 31 h 341"/>
              <a:gd name="T28" fmla="*/ 875 w 907"/>
              <a:gd name="T29" fmla="*/ 0 h 341"/>
              <a:gd name="T30" fmla="*/ 875 w 907"/>
              <a:gd name="T31" fmla="*/ 0 h 341"/>
              <a:gd name="T32" fmla="*/ 906 w 907"/>
              <a:gd name="T33" fmla="*/ 41 h 341"/>
              <a:gd name="T34" fmla="*/ 906 w 907"/>
              <a:gd name="T35" fmla="*/ 41 h 341"/>
              <a:gd name="T36" fmla="*/ 906 w 907"/>
              <a:gd name="T37" fmla="*/ 41 h 341"/>
              <a:gd name="T38" fmla="*/ 906 w 907"/>
              <a:gd name="T39" fmla="*/ 41 h 341"/>
              <a:gd name="T40" fmla="*/ 906 w 907"/>
              <a:gd name="T41" fmla="*/ 216 h 341"/>
              <a:gd name="T42" fmla="*/ 751 w 907"/>
              <a:gd name="T43" fmla="*/ 309 h 341"/>
              <a:gd name="T44" fmla="*/ 453 w 907"/>
              <a:gd name="T45" fmla="*/ 340 h 341"/>
              <a:gd name="T46" fmla="*/ 82 w 907"/>
              <a:gd name="T47" fmla="*/ 206 h 341"/>
              <a:gd name="T48" fmla="*/ 82 w 907"/>
              <a:gd name="T49" fmla="*/ 206 h 341"/>
              <a:gd name="T50" fmla="*/ 195 w 907"/>
              <a:gd name="T51" fmla="*/ 236 h 341"/>
              <a:gd name="T52" fmla="*/ 453 w 907"/>
              <a:gd name="T53" fmla="*/ 257 h 341"/>
              <a:gd name="T54" fmla="*/ 710 w 907"/>
              <a:gd name="T55" fmla="*/ 236 h 341"/>
              <a:gd name="T56" fmla="*/ 834 w 907"/>
              <a:gd name="T57" fmla="*/ 206 h 341"/>
              <a:gd name="T58" fmla="*/ 834 w 907"/>
              <a:gd name="T59" fmla="*/ 123 h 341"/>
              <a:gd name="T60" fmla="*/ 772 w 907"/>
              <a:gd name="T61" fmla="*/ 144 h 341"/>
              <a:gd name="T62" fmla="*/ 484 w 907"/>
              <a:gd name="T63" fmla="*/ 164 h 341"/>
              <a:gd name="T64" fmla="*/ 422 w 907"/>
              <a:gd name="T65" fmla="*/ 164 h 341"/>
              <a:gd name="T66" fmla="*/ 144 w 907"/>
              <a:gd name="T67" fmla="*/ 144 h 341"/>
              <a:gd name="T68" fmla="*/ 82 w 907"/>
              <a:gd name="T69" fmla="*/ 123 h 341"/>
              <a:gd name="T70" fmla="*/ 82 w 907"/>
              <a:gd name="T71" fmla="*/ 206 h 341"/>
              <a:gd name="T72" fmla="*/ 834 w 907"/>
              <a:gd name="T73" fmla="*/ 216 h 341"/>
              <a:gd name="T74" fmla="*/ 834 w 907"/>
              <a:gd name="T75" fmla="*/ 216 h 341"/>
              <a:gd name="T76" fmla="*/ 82 w 907"/>
              <a:gd name="T77" fmla="*/ 41 h 341"/>
              <a:gd name="T78" fmla="*/ 82 w 907"/>
              <a:gd name="T79" fmla="*/ 41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907" h="341">
                <a:moveTo>
                  <a:pt x="453" y="340"/>
                </a:moveTo>
                <a:lnTo>
                  <a:pt x="453" y="340"/>
                </a:lnTo>
                <a:cubicBezTo>
                  <a:pt x="339" y="340"/>
                  <a:pt x="237" y="329"/>
                  <a:pt x="154" y="309"/>
                </a:cubicBezTo>
                <a:cubicBezTo>
                  <a:pt x="113" y="309"/>
                  <a:pt x="82" y="298"/>
                  <a:pt x="51" y="278"/>
                </a:cubicBezTo>
                <a:cubicBezTo>
                  <a:pt x="20" y="267"/>
                  <a:pt x="0" y="236"/>
                  <a:pt x="0" y="216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20"/>
                  <a:pt x="20" y="0"/>
                  <a:pt x="41" y="0"/>
                </a:cubicBezTo>
                <a:lnTo>
                  <a:pt x="41" y="0"/>
                </a:lnTo>
                <a:cubicBezTo>
                  <a:pt x="61" y="0"/>
                  <a:pt x="82" y="10"/>
                  <a:pt x="82" y="31"/>
                </a:cubicBezTo>
                <a:cubicBezTo>
                  <a:pt x="92" y="41"/>
                  <a:pt x="113" y="51"/>
                  <a:pt x="185" y="61"/>
                </a:cubicBezTo>
                <a:cubicBezTo>
                  <a:pt x="257" y="82"/>
                  <a:pt x="339" y="82"/>
                  <a:pt x="422" y="82"/>
                </a:cubicBezTo>
                <a:cubicBezTo>
                  <a:pt x="442" y="92"/>
                  <a:pt x="463" y="92"/>
                  <a:pt x="484" y="82"/>
                </a:cubicBezTo>
                <a:cubicBezTo>
                  <a:pt x="576" y="82"/>
                  <a:pt x="659" y="82"/>
                  <a:pt x="721" y="61"/>
                </a:cubicBezTo>
                <a:cubicBezTo>
                  <a:pt x="803" y="51"/>
                  <a:pt x="823" y="41"/>
                  <a:pt x="834" y="31"/>
                </a:cubicBezTo>
                <a:cubicBezTo>
                  <a:pt x="834" y="10"/>
                  <a:pt x="854" y="0"/>
                  <a:pt x="875" y="0"/>
                </a:cubicBezTo>
                <a:lnTo>
                  <a:pt x="875" y="0"/>
                </a:lnTo>
                <a:cubicBezTo>
                  <a:pt x="896" y="0"/>
                  <a:pt x="906" y="20"/>
                  <a:pt x="906" y="41"/>
                </a:cubicBezTo>
                <a:lnTo>
                  <a:pt x="906" y="41"/>
                </a:lnTo>
                <a:lnTo>
                  <a:pt x="906" y="41"/>
                </a:lnTo>
                <a:lnTo>
                  <a:pt x="906" y="41"/>
                </a:lnTo>
                <a:cubicBezTo>
                  <a:pt x="906" y="216"/>
                  <a:pt x="906" y="216"/>
                  <a:pt x="906" y="216"/>
                </a:cubicBezTo>
                <a:cubicBezTo>
                  <a:pt x="906" y="278"/>
                  <a:pt x="823" y="298"/>
                  <a:pt x="751" y="309"/>
                </a:cubicBezTo>
                <a:cubicBezTo>
                  <a:pt x="679" y="329"/>
                  <a:pt x="566" y="340"/>
                  <a:pt x="453" y="340"/>
                </a:cubicBezTo>
                <a:close/>
                <a:moveTo>
                  <a:pt x="82" y="206"/>
                </a:moveTo>
                <a:lnTo>
                  <a:pt x="82" y="206"/>
                </a:lnTo>
                <a:cubicBezTo>
                  <a:pt x="92" y="206"/>
                  <a:pt x="123" y="226"/>
                  <a:pt x="195" y="236"/>
                </a:cubicBezTo>
                <a:cubicBezTo>
                  <a:pt x="267" y="247"/>
                  <a:pt x="360" y="257"/>
                  <a:pt x="453" y="257"/>
                </a:cubicBezTo>
                <a:cubicBezTo>
                  <a:pt x="545" y="257"/>
                  <a:pt x="638" y="247"/>
                  <a:pt x="710" y="236"/>
                </a:cubicBezTo>
                <a:cubicBezTo>
                  <a:pt x="793" y="226"/>
                  <a:pt x="823" y="206"/>
                  <a:pt x="834" y="206"/>
                </a:cubicBezTo>
                <a:cubicBezTo>
                  <a:pt x="834" y="123"/>
                  <a:pt x="834" y="123"/>
                  <a:pt x="834" y="123"/>
                </a:cubicBezTo>
                <a:cubicBezTo>
                  <a:pt x="813" y="134"/>
                  <a:pt x="782" y="134"/>
                  <a:pt x="772" y="144"/>
                </a:cubicBezTo>
                <a:cubicBezTo>
                  <a:pt x="690" y="154"/>
                  <a:pt x="597" y="164"/>
                  <a:pt x="484" y="164"/>
                </a:cubicBezTo>
                <a:cubicBezTo>
                  <a:pt x="463" y="164"/>
                  <a:pt x="442" y="164"/>
                  <a:pt x="422" y="164"/>
                </a:cubicBezTo>
                <a:cubicBezTo>
                  <a:pt x="319" y="164"/>
                  <a:pt x="216" y="154"/>
                  <a:pt x="144" y="144"/>
                </a:cubicBezTo>
                <a:cubicBezTo>
                  <a:pt x="123" y="134"/>
                  <a:pt x="103" y="134"/>
                  <a:pt x="82" y="123"/>
                </a:cubicBezTo>
                <a:lnTo>
                  <a:pt x="82" y="206"/>
                </a:lnTo>
                <a:close/>
                <a:moveTo>
                  <a:pt x="834" y="216"/>
                </a:moveTo>
                <a:lnTo>
                  <a:pt x="834" y="216"/>
                </a:lnTo>
                <a:close/>
                <a:moveTo>
                  <a:pt x="82" y="41"/>
                </a:moveTo>
                <a:lnTo>
                  <a:pt x="82" y="4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69" name="Freeform 334">
            <a:extLst>
              <a:ext uri="{FF2B5EF4-FFF2-40B4-BE49-F238E27FC236}">
                <a16:creationId xmlns:a16="http://schemas.microsoft.com/office/drawing/2014/main" id="{21C6EDDB-EA0B-3A41-A500-4814CC111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1182" y="2552355"/>
            <a:ext cx="437261" cy="163443"/>
          </a:xfrm>
          <a:custGeom>
            <a:avLst/>
            <a:gdLst>
              <a:gd name="T0" fmla="*/ 453 w 907"/>
              <a:gd name="T1" fmla="*/ 340 h 341"/>
              <a:gd name="T2" fmla="*/ 453 w 907"/>
              <a:gd name="T3" fmla="*/ 340 h 341"/>
              <a:gd name="T4" fmla="*/ 154 w 907"/>
              <a:gd name="T5" fmla="*/ 309 h 341"/>
              <a:gd name="T6" fmla="*/ 51 w 907"/>
              <a:gd name="T7" fmla="*/ 278 h 341"/>
              <a:gd name="T8" fmla="*/ 0 w 907"/>
              <a:gd name="T9" fmla="*/ 206 h 341"/>
              <a:gd name="T10" fmla="*/ 0 w 907"/>
              <a:gd name="T11" fmla="*/ 41 h 341"/>
              <a:gd name="T12" fmla="*/ 41 w 907"/>
              <a:gd name="T13" fmla="*/ 0 h 341"/>
              <a:gd name="T14" fmla="*/ 41 w 907"/>
              <a:gd name="T15" fmla="*/ 0 h 341"/>
              <a:gd name="T16" fmla="*/ 82 w 907"/>
              <a:gd name="T17" fmla="*/ 31 h 341"/>
              <a:gd name="T18" fmla="*/ 185 w 907"/>
              <a:gd name="T19" fmla="*/ 61 h 341"/>
              <a:gd name="T20" fmla="*/ 422 w 907"/>
              <a:gd name="T21" fmla="*/ 82 h 341"/>
              <a:gd name="T22" fmla="*/ 484 w 907"/>
              <a:gd name="T23" fmla="*/ 82 h 341"/>
              <a:gd name="T24" fmla="*/ 721 w 907"/>
              <a:gd name="T25" fmla="*/ 61 h 341"/>
              <a:gd name="T26" fmla="*/ 834 w 907"/>
              <a:gd name="T27" fmla="*/ 31 h 341"/>
              <a:gd name="T28" fmla="*/ 875 w 907"/>
              <a:gd name="T29" fmla="*/ 0 h 341"/>
              <a:gd name="T30" fmla="*/ 875 w 907"/>
              <a:gd name="T31" fmla="*/ 0 h 341"/>
              <a:gd name="T32" fmla="*/ 906 w 907"/>
              <a:gd name="T33" fmla="*/ 41 h 341"/>
              <a:gd name="T34" fmla="*/ 906 w 907"/>
              <a:gd name="T35" fmla="*/ 41 h 341"/>
              <a:gd name="T36" fmla="*/ 906 w 907"/>
              <a:gd name="T37" fmla="*/ 41 h 341"/>
              <a:gd name="T38" fmla="*/ 906 w 907"/>
              <a:gd name="T39" fmla="*/ 41 h 341"/>
              <a:gd name="T40" fmla="*/ 906 w 907"/>
              <a:gd name="T41" fmla="*/ 206 h 341"/>
              <a:gd name="T42" fmla="*/ 751 w 907"/>
              <a:gd name="T43" fmla="*/ 309 h 341"/>
              <a:gd name="T44" fmla="*/ 453 w 907"/>
              <a:gd name="T45" fmla="*/ 340 h 341"/>
              <a:gd name="T46" fmla="*/ 82 w 907"/>
              <a:gd name="T47" fmla="*/ 206 h 341"/>
              <a:gd name="T48" fmla="*/ 82 w 907"/>
              <a:gd name="T49" fmla="*/ 206 h 341"/>
              <a:gd name="T50" fmla="*/ 195 w 907"/>
              <a:gd name="T51" fmla="*/ 236 h 341"/>
              <a:gd name="T52" fmla="*/ 453 w 907"/>
              <a:gd name="T53" fmla="*/ 257 h 341"/>
              <a:gd name="T54" fmla="*/ 710 w 907"/>
              <a:gd name="T55" fmla="*/ 236 h 341"/>
              <a:gd name="T56" fmla="*/ 834 w 907"/>
              <a:gd name="T57" fmla="*/ 206 h 341"/>
              <a:gd name="T58" fmla="*/ 834 w 907"/>
              <a:gd name="T59" fmla="*/ 123 h 341"/>
              <a:gd name="T60" fmla="*/ 772 w 907"/>
              <a:gd name="T61" fmla="*/ 134 h 341"/>
              <a:gd name="T62" fmla="*/ 484 w 907"/>
              <a:gd name="T63" fmla="*/ 165 h 341"/>
              <a:gd name="T64" fmla="*/ 422 w 907"/>
              <a:gd name="T65" fmla="*/ 165 h 341"/>
              <a:gd name="T66" fmla="*/ 144 w 907"/>
              <a:gd name="T67" fmla="*/ 134 h 341"/>
              <a:gd name="T68" fmla="*/ 82 w 907"/>
              <a:gd name="T69" fmla="*/ 123 h 341"/>
              <a:gd name="T70" fmla="*/ 82 w 907"/>
              <a:gd name="T71" fmla="*/ 206 h 341"/>
              <a:gd name="T72" fmla="*/ 834 w 907"/>
              <a:gd name="T73" fmla="*/ 206 h 341"/>
              <a:gd name="T74" fmla="*/ 834 w 907"/>
              <a:gd name="T75" fmla="*/ 206 h 341"/>
              <a:gd name="T76" fmla="*/ 82 w 907"/>
              <a:gd name="T77" fmla="*/ 41 h 341"/>
              <a:gd name="T78" fmla="*/ 82 w 907"/>
              <a:gd name="T79" fmla="*/ 41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907" h="341">
                <a:moveTo>
                  <a:pt x="453" y="340"/>
                </a:moveTo>
                <a:lnTo>
                  <a:pt x="453" y="340"/>
                </a:lnTo>
                <a:cubicBezTo>
                  <a:pt x="339" y="340"/>
                  <a:pt x="237" y="329"/>
                  <a:pt x="154" y="309"/>
                </a:cubicBezTo>
                <a:cubicBezTo>
                  <a:pt x="113" y="298"/>
                  <a:pt x="82" y="288"/>
                  <a:pt x="51" y="278"/>
                </a:cubicBezTo>
                <a:cubicBezTo>
                  <a:pt x="20" y="257"/>
                  <a:pt x="0" y="236"/>
                  <a:pt x="0" y="206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20"/>
                  <a:pt x="20" y="0"/>
                  <a:pt x="41" y="0"/>
                </a:cubicBezTo>
                <a:lnTo>
                  <a:pt x="41" y="0"/>
                </a:lnTo>
                <a:cubicBezTo>
                  <a:pt x="61" y="0"/>
                  <a:pt x="82" y="10"/>
                  <a:pt x="82" y="31"/>
                </a:cubicBezTo>
                <a:cubicBezTo>
                  <a:pt x="92" y="31"/>
                  <a:pt x="113" y="51"/>
                  <a:pt x="185" y="61"/>
                </a:cubicBezTo>
                <a:cubicBezTo>
                  <a:pt x="257" y="72"/>
                  <a:pt x="339" y="82"/>
                  <a:pt x="422" y="82"/>
                </a:cubicBezTo>
                <a:cubicBezTo>
                  <a:pt x="442" y="82"/>
                  <a:pt x="463" y="82"/>
                  <a:pt x="484" y="82"/>
                </a:cubicBezTo>
                <a:cubicBezTo>
                  <a:pt x="576" y="82"/>
                  <a:pt x="659" y="72"/>
                  <a:pt x="721" y="61"/>
                </a:cubicBezTo>
                <a:cubicBezTo>
                  <a:pt x="803" y="51"/>
                  <a:pt x="823" y="31"/>
                  <a:pt x="834" y="31"/>
                </a:cubicBezTo>
                <a:cubicBezTo>
                  <a:pt x="834" y="10"/>
                  <a:pt x="854" y="0"/>
                  <a:pt x="875" y="0"/>
                </a:cubicBezTo>
                <a:lnTo>
                  <a:pt x="875" y="0"/>
                </a:lnTo>
                <a:cubicBezTo>
                  <a:pt x="896" y="0"/>
                  <a:pt x="906" y="20"/>
                  <a:pt x="906" y="41"/>
                </a:cubicBezTo>
                <a:lnTo>
                  <a:pt x="906" y="41"/>
                </a:lnTo>
                <a:lnTo>
                  <a:pt x="906" y="41"/>
                </a:lnTo>
                <a:lnTo>
                  <a:pt x="906" y="41"/>
                </a:lnTo>
                <a:cubicBezTo>
                  <a:pt x="906" y="206"/>
                  <a:pt x="906" y="206"/>
                  <a:pt x="906" y="206"/>
                </a:cubicBezTo>
                <a:cubicBezTo>
                  <a:pt x="906" y="267"/>
                  <a:pt x="823" y="298"/>
                  <a:pt x="751" y="309"/>
                </a:cubicBezTo>
                <a:cubicBezTo>
                  <a:pt x="679" y="329"/>
                  <a:pt x="566" y="340"/>
                  <a:pt x="453" y="340"/>
                </a:cubicBezTo>
                <a:close/>
                <a:moveTo>
                  <a:pt x="82" y="206"/>
                </a:moveTo>
                <a:lnTo>
                  <a:pt x="82" y="206"/>
                </a:lnTo>
                <a:cubicBezTo>
                  <a:pt x="92" y="206"/>
                  <a:pt x="123" y="226"/>
                  <a:pt x="195" y="236"/>
                </a:cubicBezTo>
                <a:cubicBezTo>
                  <a:pt x="267" y="247"/>
                  <a:pt x="360" y="257"/>
                  <a:pt x="453" y="257"/>
                </a:cubicBezTo>
                <a:cubicBezTo>
                  <a:pt x="545" y="257"/>
                  <a:pt x="638" y="247"/>
                  <a:pt x="710" y="236"/>
                </a:cubicBezTo>
                <a:cubicBezTo>
                  <a:pt x="793" y="226"/>
                  <a:pt x="823" y="206"/>
                  <a:pt x="834" y="206"/>
                </a:cubicBezTo>
                <a:cubicBezTo>
                  <a:pt x="834" y="123"/>
                  <a:pt x="834" y="123"/>
                  <a:pt x="834" y="123"/>
                </a:cubicBezTo>
                <a:cubicBezTo>
                  <a:pt x="813" y="123"/>
                  <a:pt x="782" y="134"/>
                  <a:pt x="772" y="134"/>
                </a:cubicBezTo>
                <a:cubicBezTo>
                  <a:pt x="690" y="154"/>
                  <a:pt x="597" y="165"/>
                  <a:pt x="484" y="165"/>
                </a:cubicBezTo>
                <a:cubicBezTo>
                  <a:pt x="463" y="165"/>
                  <a:pt x="442" y="165"/>
                  <a:pt x="422" y="165"/>
                </a:cubicBezTo>
                <a:cubicBezTo>
                  <a:pt x="319" y="165"/>
                  <a:pt x="216" y="154"/>
                  <a:pt x="144" y="134"/>
                </a:cubicBezTo>
                <a:cubicBezTo>
                  <a:pt x="123" y="134"/>
                  <a:pt x="103" y="123"/>
                  <a:pt x="82" y="123"/>
                </a:cubicBezTo>
                <a:lnTo>
                  <a:pt x="82" y="206"/>
                </a:lnTo>
                <a:close/>
                <a:moveTo>
                  <a:pt x="834" y="206"/>
                </a:moveTo>
                <a:lnTo>
                  <a:pt x="834" y="206"/>
                </a:lnTo>
                <a:close/>
                <a:moveTo>
                  <a:pt x="82" y="41"/>
                </a:moveTo>
                <a:lnTo>
                  <a:pt x="82" y="4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70" name="Freeform 335">
            <a:extLst>
              <a:ext uri="{FF2B5EF4-FFF2-40B4-BE49-F238E27FC236}">
                <a16:creationId xmlns:a16="http://schemas.microsoft.com/office/drawing/2014/main" id="{5CE705FE-16E9-034E-8455-9601590A7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1182" y="2304008"/>
            <a:ext cx="437261" cy="163442"/>
          </a:xfrm>
          <a:custGeom>
            <a:avLst/>
            <a:gdLst>
              <a:gd name="T0" fmla="*/ 453 w 907"/>
              <a:gd name="T1" fmla="*/ 340 h 341"/>
              <a:gd name="T2" fmla="*/ 453 w 907"/>
              <a:gd name="T3" fmla="*/ 340 h 341"/>
              <a:gd name="T4" fmla="*/ 154 w 907"/>
              <a:gd name="T5" fmla="*/ 309 h 341"/>
              <a:gd name="T6" fmla="*/ 51 w 907"/>
              <a:gd name="T7" fmla="*/ 278 h 341"/>
              <a:gd name="T8" fmla="*/ 0 w 907"/>
              <a:gd name="T9" fmla="*/ 206 h 341"/>
              <a:gd name="T10" fmla="*/ 0 w 907"/>
              <a:gd name="T11" fmla="*/ 41 h 341"/>
              <a:gd name="T12" fmla="*/ 41 w 907"/>
              <a:gd name="T13" fmla="*/ 0 h 341"/>
              <a:gd name="T14" fmla="*/ 41 w 907"/>
              <a:gd name="T15" fmla="*/ 0 h 341"/>
              <a:gd name="T16" fmla="*/ 82 w 907"/>
              <a:gd name="T17" fmla="*/ 31 h 341"/>
              <a:gd name="T18" fmla="*/ 185 w 907"/>
              <a:gd name="T19" fmla="*/ 62 h 341"/>
              <a:gd name="T20" fmla="*/ 422 w 907"/>
              <a:gd name="T21" fmla="*/ 82 h 341"/>
              <a:gd name="T22" fmla="*/ 484 w 907"/>
              <a:gd name="T23" fmla="*/ 82 h 341"/>
              <a:gd name="T24" fmla="*/ 721 w 907"/>
              <a:gd name="T25" fmla="*/ 62 h 341"/>
              <a:gd name="T26" fmla="*/ 834 w 907"/>
              <a:gd name="T27" fmla="*/ 31 h 341"/>
              <a:gd name="T28" fmla="*/ 875 w 907"/>
              <a:gd name="T29" fmla="*/ 0 h 341"/>
              <a:gd name="T30" fmla="*/ 875 w 907"/>
              <a:gd name="T31" fmla="*/ 0 h 341"/>
              <a:gd name="T32" fmla="*/ 906 w 907"/>
              <a:gd name="T33" fmla="*/ 41 h 341"/>
              <a:gd name="T34" fmla="*/ 906 w 907"/>
              <a:gd name="T35" fmla="*/ 41 h 341"/>
              <a:gd name="T36" fmla="*/ 906 w 907"/>
              <a:gd name="T37" fmla="*/ 41 h 341"/>
              <a:gd name="T38" fmla="*/ 906 w 907"/>
              <a:gd name="T39" fmla="*/ 41 h 341"/>
              <a:gd name="T40" fmla="*/ 906 w 907"/>
              <a:gd name="T41" fmla="*/ 206 h 341"/>
              <a:gd name="T42" fmla="*/ 751 w 907"/>
              <a:gd name="T43" fmla="*/ 309 h 341"/>
              <a:gd name="T44" fmla="*/ 453 w 907"/>
              <a:gd name="T45" fmla="*/ 340 h 341"/>
              <a:gd name="T46" fmla="*/ 82 w 907"/>
              <a:gd name="T47" fmla="*/ 206 h 341"/>
              <a:gd name="T48" fmla="*/ 82 w 907"/>
              <a:gd name="T49" fmla="*/ 206 h 341"/>
              <a:gd name="T50" fmla="*/ 195 w 907"/>
              <a:gd name="T51" fmla="*/ 237 h 341"/>
              <a:gd name="T52" fmla="*/ 453 w 907"/>
              <a:gd name="T53" fmla="*/ 257 h 341"/>
              <a:gd name="T54" fmla="*/ 710 w 907"/>
              <a:gd name="T55" fmla="*/ 237 h 341"/>
              <a:gd name="T56" fmla="*/ 834 w 907"/>
              <a:gd name="T57" fmla="*/ 206 h 341"/>
              <a:gd name="T58" fmla="*/ 834 w 907"/>
              <a:gd name="T59" fmla="*/ 123 h 341"/>
              <a:gd name="T60" fmla="*/ 772 w 907"/>
              <a:gd name="T61" fmla="*/ 134 h 341"/>
              <a:gd name="T62" fmla="*/ 484 w 907"/>
              <a:gd name="T63" fmla="*/ 165 h 341"/>
              <a:gd name="T64" fmla="*/ 422 w 907"/>
              <a:gd name="T65" fmla="*/ 165 h 341"/>
              <a:gd name="T66" fmla="*/ 144 w 907"/>
              <a:gd name="T67" fmla="*/ 134 h 341"/>
              <a:gd name="T68" fmla="*/ 82 w 907"/>
              <a:gd name="T69" fmla="*/ 123 h 341"/>
              <a:gd name="T70" fmla="*/ 82 w 907"/>
              <a:gd name="T71" fmla="*/ 206 h 341"/>
              <a:gd name="T72" fmla="*/ 834 w 907"/>
              <a:gd name="T73" fmla="*/ 206 h 341"/>
              <a:gd name="T74" fmla="*/ 834 w 907"/>
              <a:gd name="T75" fmla="*/ 206 h 341"/>
              <a:gd name="T76" fmla="*/ 82 w 907"/>
              <a:gd name="T77" fmla="*/ 41 h 341"/>
              <a:gd name="T78" fmla="*/ 82 w 907"/>
              <a:gd name="T79" fmla="*/ 41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907" h="341">
                <a:moveTo>
                  <a:pt x="453" y="340"/>
                </a:moveTo>
                <a:lnTo>
                  <a:pt x="453" y="340"/>
                </a:lnTo>
                <a:cubicBezTo>
                  <a:pt x="339" y="340"/>
                  <a:pt x="237" y="329"/>
                  <a:pt x="154" y="309"/>
                </a:cubicBezTo>
                <a:cubicBezTo>
                  <a:pt x="113" y="298"/>
                  <a:pt x="82" y="288"/>
                  <a:pt x="51" y="278"/>
                </a:cubicBezTo>
                <a:cubicBezTo>
                  <a:pt x="20" y="257"/>
                  <a:pt x="0" y="237"/>
                  <a:pt x="0" y="206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21"/>
                  <a:pt x="20" y="0"/>
                  <a:pt x="41" y="0"/>
                </a:cubicBezTo>
                <a:lnTo>
                  <a:pt x="41" y="0"/>
                </a:lnTo>
                <a:cubicBezTo>
                  <a:pt x="61" y="0"/>
                  <a:pt x="82" y="10"/>
                  <a:pt x="82" y="31"/>
                </a:cubicBezTo>
                <a:cubicBezTo>
                  <a:pt x="92" y="31"/>
                  <a:pt x="113" y="51"/>
                  <a:pt x="185" y="62"/>
                </a:cubicBezTo>
                <a:cubicBezTo>
                  <a:pt x="257" y="72"/>
                  <a:pt x="339" y="82"/>
                  <a:pt x="422" y="82"/>
                </a:cubicBezTo>
                <a:cubicBezTo>
                  <a:pt x="442" y="82"/>
                  <a:pt x="463" y="82"/>
                  <a:pt x="484" y="82"/>
                </a:cubicBezTo>
                <a:cubicBezTo>
                  <a:pt x="576" y="82"/>
                  <a:pt x="659" y="72"/>
                  <a:pt x="721" y="62"/>
                </a:cubicBezTo>
                <a:cubicBezTo>
                  <a:pt x="803" y="51"/>
                  <a:pt x="823" y="31"/>
                  <a:pt x="834" y="31"/>
                </a:cubicBezTo>
                <a:cubicBezTo>
                  <a:pt x="834" y="10"/>
                  <a:pt x="854" y="0"/>
                  <a:pt x="875" y="0"/>
                </a:cubicBezTo>
                <a:lnTo>
                  <a:pt x="875" y="0"/>
                </a:lnTo>
                <a:cubicBezTo>
                  <a:pt x="896" y="0"/>
                  <a:pt x="906" y="21"/>
                  <a:pt x="906" y="41"/>
                </a:cubicBezTo>
                <a:lnTo>
                  <a:pt x="906" y="41"/>
                </a:lnTo>
                <a:lnTo>
                  <a:pt x="906" y="41"/>
                </a:lnTo>
                <a:lnTo>
                  <a:pt x="906" y="41"/>
                </a:lnTo>
                <a:cubicBezTo>
                  <a:pt x="906" y="206"/>
                  <a:pt x="906" y="206"/>
                  <a:pt x="906" y="206"/>
                </a:cubicBezTo>
                <a:cubicBezTo>
                  <a:pt x="906" y="268"/>
                  <a:pt x="823" y="298"/>
                  <a:pt x="751" y="309"/>
                </a:cubicBezTo>
                <a:cubicBezTo>
                  <a:pt x="679" y="329"/>
                  <a:pt x="566" y="340"/>
                  <a:pt x="453" y="340"/>
                </a:cubicBezTo>
                <a:close/>
                <a:moveTo>
                  <a:pt x="82" y="206"/>
                </a:moveTo>
                <a:lnTo>
                  <a:pt x="82" y="206"/>
                </a:lnTo>
                <a:cubicBezTo>
                  <a:pt x="92" y="206"/>
                  <a:pt x="123" y="226"/>
                  <a:pt x="195" y="237"/>
                </a:cubicBezTo>
                <a:cubicBezTo>
                  <a:pt x="267" y="247"/>
                  <a:pt x="360" y="257"/>
                  <a:pt x="453" y="257"/>
                </a:cubicBezTo>
                <a:cubicBezTo>
                  <a:pt x="545" y="257"/>
                  <a:pt x="638" y="247"/>
                  <a:pt x="710" y="237"/>
                </a:cubicBezTo>
                <a:cubicBezTo>
                  <a:pt x="793" y="226"/>
                  <a:pt x="823" y="206"/>
                  <a:pt x="834" y="206"/>
                </a:cubicBezTo>
                <a:cubicBezTo>
                  <a:pt x="834" y="123"/>
                  <a:pt x="834" y="123"/>
                  <a:pt x="834" y="123"/>
                </a:cubicBezTo>
                <a:cubicBezTo>
                  <a:pt x="813" y="123"/>
                  <a:pt x="782" y="134"/>
                  <a:pt x="772" y="134"/>
                </a:cubicBezTo>
                <a:cubicBezTo>
                  <a:pt x="690" y="154"/>
                  <a:pt x="597" y="165"/>
                  <a:pt x="484" y="165"/>
                </a:cubicBezTo>
                <a:cubicBezTo>
                  <a:pt x="463" y="165"/>
                  <a:pt x="442" y="165"/>
                  <a:pt x="422" y="165"/>
                </a:cubicBezTo>
                <a:cubicBezTo>
                  <a:pt x="319" y="165"/>
                  <a:pt x="216" y="154"/>
                  <a:pt x="144" y="134"/>
                </a:cubicBezTo>
                <a:cubicBezTo>
                  <a:pt x="123" y="134"/>
                  <a:pt x="103" y="123"/>
                  <a:pt x="82" y="123"/>
                </a:cubicBezTo>
                <a:lnTo>
                  <a:pt x="82" y="206"/>
                </a:lnTo>
                <a:close/>
                <a:moveTo>
                  <a:pt x="834" y="206"/>
                </a:moveTo>
                <a:lnTo>
                  <a:pt x="834" y="206"/>
                </a:lnTo>
                <a:close/>
                <a:moveTo>
                  <a:pt x="82" y="41"/>
                </a:moveTo>
                <a:lnTo>
                  <a:pt x="82" y="4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71" name="Freeform 336">
            <a:extLst>
              <a:ext uri="{FF2B5EF4-FFF2-40B4-BE49-F238E27FC236}">
                <a16:creationId xmlns:a16="http://schemas.microsoft.com/office/drawing/2014/main" id="{B2F86094-4D0C-A347-8ECC-D2C7CC33F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1182" y="2180896"/>
            <a:ext cx="437261" cy="118867"/>
          </a:xfrm>
          <a:custGeom>
            <a:avLst/>
            <a:gdLst>
              <a:gd name="T0" fmla="*/ 453 w 907"/>
              <a:gd name="T1" fmla="*/ 248 h 249"/>
              <a:gd name="T2" fmla="*/ 453 w 907"/>
              <a:gd name="T3" fmla="*/ 248 h 249"/>
              <a:gd name="T4" fmla="*/ 422 w 907"/>
              <a:gd name="T5" fmla="*/ 248 h 249"/>
              <a:gd name="T6" fmla="*/ 144 w 907"/>
              <a:gd name="T7" fmla="*/ 227 h 249"/>
              <a:gd name="T8" fmla="*/ 0 w 907"/>
              <a:gd name="T9" fmla="*/ 124 h 249"/>
              <a:gd name="T10" fmla="*/ 154 w 907"/>
              <a:gd name="T11" fmla="*/ 21 h 249"/>
              <a:gd name="T12" fmla="*/ 453 w 907"/>
              <a:gd name="T13" fmla="*/ 0 h 249"/>
              <a:gd name="T14" fmla="*/ 762 w 907"/>
              <a:gd name="T15" fmla="*/ 21 h 249"/>
              <a:gd name="T16" fmla="*/ 854 w 907"/>
              <a:gd name="T17" fmla="*/ 52 h 249"/>
              <a:gd name="T18" fmla="*/ 906 w 907"/>
              <a:gd name="T19" fmla="*/ 124 h 249"/>
              <a:gd name="T20" fmla="*/ 772 w 907"/>
              <a:gd name="T21" fmla="*/ 227 h 249"/>
              <a:gd name="T22" fmla="*/ 484 w 907"/>
              <a:gd name="T23" fmla="*/ 248 h 249"/>
              <a:gd name="T24" fmla="*/ 453 w 907"/>
              <a:gd name="T25" fmla="*/ 248 h 249"/>
              <a:gd name="T26" fmla="*/ 103 w 907"/>
              <a:gd name="T27" fmla="*/ 124 h 249"/>
              <a:gd name="T28" fmla="*/ 103 w 907"/>
              <a:gd name="T29" fmla="*/ 124 h 249"/>
              <a:gd name="T30" fmla="*/ 185 w 907"/>
              <a:gd name="T31" fmla="*/ 155 h 249"/>
              <a:gd name="T32" fmla="*/ 422 w 907"/>
              <a:gd name="T33" fmla="*/ 175 h 249"/>
              <a:gd name="T34" fmla="*/ 484 w 907"/>
              <a:gd name="T35" fmla="*/ 175 h 249"/>
              <a:gd name="T36" fmla="*/ 721 w 907"/>
              <a:gd name="T37" fmla="*/ 155 h 249"/>
              <a:gd name="T38" fmla="*/ 813 w 907"/>
              <a:gd name="T39" fmla="*/ 124 h 249"/>
              <a:gd name="T40" fmla="*/ 710 w 907"/>
              <a:gd name="T41" fmla="*/ 103 h 249"/>
              <a:gd name="T42" fmla="*/ 453 w 907"/>
              <a:gd name="T43" fmla="*/ 83 h 249"/>
              <a:gd name="T44" fmla="*/ 195 w 907"/>
              <a:gd name="T45" fmla="*/ 103 h 249"/>
              <a:gd name="T46" fmla="*/ 103 w 907"/>
              <a:gd name="T47" fmla="*/ 124 h 249"/>
              <a:gd name="T48" fmla="*/ 834 w 907"/>
              <a:gd name="T49" fmla="*/ 134 h 249"/>
              <a:gd name="T50" fmla="*/ 834 w 907"/>
              <a:gd name="T51" fmla="*/ 134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907" h="249">
                <a:moveTo>
                  <a:pt x="453" y="248"/>
                </a:moveTo>
                <a:lnTo>
                  <a:pt x="453" y="248"/>
                </a:lnTo>
                <a:cubicBezTo>
                  <a:pt x="442" y="248"/>
                  <a:pt x="432" y="248"/>
                  <a:pt x="422" y="248"/>
                </a:cubicBezTo>
                <a:cubicBezTo>
                  <a:pt x="319" y="248"/>
                  <a:pt x="216" y="237"/>
                  <a:pt x="144" y="227"/>
                </a:cubicBezTo>
                <a:cubicBezTo>
                  <a:pt x="82" y="206"/>
                  <a:pt x="0" y="186"/>
                  <a:pt x="0" y="124"/>
                </a:cubicBezTo>
                <a:cubicBezTo>
                  <a:pt x="0" y="62"/>
                  <a:pt x="92" y="42"/>
                  <a:pt x="154" y="21"/>
                </a:cubicBezTo>
                <a:cubicBezTo>
                  <a:pt x="237" y="11"/>
                  <a:pt x="339" y="0"/>
                  <a:pt x="453" y="0"/>
                </a:cubicBezTo>
                <a:cubicBezTo>
                  <a:pt x="566" y="0"/>
                  <a:pt x="679" y="11"/>
                  <a:pt x="762" y="21"/>
                </a:cubicBezTo>
                <a:cubicBezTo>
                  <a:pt x="803" y="31"/>
                  <a:pt x="834" y="42"/>
                  <a:pt x="854" y="52"/>
                </a:cubicBezTo>
                <a:cubicBezTo>
                  <a:pt x="896" y="73"/>
                  <a:pt x="906" y="93"/>
                  <a:pt x="906" y="124"/>
                </a:cubicBezTo>
                <a:cubicBezTo>
                  <a:pt x="906" y="186"/>
                  <a:pt x="834" y="206"/>
                  <a:pt x="772" y="227"/>
                </a:cubicBezTo>
                <a:cubicBezTo>
                  <a:pt x="690" y="237"/>
                  <a:pt x="597" y="248"/>
                  <a:pt x="484" y="248"/>
                </a:cubicBezTo>
                <a:cubicBezTo>
                  <a:pt x="473" y="248"/>
                  <a:pt x="463" y="248"/>
                  <a:pt x="453" y="248"/>
                </a:cubicBezTo>
                <a:close/>
                <a:moveTo>
                  <a:pt x="103" y="124"/>
                </a:moveTo>
                <a:lnTo>
                  <a:pt x="103" y="124"/>
                </a:lnTo>
                <a:cubicBezTo>
                  <a:pt x="113" y="134"/>
                  <a:pt x="144" y="144"/>
                  <a:pt x="185" y="155"/>
                </a:cubicBezTo>
                <a:cubicBezTo>
                  <a:pt x="257" y="165"/>
                  <a:pt x="339" y="165"/>
                  <a:pt x="422" y="175"/>
                </a:cubicBezTo>
                <a:cubicBezTo>
                  <a:pt x="442" y="175"/>
                  <a:pt x="463" y="175"/>
                  <a:pt x="484" y="175"/>
                </a:cubicBezTo>
                <a:cubicBezTo>
                  <a:pt x="576" y="165"/>
                  <a:pt x="659" y="165"/>
                  <a:pt x="721" y="155"/>
                </a:cubicBezTo>
                <a:cubicBezTo>
                  <a:pt x="772" y="144"/>
                  <a:pt x="793" y="134"/>
                  <a:pt x="813" y="124"/>
                </a:cubicBezTo>
                <a:cubicBezTo>
                  <a:pt x="793" y="124"/>
                  <a:pt x="762" y="114"/>
                  <a:pt x="710" y="103"/>
                </a:cubicBezTo>
                <a:cubicBezTo>
                  <a:pt x="638" y="93"/>
                  <a:pt x="556" y="83"/>
                  <a:pt x="453" y="83"/>
                </a:cubicBezTo>
                <a:cubicBezTo>
                  <a:pt x="360" y="83"/>
                  <a:pt x="267" y="93"/>
                  <a:pt x="195" y="103"/>
                </a:cubicBezTo>
                <a:cubicBezTo>
                  <a:pt x="144" y="114"/>
                  <a:pt x="113" y="124"/>
                  <a:pt x="103" y="124"/>
                </a:cubicBezTo>
                <a:close/>
                <a:moveTo>
                  <a:pt x="834" y="134"/>
                </a:moveTo>
                <a:lnTo>
                  <a:pt x="834" y="13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72" name="Freeform 337">
            <a:extLst>
              <a:ext uri="{FF2B5EF4-FFF2-40B4-BE49-F238E27FC236}">
                <a16:creationId xmlns:a16="http://schemas.microsoft.com/office/drawing/2014/main" id="{4EEAD4B2-5A3B-6046-AFD6-036486D97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1182" y="2221225"/>
            <a:ext cx="437261" cy="163443"/>
          </a:xfrm>
          <a:custGeom>
            <a:avLst/>
            <a:gdLst>
              <a:gd name="T0" fmla="*/ 453 w 907"/>
              <a:gd name="T1" fmla="*/ 340 h 341"/>
              <a:gd name="T2" fmla="*/ 453 w 907"/>
              <a:gd name="T3" fmla="*/ 340 h 341"/>
              <a:gd name="T4" fmla="*/ 154 w 907"/>
              <a:gd name="T5" fmla="*/ 319 h 341"/>
              <a:gd name="T6" fmla="*/ 51 w 907"/>
              <a:gd name="T7" fmla="*/ 288 h 341"/>
              <a:gd name="T8" fmla="*/ 0 w 907"/>
              <a:gd name="T9" fmla="*/ 216 h 341"/>
              <a:gd name="T10" fmla="*/ 0 w 907"/>
              <a:gd name="T11" fmla="*/ 41 h 341"/>
              <a:gd name="T12" fmla="*/ 41 w 907"/>
              <a:gd name="T13" fmla="*/ 0 h 341"/>
              <a:gd name="T14" fmla="*/ 41 w 907"/>
              <a:gd name="T15" fmla="*/ 0 h 341"/>
              <a:gd name="T16" fmla="*/ 82 w 907"/>
              <a:gd name="T17" fmla="*/ 31 h 341"/>
              <a:gd name="T18" fmla="*/ 185 w 907"/>
              <a:gd name="T19" fmla="*/ 72 h 341"/>
              <a:gd name="T20" fmla="*/ 422 w 907"/>
              <a:gd name="T21" fmla="*/ 92 h 341"/>
              <a:gd name="T22" fmla="*/ 484 w 907"/>
              <a:gd name="T23" fmla="*/ 92 h 341"/>
              <a:gd name="T24" fmla="*/ 721 w 907"/>
              <a:gd name="T25" fmla="*/ 72 h 341"/>
              <a:gd name="T26" fmla="*/ 834 w 907"/>
              <a:gd name="T27" fmla="*/ 31 h 341"/>
              <a:gd name="T28" fmla="*/ 875 w 907"/>
              <a:gd name="T29" fmla="*/ 0 h 341"/>
              <a:gd name="T30" fmla="*/ 875 w 907"/>
              <a:gd name="T31" fmla="*/ 0 h 341"/>
              <a:gd name="T32" fmla="*/ 906 w 907"/>
              <a:gd name="T33" fmla="*/ 41 h 341"/>
              <a:gd name="T34" fmla="*/ 906 w 907"/>
              <a:gd name="T35" fmla="*/ 41 h 341"/>
              <a:gd name="T36" fmla="*/ 906 w 907"/>
              <a:gd name="T37" fmla="*/ 41 h 341"/>
              <a:gd name="T38" fmla="*/ 906 w 907"/>
              <a:gd name="T39" fmla="*/ 41 h 341"/>
              <a:gd name="T40" fmla="*/ 906 w 907"/>
              <a:gd name="T41" fmla="*/ 216 h 341"/>
              <a:gd name="T42" fmla="*/ 751 w 907"/>
              <a:gd name="T43" fmla="*/ 319 h 341"/>
              <a:gd name="T44" fmla="*/ 453 w 907"/>
              <a:gd name="T45" fmla="*/ 340 h 341"/>
              <a:gd name="T46" fmla="*/ 82 w 907"/>
              <a:gd name="T47" fmla="*/ 206 h 341"/>
              <a:gd name="T48" fmla="*/ 82 w 907"/>
              <a:gd name="T49" fmla="*/ 206 h 341"/>
              <a:gd name="T50" fmla="*/ 195 w 907"/>
              <a:gd name="T51" fmla="*/ 237 h 341"/>
              <a:gd name="T52" fmla="*/ 453 w 907"/>
              <a:gd name="T53" fmla="*/ 257 h 341"/>
              <a:gd name="T54" fmla="*/ 710 w 907"/>
              <a:gd name="T55" fmla="*/ 237 h 341"/>
              <a:gd name="T56" fmla="*/ 834 w 907"/>
              <a:gd name="T57" fmla="*/ 206 h 341"/>
              <a:gd name="T58" fmla="*/ 834 w 907"/>
              <a:gd name="T59" fmla="*/ 123 h 341"/>
              <a:gd name="T60" fmla="*/ 772 w 907"/>
              <a:gd name="T61" fmla="*/ 144 h 341"/>
              <a:gd name="T62" fmla="*/ 484 w 907"/>
              <a:gd name="T63" fmla="*/ 165 h 341"/>
              <a:gd name="T64" fmla="*/ 422 w 907"/>
              <a:gd name="T65" fmla="*/ 165 h 341"/>
              <a:gd name="T66" fmla="*/ 144 w 907"/>
              <a:gd name="T67" fmla="*/ 144 h 341"/>
              <a:gd name="T68" fmla="*/ 82 w 907"/>
              <a:gd name="T69" fmla="*/ 123 h 341"/>
              <a:gd name="T70" fmla="*/ 82 w 907"/>
              <a:gd name="T71" fmla="*/ 206 h 341"/>
              <a:gd name="T72" fmla="*/ 834 w 907"/>
              <a:gd name="T73" fmla="*/ 216 h 341"/>
              <a:gd name="T74" fmla="*/ 834 w 907"/>
              <a:gd name="T75" fmla="*/ 216 h 341"/>
              <a:gd name="T76" fmla="*/ 82 w 907"/>
              <a:gd name="T77" fmla="*/ 41 h 341"/>
              <a:gd name="T78" fmla="*/ 82 w 907"/>
              <a:gd name="T79" fmla="*/ 41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907" h="341">
                <a:moveTo>
                  <a:pt x="453" y="340"/>
                </a:moveTo>
                <a:lnTo>
                  <a:pt x="453" y="340"/>
                </a:lnTo>
                <a:cubicBezTo>
                  <a:pt x="339" y="340"/>
                  <a:pt x="237" y="329"/>
                  <a:pt x="154" y="319"/>
                </a:cubicBezTo>
                <a:cubicBezTo>
                  <a:pt x="113" y="309"/>
                  <a:pt x="82" y="298"/>
                  <a:pt x="51" y="288"/>
                </a:cubicBezTo>
                <a:cubicBezTo>
                  <a:pt x="20" y="267"/>
                  <a:pt x="0" y="247"/>
                  <a:pt x="0" y="216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20"/>
                  <a:pt x="20" y="0"/>
                  <a:pt x="41" y="0"/>
                </a:cubicBezTo>
                <a:lnTo>
                  <a:pt x="41" y="0"/>
                </a:lnTo>
                <a:cubicBezTo>
                  <a:pt x="61" y="0"/>
                  <a:pt x="82" y="20"/>
                  <a:pt x="82" y="31"/>
                </a:cubicBezTo>
                <a:cubicBezTo>
                  <a:pt x="92" y="41"/>
                  <a:pt x="113" y="51"/>
                  <a:pt x="185" y="72"/>
                </a:cubicBezTo>
                <a:cubicBezTo>
                  <a:pt x="257" y="82"/>
                  <a:pt x="339" y="82"/>
                  <a:pt x="422" y="92"/>
                </a:cubicBezTo>
                <a:cubicBezTo>
                  <a:pt x="442" y="92"/>
                  <a:pt x="463" y="92"/>
                  <a:pt x="484" y="92"/>
                </a:cubicBezTo>
                <a:cubicBezTo>
                  <a:pt x="576" y="82"/>
                  <a:pt x="659" y="82"/>
                  <a:pt x="721" y="72"/>
                </a:cubicBezTo>
                <a:cubicBezTo>
                  <a:pt x="803" y="51"/>
                  <a:pt x="823" y="41"/>
                  <a:pt x="834" y="31"/>
                </a:cubicBezTo>
                <a:cubicBezTo>
                  <a:pt x="834" y="20"/>
                  <a:pt x="854" y="0"/>
                  <a:pt x="875" y="0"/>
                </a:cubicBezTo>
                <a:lnTo>
                  <a:pt x="875" y="0"/>
                </a:lnTo>
                <a:cubicBezTo>
                  <a:pt x="896" y="0"/>
                  <a:pt x="906" y="20"/>
                  <a:pt x="906" y="41"/>
                </a:cubicBezTo>
                <a:lnTo>
                  <a:pt x="906" y="41"/>
                </a:lnTo>
                <a:lnTo>
                  <a:pt x="906" y="41"/>
                </a:lnTo>
                <a:lnTo>
                  <a:pt x="906" y="41"/>
                </a:lnTo>
                <a:cubicBezTo>
                  <a:pt x="906" y="216"/>
                  <a:pt x="906" y="216"/>
                  <a:pt x="906" y="216"/>
                </a:cubicBezTo>
                <a:cubicBezTo>
                  <a:pt x="906" y="278"/>
                  <a:pt x="823" y="298"/>
                  <a:pt x="751" y="319"/>
                </a:cubicBezTo>
                <a:cubicBezTo>
                  <a:pt x="679" y="329"/>
                  <a:pt x="566" y="340"/>
                  <a:pt x="453" y="340"/>
                </a:cubicBezTo>
                <a:close/>
                <a:moveTo>
                  <a:pt x="82" y="206"/>
                </a:moveTo>
                <a:lnTo>
                  <a:pt x="82" y="206"/>
                </a:lnTo>
                <a:cubicBezTo>
                  <a:pt x="92" y="216"/>
                  <a:pt x="123" y="226"/>
                  <a:pt x="195" y="237"/>
                </a:cubicBezTo>
                <a:cubicBezTo>
                  <a:pt x="267" y="247"/>
                  <a:pt x="360" y="257"/>
                  <a:pt x="453" y="257"/>
                </a:cubicBezTo>
                <a:cubicBezTo>
                  <a:pt x="545" y="257"/>
                  <a:pt x="638" y="247"/>
                  <a:pt x="710" y="237"/>
                </a:cubicBezTo>
                <a:cubicBezTo>
                  <a:pt x="793" y="226"/>
                  <a:pt x="823" y="216"/>
                  <a:pt x="834" y="206"/>
                </a:cubicBezTo>
                <a:cubicBezTo>
                  <a:pt x="834" y="123"/>
                  <a:pt x="834" y="123"/>
                  <a:pt x="834" y="123"/>
                </a:cubicBezTo>
                <a:cubicBezTo>
                  <a:pt x="813" y="134"/>
                  <a:pt x="782" y="134"/>
                  <a:pt x="772" y="144"/>
                </a:cubicBezTo>
                <a:cubicBezTo>
                  <a:pt x="690" y="154"/>
                  <a:pt x="597" y="165"/>
                  <a:pt x="484" y="165"/>
                </a:cubicBezTo>
                <a:cubicBezTo>
                  <a:pt x="463" y="165"/>
                  <a:pt x="442" y="165"/>
                  <a:pt x="422" y="165"/>
                </a:cubicBezTo>
                <a:cubicBezTo>
                  <a:pt x="319" y="165"/>
                  <a:pt x="216" y="154"/>
                  <a:pt x="144" y="144"/>
                </a:cubicBezTo>
                <a:cubicBezTo>
                  <a:pt x="123" y="134"/>
                  <a:pt x="103" y="134"/>
                  <a:pt x="82" y="123"/>
                </a:cubicBezTo>
                <a:lnTo>
                  <a:pt x="82" y="206"/>
                </a:lnTo>
                <a:close/>
                <a:moveTo>
                  <a:pt x="834" y="216"/>
                </a:moveTo>
                <a:lnTo>
                  <a:pt x="834" y="216"/>
                </a:lnTo>
                <a:close/>
                <a:moveTo>
                  <a:pt x="82" y="41"/>
                </a:moveTo>
                <a:lnTo>
                  <a:pt x="82" y="4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73" name="Freeform 338">
            <a:extLst>
              <a:ext uri="{FF2B5EF4-FFF2-40B4-BE49-F238E27FC236}">
                <a16:creationId xmlns:a16="http://schemas.microsoft.com/office/drawing/2014/main" id="{B710F8C7-C1AA-6B41-9F01-B24F5F8F2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0242" y="2552355"/>
            <a:ext cx="437261" cy="159198"/>
          </a:xfrm>
          <a:custGeom>
            <a:avLst/>
            <a:gdLst>
              <a:gd name="T0" fmla="*/ 454 w 908"/>
              <a:gd name="T1" fmla="*/ 329 h 330"/>
              <a:gd name="T2" fmla="*/ 454 w 908"/>
              <a:gd name="T3" fmla="*/ 329 h 330"/>
              <a:gd name="T4" fmla="*/ 144 w 908"/>
              <a:gd name="T5" fmla="*/ 309 h 330"/>
              <a:gd name="T6" fmla="*/ 52 w 908"/>
              <a:gd name="T7" fmla="*/ 278 h 330"/>
              <a:gd name="T8" fmla="*/ 0 w 908"/>
              <a:gd name="T9" fmla="*/ 206 h 330"/>
              <a:gd name="T10" fmla="*/ 0 w 908"/>
              <a:gd name="T11" fmla="*/ 41 h 330"/>
              <a:gd name="T12" fmla="*/ 42 w 908"/>
              <a:gd name="T13" fmla="*/ 0 h 330"/>
              <a:gd name="T14" fmla="*/ 42 w 908"/>
              <a:gd name="T15" fmla="*/ 0 h 330"/>
              <a:gd name="T16" fmla="*/ 73 w 908"/>
              <a:gd name="T17" fmla="*/ 31 h 330"/>
              <a:gd name="T18" fmla="*/ 186 w 908"/>
              <a:gd name="T19" fmla="*/ 61 h 330"/>
              <a:gd name="T20" fmla="*/ 423 w 908"/>
              <a:gd name="T21" fmla="*/ 82 h 330"/>
              <a:gd name="T22" fmla="*/ 485 w 908"/>
              <a:gd name="T23" fmla="*/ 82 h 330"/>
              <a:gd name="T24" fmla="*/ 721 w 908"/>
              <a:gd name="T25" fmla="*/ 61 h 330"/>
              <a:gd name="T26" fmla="*/ 824 w 908"/>
              <a:gd name="T27" fmla="*/ 31 h 330"/>
              <a:gd name="T28" fmla="*/ 866 w 908"/>
              <a:gd name="T29" fmla="*/ 0 h 330"/>
              <a:gd name="T30" fmla="*/ 866 w 908"/>
              <a:gd name="T31" fmla="*/ 0 h 330"/>
              <a:gd name="T32" fmla="*/ 907 w 908"/>
              <a:gd name="T33" fmla="*/ 41 h 330"/>
              <a:gd name="T34" fmla="*/ 907 w 908"/>
              <a:gd name="T35" fmla="*/ 41 h 330"/>
              <a:gd name="T36" fmla="*/ 907 w 908"/>
              <a:gd name="T37" fmla="*/ 41 h 330"/>
              <a:gd name="T38" fmla="*/ 907 w 908"/>
              <a:gd name="T39" fmla="*/ 41 h 330"/>
              <a:gd name="T40" fmla="*/ 907 w 908"/>
              <a:gd name="T41" fmla="*/ 206 h 330"/>
              <a:gd name="T42" fmla="*/ 752 w 908"/>
              <a:gd name="T43" fmla="*/ 309 h 330"/>
              <a:gd name="T44" fmla="*/ 454 w 908"/>
              <a:gd name="T45" fmla="*/ 329 h 330"/>
              <a:gd name="T46" fmla="*/ 73 w 908"/>
              <a:gd name="T47" fmla="*/ 195 h 330"/>
              <a:gd name="T48" fmla="*/ 73 w 908"/>
              <a:gd name="T49" fmla="*/ 195 h 330"/>
              <a:gd name="T50" fmla="*/ 186 w 908"/>
              <a:gd name="T51" fmla="*/ 236 h 330"/>
              <a:gd name="T52" fmla="*/ 454 w 908"/>
              <a:gd name="T53" fmla="*/ 257 h 330"/>
              <a:gd name="T54" fmla="*/ 711 w 908"/>
              <a:gd name="T55" fmla="*/ 236 h 330"/>
              <a:gd name="T56" fmla="*/ 824 w 908"/>
              <a:gd name="T57" fmla="*/ 195 h 330"/>
              <a:gd name="T58" fmla="*/ 824 w 908"/>
              <a:gd name="T59" fmla="*/ 113 h 330"/>
              <a:gd name="T60" fmla="*/ 762 w 908"/>
              <a:gd name="T61" fmla="*/ 134 h 330"/>
              <a:gd name="T62" fmla="*/ 485 w 908"/>
              <a:gd name="T63" fmla="*/ 165 h 330"/>
              <a:gd name="T64" fmla="*/ 423 w 908"/>
              <a:gd name="T65" fmla="*/ 165 h 330"/>
              <a:gd name="T66" fmla="*/ 134 w 908"/>
              <a:gd name="T67" fmla="*/ 134 h 330"/>
              <a:gd name="T68" fmla="*/ 73 w 908"/>
              <a:gd name="T69" fmla="*/ 113 h 330"/>
              <a:gd name="T70" fmla="*/ 73 w 908"/>
              <a:gd name="T71" fmla="*/ 195 h 330"/>
              <a:gd name="T72" fmla="*/ 824 w 908"/>
              <a:gd name="T73" fmla="*/ 206 h 330"/>
              <a:gd name="T74" fmla="*/ 824 w 908"/>
              <a:gd name="T75" fmla="*/ 206 h 330"/>
              <a:gd name="T76" fmla="*/ 73 w 908"/>
              <a:gd name="T77" fmla="*/ 41 h 330"/>
              <a:gd name="T78" fmla="*/ 73 w 908"/>
              <a:gd name="T79" fmla="*/ 41 h 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908" h="330">
                <a:moveTo>
                  <a:pt x="454" y="329"/>
                </a:moveTo>
                <a:lnTo>
                  <a:pt x="454" y="329"/>
                </a:lnTo>
                <a:cubicBezTo>
                  <a:pt x="340" y="329"/>
                  <a:pt x="227" y="329"/>
                  <a:pt x="144" y="309"/>
                </a:cubicBezTo>
                <a:cubicBezTo>
                  <a:pt x="103" y="298"/>
                  <a:pt x="73" y="288"/>
                  <a:pt x="52" y="278"/>
                </a:cubicBezTo>
                <a:cubicBezTo>
                  <a:pt x="11" y="257"/>
                  <a:pt x="0" y="236"/>
                  <a:pt x="0" y="206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10"/>
                  <a:pt x="11" y="0"/>
                  <a:pt x="42" y="0"/>
                </a:cubicBezTo>
                <a:lnTo>
                  <a:pt x="42" y="0"/>
                </a:lnTo>
                <a:cubicBezTo>
                  <a:pt x="52" y="0"/>
                  <a:pt x="73" y="10"/>
                  <a:pt x="73" y="31"/>
                </a:cubicBezTo>
                <a:cubicBezTo>
                  <a:pt x="83" y="31"/>
                  <a:pt x="103" y="51"/>
                  <a:pt x="186" y="61"/>
                </a:cubicBezTo>
                <a:cubicBezTo>
                  <a:pt x="248" y="72"/>
                  <a:pt x="330" y="82"/>
                  <a:pt x="423" y="82"/>
                </a:cubicBezTo>
                <a:cubicBezTo>
                  <a:pt x="443" y="82"/>
                  <a:pt x="464" y="82"/>
                  <a:pt x="485" y="82"/>
                </a:cubicBezTo>
                <a:cubicBezTo>
                  <a:pt x="567" y="82"/>
                  <a:pt x="649" y="72"/>
                  <a:pt x="721" y="61"/>
                </a:cubicBezTo>
                <a:cubicBezTo>
                  <a:pt x="793" y="51"/>
                  <a:pt x="814" y="31"/>
                  <a:pt x="824" y="31"/>
                </a:cubicBezTo>
                <a:cubicBezTo>
                  <a:pt x="835" y="10"/>
                  <a:pt x="845" y="0"/>
                  <a:pt x="866" y="0"/>
                </a:cubicBezTo>
                <a:lnTo>
                  <a:pt x="866" y="0"/>
                </a:lnTo>
                <a:cubicBezTo>
                  <a:pt x="886" y="0"/>
                  <a:pt x="907" y="10"/>
                  <a:pt x="907" y="41"/>
                </a:cubicBezTo>
                <a:lnTo>
                  <a:pt x="907" y="41"/>
                </a:lnTo>
                <a:lnTo>
                  <a:pt x="907" y="41"/>
                </a:lnTo>
                <a:lnTo>
                  <a:pt x="907" y="41"/>
                </a:lnTo>
                <a:cubicBezTo>
                  <a:pt x="907" y="206"/>
                  <a:pt x="907" y="206"/>
                  <a:pt x="907" y="206"/>
                </a:cubicBezTo>
                <a:cubicBezTo>
                  <a:pt x="907" y="267"/>
                  <a:pt x="814" y="298"/>
                  <a:pt x="752" y="309"/>
                </a:cubicBezTo>
                <a:cubicBezTo>
                  <a:pt x="670" y="329"/>
                  <a:pt x="567" y="329"/>
                  <a:pt x="454" y="329"/>
                </a:cubicBezTo>
                <a:close/>
                <a:moveTo>
                  <a:pt x="73" y="195"/>
                </a:moveTo>
                <a:lnTo>
                  <a:pt x="73" y="195"/>
                </a:lnTo>
                <a:cubicBezTo>
                  <a:pt x="83" y="206"/>
                  <a:pt x="114" y="216"/>
                  <a:pt x="186" y="236"/>
                </a:cubicBezTo>
                <a:cubicBezTo>
                  <a:pt x="258" y="247"/>
                  <a:pt x="350" y="257"/>
                  <a:pt x="454" y="257"/>
                </a:cubicBezTo>
                <a:cubicBezTo>
                  <a:pt x="546" y="257"/>
                  <a:pt x="639" y="247"/>
                  <a:pt x="711" y="236"/>
                </a:cubicBezTo>
                <a:cubicBezTo>
                  <a:pt x="783" y="216"/>
                  <a:pt x="814" y="206"/>
                  <a:pt x="824" y="195"/>
                </a:cubicBezTo>
                <a:cubicBezTo>
                  <a:pt x="824" y="113"/>
                  <a:pt x="824" y="113"/>
                  <a:pt x="824" y="113"/>
                </a:cubicBezTo>
                <a:cubicBezTo>
                  <a:pt x="804" y="123"/>
                  <a:pt x="783" y="134"/>
                  <a:pt x="762" y="134"/>
                </a:cubicBezTo>
                <a:cubicBezTo>
                  <a:pt x="691" y="154"/>
                  <a:pt x="587" y="165"/>
                  <a:pt x="485" y="165"/>
                </a:cubicBezTo>
                <a:cubicBezTo>
                  <a:pt x="464" y="165"/>
                  <a:pt x="443" y="165"/>
                  <a:pt x="423" y="165"/>
                </a:cubicBezTo>
                <a:cubicBezTo>
                  <a:pt x="309" y="165"/>
                  <a:pt x="217" y="154"/>
                  <a:pt x="134" y="134"/>
                </a:cubicBezTo>
                <a:cubicBezTo>
                  <a:pt x="124" y="134"/>
                  <a:pt x="93" y="123"/>
                  <a:pt x="73" y="113"/>
                </a:cubicBezTo>
                <a:lnTo>
                  <a:pt x="73" y="195"/>
                </a:lnTo>
                <a:close/>
                <a:moveTo>
                  <a:pt x="824" y="206"/>
                </a:moveTo>
                <a:lnTo>
                  <a:pt x="824" y="206"/>
                </a:lnTo>
                <a:close/>
                <a:moveTo>
                  <a:pt x="73" y="41"/>
                </a:moveTo>
                <a:lnTo>
                  <a:pt x="73" y="4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74" name="Freeform 339">
            <a:extLst>
              <a:ext uri="{FF2B5EF4-FFF2-40B4-BE49-F238E27FC236}">
                <a16:creationId xmlns:a16="http://schemas.microsoft.com/office/drawing/2014/main" id="{D97A1E39-0C47-B948-9DB4-FBC625207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0242" y="2467450"/>
            <a:ext cx="437261" cy="163443"/>
          </a:xfrm>
          <a:custGeom>
            <a:avLst/>
            <a:gdLst>
              <a:gd name="T0" fmla="*/ 454 w 908"/>
              <a:gd name="T1" fmla="*/ 340 h 341"/>
              <a:gd name="T2" fmla="*/ 454 w 908"/>
              <a:gd name="T3" fmla="*/ 340 h 341"/>
              <a:gd name="T4" fmla="*/ 144 w 908"/>
              <a:gd name="T5" fmla="*/ 309 h 341"/>
              <a:gd name="T6" fmla="*/ 52 w 908"/>
              <a:gd name="T7" fmla="*/ 278 h 341"/>
              <a:gd name="T8" fmla="*/ 0 w 908"/>
              <a:gd name="T9" fmla="*/ 216 h 341"/>
              <a:gd name="T10" fmla="*/ 0 w 908"/>
              <a:gd name="T11" fmla="*/ 41 h 341"/>
              <a:gd name="T12" fmla="*/ 42 w 908"/>
              <a:gd name="T13" fmla="*/ 0 h 341"/>
              <a:gd name="T14" fmla="*/ 42 w 908"/>
              <a:gd name="T15" fmla="*/ 0 h 341"/>
              <a:gd name="T16" fmla="*/ 73 w 908"/>
              <a:gd name="T17" fmla="*/ 31 h 341"/>
              <a:gd name="T18" fmla="*/ 186 w 908"/>
              <a:gd name="T19" fmla="*/ 61 h 341"/>
              <a:gd name="T20" fmla="*/ 423 w 908"/>
              <a:gd name="T21" fmla="*/ 82 h 341"/>
              <a:gd name="T22" fmla="*/ 485 w 908"/>
              <a:gd name="T23" fmla="*/ 82 h 341"/>
              <a:gd name="T24" fmla="*/ 721 w 908"/>
              <a:gd name="T25" fmla="*/ 61 h 341"/>
              <a:gd name="T26" fmla="*/ 824 w 908"/>
              <a:gd name="T27" fmla="*/ 31 h 341"/>
              <a:gd name="T28" fmla="*/ 866 w 908"/>
              <a:gd name="T29" fmla="*/ 0 h 341"/>
              <a:gd name="T30" fmla="*/ 866 w 908"/>
              <a:gd name="T31" fmla="*/ 0 h 341"/>
              <a:gd name="T32" fmla="*/ 907 w 908"/>
              <a:gd name="T33" fmla="*/ 41 h 341"/>
              <a:gd name="T34" fmla="*/ 907 w 908"/>
              <a:gd name="T35" fmla="*/ 41 h 341"/>
              <a:gd name="T36" fmla="*/ 907 w 908"/>
              <a:gd name="T37" fmla="*/ 41 h 341"/>
              <a:gd name="T38" fmla="*/ 907 w 908"/>
              <a:gd name="T39" fmla="*/ 41 h 341"/>
              <a:gd name="T40" fmla="*/ 907 w 908"/>
              <a:gd name="T41" fmla="*/ 216 h 341"/>
              <a:gd name="T42" fmla="*/ 752 w 908"/>
              <a:gd name="T43" fmla="*/ 309 h 341"/>
              <a:gd name="T44" fmla="*/ 454 w 908"/>
              <a:gd name="T45" fmla="*/ 340 h 341"/>
              <a:gd name="T46" fmla="*/ 73 w 908"/>
              <a:gd name="T47" fmla="*/ 206 h 341"/>
              <a:gd name="T48" fmla="*/ 73 w 908"/>
              <a:gd name="T49" fmla="*/ 206 h 341"/>
              <a:gd name="T50" fmla="*/ 186 w 908"/>
              <a:gd name="T51" fmla="*/ 236 h 341"/>
              <a:gd name="T52" fmla="*/ 454 w 908"/>
              <a:gd name="T53" fmla="*/ 257 h 341"/>
              <a:gd name="T54" fmla="*/ 711 w 908"/>
              <a:gd name="T55" fmla="*/ 236 h 341"/>
              <a:gd name="T56" fmla="*/ 824 w 908"/>
              <a:gd name="T57" fmla="*/ 206 h 341"/>
              <a:gd name="T58" fmla="*/ 824 w 908"/>
              <a:gd name="T59" fmla="*/ 123 h 341"/>
              <a:gd name="T60" fmla="*/ 762 w 908"/>
              <a:gd name="T61" fmla="*/ 144 h 341"/>
              <a:gd name="T62" fmla="*/ 485 w 908"/>
              <a:gd name="T63" fmla="*/ 164 h 341"/>
              <a:gd name="T64" fmla="*/ 423 w 908"/>
              <a:gd name="T65" fmla="*/ 164 h 341"/>
              <a:gd name="T66" fmla="*/ 134 w 908"/>
              <a:gd name="T67" fmla="*/ 144 h 341"/>
              <a:gd name="T68" fmla="*/ 73 w 908"/>
              <a:gd name="T69" fmla="*/ 123 h 341"/>
              <a:gd name="T70" fmla="*/ 73 w 908"/>
              <a:gd name="T71" fmla="*/ 206 h 341"/>
              <a:gd name="T72" fmla="*/ 824 w 908"/>
              <a:gd name="T73" fmla="*/ 216 h 341"/>
              <a:gd name="T74" fmla="*/ 824 w 908"/>
              <a:gd name="T75" fmla="*/ 216 h 341"/>
              <a:gd name="T76" fmla="*/ 73 w 908"/>
              <a:gd name="T77" fmla="*/ 41 h 341"/>
              <a:gd name="T78" fmla="*/ 73 w 908"/>
              <a:gd name="T79" fmla="*/ 41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908" h="341">
                <a:moveTo>
                  <a:pt x="454" y="340"/>
                </a:moveTo>
                <a:lnTo>
                  <a:pt x="454" y="340"/>
                </a:lnTo>
                <a:cubicBezTo>
                  <a:pt x="340" y="340"/>
                  <a:pt x="227" y="329"/>
                  <a:pt x="144" y="309"/>
                </a:cubicBezTo>
                <a:cubicBezTo>
                  <a:pt x="103" y="309"/>
                  <a:pt x="73" y="298"/>
                  <a:pt x="52" y="278"/>
                </a:cubicBezTo>
                <a:cubicBezTo>
                  <a:pt x="11" y="267"/>
                  <a:pt x="0" y="236"/>
                  <a:pt x="0" y="216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20"/>
                  <a:pt x="11" y="0"/>
                  <a:pt x="42" y="0"/>
                </a:cubicBezTo>
                <a:lnTo>
                  <a:pt x="42" y="0"/>
                </a:lnTo>
                <a:cubicBezTo>
                  <a:pt x="52" y="0"/>
                  <a:pt x="73" y="10"/>
                  <a:pt x="73" y="31"/>
                </a:cubicBezTo>
                <a:cubicBezTo>
                  <a:pt x="83" y="41"/>
                  <a:pt x="103" y="51"/>
                  <a:pt x="186" y="61"/>
                </a:cubicBezTo>
                <a:cubicBezTo>
                  <a:pt x="248" y="82"/>
                  <a:pt x="330" y="82"/>
                  <a:pt x="423" y="82"/>
                </a:cubicBezTo>
                <a:cubicBezTo>
                  <a:pt x="443" y="82"/>
                  <a:pt x="464" y="82"/>
                  <a:pt x="485" y="82"/>
                </a:cubicBezTo>
                <a:cubicBezTo>
                  <a:pt x="567" y="82"/>
                  <a:pt x="649" y="82"/>
                  <a:pt x="721" y="61"/>
                </a:cubicBezTo>
                <a:cubicBezTo>
                  <a:pt x="793" y="51"/>
                  <a:pt x="814" y="41"/>
                  <a:pt x="824" y="31"/>
                </a:cubicBezTo>
                <a:cubicBezTo>
                  <a:pt x="835" y="10"/>
                  <a:pt x="845" y="0"/>
                  <a:pt x="866" y="0"/>
                </a:cubicBezTo>
                <a:lnTo>
                  <a:pt x="866" y="0"/>
                </a:lnTo>
                <a:cubicBezTo>
                  <a:pt x="886" y="0"/>
                  <a:pt x="907" y="20"/>
                  <a:pt x="907" y="41"/>
                </a:cubicBezTo>
                <a:lnTo>
                  <a:pt x="907" y="41"/>
                </a:lnTo>
                <a:lnTo>
                  <a:pt x="907" y="41"/>
                </a:lnTo>
                <a:lnTo>
                  <a:pt x="907" y="41"/>
                </a:lnTo>
                <a:cubicBezTo>
                  <a:pt x="907" y="216"/>
                  <a:pt x="907" y="216"/>
                  <a:pt x="907" y="216"/>
                </a:cubicBezTo>
                <a:cubicBezTo>
                  <a:pt x="907" y="278"/>
                  <a:pt x="814" y="298"/>
                  <a:pt x="752" y="309"/>
                </a:cubicBezTo>
                <a:cubicBezTo>
                  <a:pt x="670" y="329"/>
                  <a:pt x="567" y="340"/>
                  <a:pt x="454" y="340"/>
                </a:cubicBezTo>
                <a:close/>
                <a:moveTo>
                  <a:pt x="73" y="206"/>
                </a:moveTo>
                <a:lnTo>
                  <a:pt x="73" y="206"/>
                </a:lnTo>
                <a:cubicBezTo>
                  <a:pt x="83" y="206"/>
                  <a:pt x="114" y="226"/>
                  <a:pt x="186" y="236"/>
                </a:cubicBezTo>
                <a:cubicBezTo>
                  <a:pt x="258" y="247"/>
                  <a:pt x="350" y="257"/>
                  <a:pt x="454" y="257"/>
                </a:cubicBezTo>
                <a:cubicBezTo>
                  <a:pt x="546" y="257"/>
                  <a:pt x="639" y="247"/>
                  <a:pt x="711" y="236"/>
                </a:cubicBezTo>
                <a:cubicBezTo>
                  <a:pt x="783" y="226"/>
                  <a:pt x="814" y="206"/>
                  <a:pt x="824" y="206"/>
                </a:cubicBezTo>
                <a:cubicBezTo>
                  <a:pt x="824" y="123"/>
                  <a:pt x="824" y="123"/>
                  <a:pt x="824" y="123"/>
                </a:cubicBezTo>
                <a:cubicBezTo>
                  <a:pt x="804" y="134"/>
                  <a:pt x="783" y="134"/>
                  <a:pt x="762" y="144"/>
                </a:cubicBezTo>
                <a:cubicBezTo>
                  <a:pt x="691" y="154"/>
                  <a:pt x="587" y="164"/>
                  <a:pt x="485" y="164"/>
                </a:cubicBezTo>
                <a:cubicBezTo>
                  <a:pt x="464" y="164"/>
                  <a:pt x="443" y="164"/>
                  <a:pt x="423" y="164"/>
                </a:cubicBezTo>
                <a:cubicBezTo>
                  <a:pt x="309" y="164"/>
                  <a:pt x="217" y="154"/>
                  <a:pt x="134" y="144"/>
                </a:cubicBezTo>
                <a:cubicBezTo>
                  <a:pt x="124" y="134"/>
                  <a:pt x="93" y="134"/>
                  <a:pt x="73" y="123"/>
                </a:cubicBezTo>
                <a:lnTo>
                  <a:pt x="73" y="206"/>
                </a:lnTo>
                <a:close/>
                <a:moveTo>
                  <a:pt x="824" y="216"/>
                </a:moveTo>
                <a:lnTo>
                  <a:pt x="824" y="216"/>
                </a:lnTo>
                <a:close/>
                <a:moveTo>
                  <a:pt x="73" y="41"/>
                </a:moveTo>
                <a:lnTo>
                  <a:pt x="73" y="4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75" name="Freeform 340">
            <a:extLst>
              <a:ext uri="{FF2B5EF4-FFF2-40B4-BE49-F238E27FC236}">
                <a16:creationId xmlns:a16="http://schemas.microsoft.com/office/drawing/2014/main" id="{F8F86ACC-B746-2547-99B5-E334D47CD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0242" y="2344338"/>
            <a:ext cx="437261" cy="125236"/>
          </a:xfrm>
          <a:custGeom>
            <a:avLst/>
            <a:gdLst>
              <a:gd name="T0" fmla="*/ 454 w 908"/>
              <a:gd name="T1" fmla="*/ 258 h 259"/>
              <a:gd name="T2" fmla="*/ 454 w 908"/>
              <a:gd name="T3" fmla="*/ 258 h 259"/>
              <a:gd name="T4" fmla="*/ 423 w 908"/>
              <a:gd name="T5" fmla="*/ 258 h 259"/>
              <a:gd name="T6" fmla="*/ 134 w 908"/>
              <a:gd name="T7" fmla="*/ 227 h 259"/>
              <a:gd name="T8" fmla="*/ 0 w 908"/>
              <a:gd name="T9" fmla="*/ 124 h 259"/>
              <a:gd name="T10" fmla="*/ 155 w 908"/>
              <a:gd name="T11" fmla="*/ 31 h 259"/>
              <a:gd name="T12" fmla="*/ 454 w 908"/>
              <a:gd name="T13" fmla="*/ 0 h 259"/>
              <a:gd name="T14" fmla="*/ 752 w 908"/>
              <a:gd name="T15" fmla="*/ 31 h 259"/>
              <a:gd name="T16" fmla="*/ 855 w 908"/>
              <a:gd name="T17" fmla="*/ 62 h 259"/>
              <a:gd name="T18" fmla="*/ 907 w 908"/>
              <a:gd name="T19" fmla="*/ 124 h 259"/>
              <a:gd name="T20" fmla="*/ 762 w 908"/>
              <a:gd name="T21" fmla="*/ 227 h 259"/>
              <a:gd name="T22" fmla="*/ 485 w 908"/>
              <a:gd name="T23" fmla="*/ 258 h 259"/>
              <a:gd name="T24" fmla="*/ 454 w 908"/>
              <a:gd name="T25" fmla="*/ 258 h 259"/>
              <a:gd name="T26" fmla="*/ 93 w 908"/>
              <a:gd name="T27" fmla="*/ 124 h 259"/>
              <a:gd name="T28" fmla="*/ 93 w 908"/>
              <a:gd name="T29" fmla="*/ 124 h 259"/>
              <a:gd name="T30" fmla="*/ 186 w 908"/>
              <a:gd name="T31" fmla="*/ 155 h 259"/>
              <a:gd name="T32" fmla="*/ 423 w 908"/>
              <a:gd name="T33" fmla="*/ 175 h 259"/>
              <a:gd name="T34" fmla="*/ 485 w 908"/>
              <a:gd name="T35" fmla="*/ 175 h 259"/>
              <a:gd name="T36" fmla="*/ 721 w 908"/>
              <a:gd name="T37" fmla="*/ 155 h 259"/>
              <a:gd name="T38" fmla="*/ 804 w 908"/>
              <a:gd name="T39" fmla="*/ 124 h 259"/>
              <a:gd name="T40" fmla="*/ 711 w 908"/>
              <a:gd name="T41" fmla="*/ 103 h 259"/>
              <a:gd name="T42" fmla="*/ 454 w 908"/>
              <a:gd name="T43" fmla="*/ 83 h 259"/>
              <a:gd name="T44" fmla="*/ 196 w 908"/>
              <a:gd name="T45" fmla="*/ 103 h 259"/>
              <a:gd name="T46" fmla="*/ 93 w 908"/>
              <a:gd name="T47" fmla="*/ 124 h 259"/>
              <a:gd name="T48" fmla="*/ 824 w 908"/>
              <a:gd name="T49" fmla="*/ 144 h 259"/>
              <a:gd name="T50" fmla="*/ 824 w 908"/>
              <a:gd name="T51" fmla="*/ 144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908" h="259">
                <a:moveTo>
                  <a:pt x="454" y="258"/>
                </a:moveTo>
                <a:lnTo>
                  <a:pt x="454" y="258"/>
                </a:lnTo>
                <a:cubicBezTo>
                  <a:pt x="443" y="258"/>
                  <a:pt x="433" y="258"/>
                  <a:pt x="423" y="258"/>
                </a:cubicBezTo>
                <a:cubicBezTo>
                  <a:pt x="309" y="247"/>
                  <a:pt x="217" y="247"/>
                  <a:pt x="134" y="227"/>
                </a:cubicBezTo>
                <a:cubicBezTo>
                  <a:pt x="83" y="216"/>
                  <a:pt x="0" y="186"/>
                  <a:pt x="0" y="124"/>
                </a:cubicBezTo>
                <a:cubicBezTo>
                  <a:pt x="0" y="62"/>
                  <a:pt x="83" y="41"/>
                  <a:pt x="155" y="31"/>
                </a:cubicBezTo>
                <a:cubicBezTo>
                  <a:pt x="227" y="10"/>
                  <a:pt x="340" y="0"/>
                  <a:pt x="454" y="0"/>
                </a:cubicBezTo>
                <a:cubicBezTo>
                  <a:pt x="567" y="0"/>
                  <a:pt x="670" y="10"/>
                  <a:pt x="752" y="31"/>
                </a:cubicBezTo>
                <a:cubicBezTo>
                  <a:pt x="793" y="41"/>
                  <a:pt x="824" y="52"/>
                  <a:pt x="855" y="62"/>
                </a:cubicBezTo>
                <a:cubicBezTo>
                  <a:pt x="886" y="72"/>
                  <a:pt x="907" y="103"/>
                  <a:pt x="907" y="124"/>
                </a:cubicBezTo>
                <a:cubicBezTo>
                  <a:pt x="907" y="186"/>
                  <a:pt x="824" y="216"/>
                  <a:pt x="762" y="227"/>
                </a:cubicBezTo>
                <a:cubicBezTo>
                  <a:pt x="691" y="247"/>
                  <a:pt x="587" y="258"/>
                  <a:pt x="485" y="258"/>
                </a:cubicBezTo>
                <a:cubicBezTo>
                  <a:pt x="474" y="258"/>
                  <a:pt x="464" y="258"/>
                  <a:pt x="454" y="258"/>
                </a:cubicBezTo>
                <a:close/>
                <a:moveTo>
                  <a:pt x="93" y="124"/>
                </a:moveTo>
                <a:lnTo>
                  <a:pt x="93" y="124"/>
                </a:lnTo>
                <a:cubicBezTo>
                  <a:pt x="114" y="134"/>
                  <a:pt x="134" y="144"/>
                  <a:pt x="186" y="155"/>
                </a:cubicBezTo>
                <a:cubicBezTo>
                  <a:pt x="248" y="165"/>
                  <a:pt x="330" y="175"/>
                  <a:pt x="423" y="175"/>
                </a:cubicBezTo>
                <a:cubicBezTo>
                  <a:pt x="443" y="175"/>
                  <a:pt x="464" y="175"/>
                  <a:pt x="485" y="175"/>
                </a:cubicBezTo>
                <a:cubicBezTo>
                  <a:pt x="567" y="175"/>
                  <a:pt x="649" y="165"/>
                  <a:pt x="721" y="155"/>
                </a:cubicBezTo>
                <a:cubicBezTo>
                  <a:pt x="762" y="144"/>
                  <a:pt x="793" y="134"/>
                  <a:pt x="804" y="124"/>
                </a:cubicBezTo>
                <a:cubicBezTo>
                  <a:pt x="793" y="124"/>
                  <a:pt x="762" y="114"/>
                  <a:pt x="711" y="103"/>
                </a:cubicBezTo>
                <a:cubicBezTo>
                  <a:pt x="639" y="93"/>
                  <a:pt x="546" y="83"/>
                  <a:pt x="454" y="83"/>
                </a:cubicBezTo>
                <a:cubicBezTo>
                  <a:pt x="361" y="83"/>
                  <a:pt x="268" y="93"/>
                  <a:pt x="196" y="103"/>
                </a:cubicBezTo>
                <a:cubicBezTo>
                  <a:pt x="144" y="114"/>
                  <a:pt x="114" y="124"/>
                  <a:pt x="93" y="124"/>
                </a:cubicBezTo>
                <a:close/>
                <a:moveTo>
                  <a:pt x="824" y="144"/>
                </a:moveTo>
                <a:lnTo>
                  <a:pt x="824" y="14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76" name="Freeform 341">
            <a:extLst>
              <a:ext uri="{FF2B5EF4-FFF2-40B4-BE49-F238E27FC236}">
                <a16:creationId xmlns:a16="http://schemas.microsoft.com/office/drawing/2014/main" id="{B410F963-ED80-0043-A7BB-0FE1ED5A7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0242" y="2384668"/>
            <a:ext cx="437261" cy="163442"/>
          </a:xfrm>
          <a:custGeom>
            <a:avLst/>
            <a:gdLst>
              <a:gd name="T0" fmla="*/ 454 w 908"/>
              <a:gd name="T1" fmla="*/ 339 h 340"/>
              <a:gd name="T2" fmla="*/ 454 w 908"/>
              <a:gd name="T3" fmla="*/ 339 h 340"/>
              <a:gd name="T4" fmla="*/ 144 w 908"/>
              <a:gd name="T5" fmla="*/ 319 h 340"/>
              <a:gd name="T6" fmla="*/ 52 w 908"/>
              <a:gd name="T7" fmla="*/ 288 h 340"/>
              <a:gd name="T8" fmla="*/ 0 w 908"/>
              <a:gd name="T9" fmla="*/ 216 h 340"/>
              <a:gd name="T10" fmla="*/ 0 w 908"/>
              <a:gd name="T11" fmla="*/ 41 h 340"/>
              <a:gd name="T12" fmla="*/ 42 w 908"/>
              <a:gd name="T13" fmla="*/ 0 h 340"/>
              <a:gd name="T14" fmla="*/ 42 w 908"/>
              <a:gd name="T15" fmla="*/ 0 h 340"/>
              <a:gd name="T16" fmla="*/ 73 w 908"/>
              <a:gd name="T17" fmla="*/ 41 h 340"/>
              <a:gd name="T18" fmla="*/ 186 w 908"/>
              <a:gd name="T19" fmla="*/ 72 h 340"/>
              <a:gd name="T20" fmla="*/ 423 w 908"/>
              <a:gd name="T21" fmla="*/ 92 h 340"/>
              <a:gd name="T22" fmla="*/ 485 w 908"/>
              <a:gd name="T23" fmla="*/ 92 h 340"/>
              <a:gd name="T24" fmla="*/ 721 w 908"/>
              <a:gd name="T25" fmla="*/ 72 h 340"/>
              <a:gd name="T26" fmla="*/ 824 w 908"/>
              <a:gd name="T27" fmla="*/ 41 h 340"/>
              <a:gd name="T28" fmla="*/ 866 w 908"/>
              <a:gd name="T29" fmla="*/ 0 h 340"/>
              <a:gd name="T30" fmla="*/ 866 w 908"/>
              <a:gd name="T31" fmla="*/ 0 h 340"/>
              <a:gd name="T32" fmla="*/ 907 w 908"/>
              <a:gd name="T33" fmla="*/ 41 h 340"/>
              <a:gd name="T34" fmla="*/ 907 w 908"/>
              <a:gd name="T35" fmla="*/ 41 h 340"/>
              <a:gd name="T36" fmla="*/ 907 w 908"/>
              <a:gd name="T37" fmla="*/ 41 h 340"/>
              <a:gd name="T38" fmla="*/ 907 w 908"/>
              <a:gd name="T39" fmla="*/ 41 h 340"/>
              <a:gd name="T40" fmla="*/ 907 w 908"/>
              <a:gd name="T41" fmla="*/ 216 h 340"/>
              <a:gd name="T42" fmla="*/ 752 w 908"/>
              <a:gd name="T43" fmla="*/ 319 h 340"/>
              <a:gd name="T44" fmla="*/ 454 w 908"/>
              <a:gd name="T45" fmla="*/ 339 h 340"/>
              <a:gd name="T46" fmla="*/ 73 w 908"/>
              <a:gd name="T47" fmla="*/ 206 h 340"/>
              <a:gd name="T48" fmla="*/ 73 w 908"/>
              <a:gd name="T49" fmla="*/ 206 h 340"/>
              <a:gd name="T50" fmla="*/ 186 w 908"/>
              <a:gd name="T51" fmla="*/ 236 h 340"/>
              <a:gd name="T52" fmla="*/ 454 w 908"/>
              <a:gd name="T53" fmla="*/ 257 h 340"/>
              <a:gd name="T54" fmla="*/ 711 w 908"/>
              <a:gd name="T55" fmla="*/ 236 h 340"/>
              <a:gd name="T56" fmla="*/ 824 w 908"/>
              <a:gd name="T57" fmla="*/ 206 h 340"/>
              <a:gd name="T58" fmla="*/ 824 w 908"/>
              <a:gd name="T59" fmla="*/ 123 h 340"/>
              <a:gd name="T60" fmla="*/ 762 w 908"/>
              <a:gd name="T61" fmla="*/ 144 h 340"/>
              <a:gd name="T62" fmla="*/ 485 w 908"/>
              <a:gd name="T63" fmla="*/ 175 h 340"/>
              <a:gd name="T64" fmla="*/ 423 w 908"/>
              <a:gd name="T65" fmla="*/ 175 h 340"/>
              <a:gd name="T66" fmla="*/ 134 w 908"/>
              <a:gd name="T67" fmla="*/ 144 h 340"/>
              <a:gd name="T68" fmla="*/ 73 w 908"/>
              <a:gd name="T69" fmla="*/ 123 h 340"/>
              <a:gd name="T70" fmla="*/ 73 w 908"/>
              <a:gd name="T71" fmla="*/ 206 h 340"/>
              <a:gd name="T72" fmla="*/ 824 w 908"/>
              <a:gd name="T73" fmla="*/ 216 h 340"/>
              <a:gd name="T74" fmla="*/ 824 w 908"/>
              <a:gd name="T75" fmla="*/ 216 h 340"/>
              <a:gd name="T76" fmla="*/ 73 w 908"/>
              <a:gd name="T77" fmla="*/ 41 h 340"/>
              <a:gd name="T78" fmla="*/ 73 w 908"/>
              <a:gd name="T79" fmla="*/ 41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908" h="340">
                <a:moveTo>
                  <a:pt x="454" y="339"/>
                </a:moveTo>
                <a:lnTo>
                  <a:pt x="454" y="339"/>
                </a:lnTo>
                <a:cubicBezTo>
                  <a:pt x="340" y="339"/>
                  <a:pt x="227" y="329"/>
                  <a:pt x="144" y="319"/>
                </a:cubicBezTo>
                <a:cubicBezTo>
                  <a:pt x="103" y="309"/>
                  <a:pt x="73" y="298"/>
                  <a:pt x="52" y="288"/>
                </a:cubicBezTo>
                <a:cubicBezTo>
                  <a:pt x="11" y="267"/>
                  <a:pt x="0" y="247"/>
                  <a:pt x="0" y="216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20"/>
                  <a:pt x="11" y="0"/>
                  <a:pt x="42" y="0"/>
                </a:cubicBezTo>
                <a:lnTo>
                  <a:pt x="42" y="0"/>
                </a:lnTo>
                <a:cubicBezTo>
                  <a:pt x="52" y="0"/>
                  <a:pt x="73" y="20"/>
                  <a:pt x="73" y="41"/>
                </a:cubicBezTo>
                <a:cubicBezTo>
                  <a:pt x="83" y="41"/>
                  <a:pt x="103" y="51"/>
                  <a:pt x="186" y="72"/>
                </a:cubicBezTo>
                <a:cubicBezTo>
                  <a:pt x="248" y="82"/>
                  <a:pt x="330" y="92"/>
                  <a:pt x="423" y="92"/>
                </a:cubicBezTo>
                <a:cubicBezTo>
                  <a:pt x="443" y="92"/>
                  <a:pt x="464" y="92"/>
                  <a:pt x="485" y="92"/>
                </a:cubicBezTo>
                <a:cubicBezTo>
                  <a:pt x="567" y="92"/>
                  <a:pt x="649" y="82"/>
                  <a:pt x="721" y="72"/>
                </a:cubicBezTo>
                <a:cubicBezTo>
                  <a:pt x="793" y="51"/>
                  <a:pt x="814" y="41"/>
                  <a:pt x="824" y="41"/>
                </a:cubicBezTo>
                <a:cubicBezTo>
                  <a:pt x="835" y="20"/>
                  <a:pt x="845" y="0"/>
                  <a:pt x="866" y="0"/>
                </a:cubicBezTo>
                <a:lnTo>
                  <a:pt x="866" y="0"/>
                </a:lnTo>
                <a:cubicBezTo>
                  <a:pt x="886" y="0"/>
                  <a:pt x="907" y="20"/>
                  <a:pt x="907" y="41"/>
                </a:cubicBezTo>
                <a:lnTo>
                  <a:pt x="907" y="41"/>
                </a:lnTo>
                <a:lnTo>
                  <a:pt x="907" y="41"/>
                </a:lnTo>
                <a:lnTo>
                  <a:pt x="907" y="41"/>
                </a:lnTo>
                <a:cubicBezTo>
                  <a:pt x="907" y="216"/>
                  <a:pt x="907" y="216"/>
                  <a:pt x="907" y="216"/>
                </a:cubicBezTo>
                <a:cubicBezTo>
                  <a:pt x="907" y="278"/>
                  <a:pt x="814" y="298"/>
                  <a:pt x="752" y="319"/>
                </a:cubicBezTo>
                <a:cubicBezTo>
                  <a:pt x="670" y="329"/>
                  <a:pt x="567" y="339"/>
                  <a:pt x="454" y="339"/>
                </a:cubicBezTo>
                <a:close/>
                <a:moveTo>
                  <a:pt x="73" y="206"/>
                </a:moveTo>
                <a:lnTo>
                  <a:pt x="73" y="206"/>
                </a:lnTo>
                <a:cubicBezTo>
                  <a:pt x="83" y="216"/>
                  <a:pt x="114" y="226"/>
                  <a:pt x="186" y="236"/>
                </a:cubicBezTo>
                <a:cubicBezTo>
                  <a:pt x="258" y="257"/>
                  <a:pt x="350" y="257"/>
                  <a:pt x="454" y="257"/>
                </a:cubicBezTo>
                <a:cubicBezTo>
                  <a:pt x="546" y="257"/>
                  <a:pt x="639" y="257"/>
                  <a:pt x="711" y="236"/>
                </a:cubicBezTo>
                <a:cubicBezTo>
                  <a:pt x="783" y="226"/>
                  <a:pt x="814" y="216"/>
                  <a:pt x="824" y="206"/>
                </a:cubicBezTo>
                <a:cubicBezTo>
                  <a:pt x="824" y="123"/>
                  <a:pt x="824" y="123"/>
                  <a:pt x="824" y="123"/>
                </a:cubicBezTo>
                <a:cubicBezTo>
                  <a:pt x="804" y="133"/>
                  <a:pt x="783" y="144"/>
                  <a:pt x="762" y="144"/>
                </a:cubicBezTo>
                <a:cubicBezTo>
                  <a:pt x="691" y="164"/>
                  <a:pt x="587" y="175"/>
                  <a:pt x="485" y="175"/>
                </a:cubicBezTo>
                <a:cubicBezTo>
                  <a:pt x="464" y="175"/>
                  <a:pt x="443" y="175"/>
                  <a:pt x="423" y="175"/>
                </a:cubicBezTo>
                <a:cubicBezTo>
                  <a:pt x="309" y="164"/>
                  <a:pt x="217" y="164"/>
                  <a:pt x="134" y="144"/>
                </a:cubicBezTo>
                <a:cubicBezTo>
                  <a:pt x="124" y="144"/>
                  <a:pt x="93" y="133"/>
                  <a:pt x="73" y="123"/>
                </a:cubicBezTo>
                <a:lnTo>
                  <a:pt x="73" y="206"/>
                </a:lnTo>
                <a:close/>
                <a:moveTo>
                  <a:pt x="824" y="216"/>
                </a:moveTo>
                <a:lnTo>
                  <a:pt x="824" y="216"/>
                </a:lnTo>
                <a:close/>
                <a:moveTo>
                  <a:pt x="73" y="41"/>
                </a:moveTo>
                <a:lnTo>
                  <a:pt x="73" y="4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77" name="Freeform 342">
            <a:extLst>
              <a:ext uri="{FF2B5EF4-FFF2-40B4-BE49-F238E27FC236}">
                <a16:creationId xmlns:a16="http://schemas.microsoft.com/office/drawing/2014/main" id="{BFE98C30-67BD-6C45-9D4E-EBAA0B2BC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8779" y="5309649"/>
            <a:ext cx="641034" cy="430893"/>
          </a:xfrm>
          <a:custGeom>
            <a:avLst/>
            <a:gdLst>
              <a:gd name="T0" fmla="*/ 1267 w 1330"/>
              <a:gd name="T1" fmla="*/ 896 h 897"/>
              <a:gd name="T2" fmla="*/ 1267 w 1330"/>
              <a:gd name="T3" fmla="*/ 896 h 897"/>
              <a:gd name="T4" fmla="*/ 62 w 1330"/>
              <a:gd name="T5" fmla="*/ 896 h 897"/>
              <a:gd name="T6" fmla="*/ 0 w 1330"/>
              <a:gd name="T7" fmla="*/ 834 h 897"/>
              <a:gd name="T8" fmla="*/ 0 w 1330"/>
              <a:gd name="T9" fmla="*/ 62 h 897"/>
              <a:gd name="T10" fmla="*/ 62 w 1330"/>
              <a:gd name="T11" fmla="*/ 0 h 897"/>
              <a:gd name="T12" fmla="*/ 1267 w 1330"/>
              <a:gd name="T13" fmla="*/ 0 h 897"/>
              <a:gd name="T14" fmla="*/ 1329 w 1330"/>
              <a:gd name="T15" fmla="*/ 62 h 897"/>
              <a:gd name="T16" fmla="*/ 1329 w 1330"/>
              <a:gd name="T17" fmla="*/ 834 h 897"/>
              <a:gd name="T18" fmla="*/ 1267 w 1330"/>
              <a:gd name="T19" fmla="*/ 896 h 897"/>
              <a:gd name="T20" fmla="*/ 83 w 1330"/>
              <a:gd name="T21" fmla="*/ 824 h 897"/>
              <a:gd name="T22" fmla="*/ 83 w 1330"/>
              <a:gd name="T23" fmla="*/ 824 h 897"/>
              <a:gd name="T24" fmla="*/ 1246 w 1330"/>
              <a:gd name="T25" fmla="*/ 824 h 897"/>
              <a:gd name="T26" fmla="*/ 1246 w 1330"/>
              <a:gd name="T27" fmla="*/ 82 h 897"/>
              <a:gd name="T28" fmla="*/ 83 w 1330"/>
              <a:gd name="T29" fmla="*/ 82 h 897"/>
              <a:gd name="T30" fmla="*/ 83 w 1330"/>
              <a:gd name="T31" fmla="*/ 824 h 8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330" h="897">
                <a:moveTo>
                  <a:pt x="1267" y="896"/>
                </a:moveTo>
                <a:lnTo>
                  <a:pt x="1267" y="896"/>
                </a:lnTo>
                <a:cubicBezTo>
                  <a:pt x="62" y="896"/>
                  <a:pt x="62" y="896"/>
                  <a:pt x="62" y="896"/>
                </a:cubicBezTo>
                <a:cubicBezTo>
                  <a:pt x="31" y="896"/>
                  <a:pt x="0" y="875"/>
                  <a:pt x="0" y="834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20"/>
                  <a:pt x="31" y="0"/>
                  <a:pt x="62" y="0"/>
                </a:cubicBezTo>
                <a:cubicBezTo>
                  <a:pt x="1267" y="0"/>
                  <a:pt x="1267" y="0"/>
                  <a:pt x="1267" y="0"/>
                </a:cubicBezTo>
                <a:cubicBezTo>
                  <a:pt x="1298" y="0"/>
                  <a:pt x="1329" y="20"/>
                  <a:pt x="1329" y="62"/>
                </a:cubicBezTo>
                <a:cubicBezTo>
                  <a:pt x="1329" y="834"/>
                  <a:pt x="1329" y="834"/>
                  <a:pt x="1329" y="834"/>
                </a:cubicBezTo>
                <a:cubicBezTo>
                  <a:pt x="1329" y="875"/>
                  <a:pt x="1298" y="896"/>
                  <a:pt x="1267" y="896"/>
                </a:cubicBezTo>
                <a:close/>
                <a:moveTo>
                  <a:pt x="83" y="824"/>
                </a:moveTo>
                <a:lnTo>
                  <a:pt x="83" y="824"/>
                </a:lnTo>
                <a:cubicBezTo>
                  <a:pt x="1246" y="824"/>
                  <a:pt x="1246" y="824"/>
                  <a:pt x="1246" y="824"/>
                </a:cubicBezTo>
                <a:cubicBezTo>
                  <a:pt x="1246" y="82"/>
                  <a:pt x="1246" y="82"/>
                  <a:pt x="1246" y="82"/>
                </a:cubicBezTo>
                <a:cubicBezTo>
                  <a:pt x="83" y="82"/>
                  <a:pt x="83" y="82"/>
                  <a:pt x="83" y="82"/>
                </a:cubicBezTo>
                <a:lnTo>
                  <a:pt x="83" y="82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78" name="Freeform 343">
            <a:extLst>
              <a:ext uri="{FF2B5EF4-FFF2-40B4-BE49-F238E27FC236}">
                <a16:creationId xmlns:a16="http://schemas.microsoft.com/office/drawing/2014/main" id="{59415CF7-29CC-8E4C-8098-0F273EC86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8779" y="5640778"/>
            <a:ext cx="641034" cy="40329"/>
          </a:xfrm>
          <a:custGeom>
            <a:avLst/>
            <a:gdLst>
              <a:gd name="T0" fmla="*/ 1288 w 1330"/>
              <a:gd name="T1" fmla="*/ 82 h 83"/>
              <a:gd name="T2" fmla="*/ 1288 w 1330"/>
              <a:gd name="T3" fmla="*/ 82 h 83"/>
              <a:gd name="T4" fmla="*/ 41 w 1330"/>
              <a:gd name="T5" fmla="*/ 82 h 83"/>
              <a:gd name="T6" fmla="*/ 0 w 1330"/>
              <a:gd name="T7" fmla="*/ 41 h 83"/>
              <a:gd name="T8" fmla="*/ 41 w 1330"/>
              <a:gd name="T9" fmla="*/ 0 h 83"/>
              <a:gd name="T10" fmla="*/ 1288 w 1330"/>
              <a:gd name="T11" fmla="*/ 0 h 83"/>
              <a:gd name="T12" fmla="*/ 1329 w 1330"/>
              <a:gd name="T13" fmla="*/ 41 h 83"/>
              <a:gd name="T14" fmla="*/ 1288 w 1330"/>
              <a:gd name="T15" fmla="*/ 82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30" h="83">
                <a:moveTo>
                  <a:pt x="1288" y="82"/>
                </a:moveTo>
                <a:lnTo>
                  <a:pt x="1288" y="82"/>
                </a:lnTo>
                <a:cubicBezTo>
                  <a:pt x="41" y="82"/>
                  <a:pt x="41" y="82"/>
                  <a:pt x="41" y="82"/>
                </a:cubicBezTo>
                <a:cubicBezTo>
                  <a:pt x="21" y="82"/>
                  <a:pt x="0" y="62"/>
                  <a:pt x="0" y="41"/>
                </a:cubicBezTo>
                <a:cubicBezTo>
                  <a:pt x="0" y="20"/>
                  <a:pt x="21" y="0"/>
                  <a:pt x="41" y="0"/>
                </a:cubicBezTo>
                <a:cubicBezTo>
                  <a:pt x="1288" y="0"/>
                  <a:pt x="1288" y="0"/>
                  <a:pt x="1288" y="0"/>
                </a:cubicBezTo>
                <a:cubicBezTo>
                  <a:pt x="1308" y="0"/>
                  <a:pt x="1329" y="20"/>
                  <a:pt x="1329" y="41"/>
                </a:cubicBezTo>
                <a:cubicBezTo>
                  <a:pt x="1329" y="62"/>
                  <a:pt x="1308" y="82"/>
                  <a:pt x="1288" y="8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79" name="Freeform 344">
            <a:extLst>
              <a:ext uri="{FF2B5EF4-FFF2-40B4-BE49-F238E27FC236}">
                <a16:creationId xmlns:a16="http://schemas.microsoft.com/office/drawing/2014/main" id="{B978DFEA-A7A6-5B43-B54D-0D716FECA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3731" y="5814834"/>
            <a:ext cx="331130" cy="29717"/>
          </a:xfrm>
          <a:custGeom>
            <a:avLst/>
            <a:gdLst>
              <a:gd name="T0" fmla="*/ 659 w 690"/>
              <a:gd name="T1" fmla="*/ 62 h 63"/>
              <a:gd name="T2" fmla="*/ 659 w 690"/>
              <a:gd name="T3" fmla="*/ 62 h 63"/>
              <a:gd name="T4" fmla="*/ 30 w 690"/>
              <a:gd name="T5" fmla="*/ 62 h 63"/>
              <a:gd name="T6" fmla="*/ 0 w 690"/>
              <a:gd name="T7" fmla="*/ 31 h 63"/>
              <a:gd name="T8" fmla="*/ 30 w 690"/>
              <a:gd name="T9" fmla="*/ 0 h 63"/>
              <a:gd name="T10" fmla="*/ 659 w 690"/>
              <a:gd name="T11" fmla="*/ 0 h 63"/>
              <a:gd name="T12" fmla="*/ 689 w 690"/>
              <a:gd name="T13" fmla="*/ 31 h 63"/>
              <a:gd name="T14" fmla="*/ 659 w 690"/>
              <a:gd name="T15" fmla="*/ 62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90" h="63">
                <a:moveTo>
                  <a:pt x="659" y="62"/>
                </a:moveTo>
                <a:lnTo>
                  <a:pt x="659" y="62"/>
                </a:lnTo>
                <a:cubicBezTo>
                  <a:pt x="30" y="62"/>
                  <a:pt x="30" y="62"/>
                  <a:pt x="30" y="62"/>
                </a:cubicBezTo>
                <a:cubicBezTo>
                  <a:pt x="10" y="62"/>
                  <a:pt x="0" y="52"/>
                  <a:pt x="0" y="31"/>
                </a:cubicBezTo>
                <a:cubicBezTo>
                  <a:pt x="0" y="21"/>
                  <a:pt x="10" y="0"/>
                  <a:pt x="30" y="0"/>
                </a:cubicBezTo>
                <a:cubicBezTo>
                  <a:pt x="659" y="0"/>
                  <a:pt x="659" y="0"/>
                  <a:pt x="659" y="0"/>
                </a:cubicBezTo>
                <a:cubicBezTo>
                  <a:pt x="669" y="0"/>
                  <a:pt x="689" y="21"/>
                  <a:pt x="689" y="31"/>
                </a:cubicBezTo>
                <a:cubicBezTo>
                  <a:pt x="689" y="52"/>
                  <a:pt x="669" y="62"/>
                  <a:pt x="659" y="6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80" name="Freeform 345">
            <a:extLst>
              <a:ext uri="{FF2B5EF4-FFF2-40B4-BE49-F238E27FC236}">
                <a16:creationId xmlns:a16="http://schemas.microsoft.com/office/drawing/2014/main" id="{3AEF45CE-93E1-E14A-ADE3-7EFF6DF6C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2552" y="5710825"/>
            <a:ext cx="233489" cy="133726"/>
          </a:xfrm>
          <a:custGeom>
            <a:avLst/>
            <a:gdLst>
              <a:gd name="T0" fmla="*/ 454 w 486"/>
              <a:gd name="T1" fmla="*/ 278 h 279"/>
              <a:gd name="T2" fmla="*/ 454 w 486"/>
              <a:gd name="T3" fmla="*/ 278 h 279"/>
              <a:gd name="T4" fmla="*/ 31 w 486"/>
              <a:gd name="T5" fmla="*/ 278 h 279"/>
              <a:gd name="T6" fmla="*/ 0 w 486"/>
              <a:gd name="T7" fmla="*/ 268 h 279"/>
              <a:gd name="T8" fmla="*/ 0 w 486"/>
              <a:gd name="T9" fmla="*/ 237 h 279"/>
              <a:gd name="T10" fmla="*/ 83 w 486"/>
              <a:gd name="T11" fmla="*/ 10 h 279"/>
              <a:gd name="T12" fmla="*/ 114 w 486"/>
              <a:gd name="T13" fmla="*/ 0 h 279"/>
              <a:gd name="T14" fmla="*/ 371 w 486"/>
              <a:gd name="T15" fmla="*/ 0 h 279"/>
              <a:gd name="T16" fmla="*/ 402 w 486"/>
              <a:gd name="T17" fmla="*/ 10 h 279"/>
              <a:gd name="T18" fmla="*/ 485 w 486"/>
              <a:gd name="T19" fmla="*/ 237 h 279"/>
              <a:gd name="T20" fmla="*/ 474 w 486"/>
              <a:gd name="T21" fmla="*/ 268 h 279"/>
              <a:gd name="T22" fmla="*/ 454 w 486"/>
              <a:gd name="T23" fmla="*/ 278 h 279"/>
              <a:gd name="T24" fmla="*/ 73 w 486"/>
              <a:gd name="T25" fmla="*/ 216 h 279"/>
              <a:gd name="T26" fmla="*/ 73 w 486"/>
              <a:gd name="T27" fmla="*/ 216 h 279"/>
              <a:gd name="T28" fmla="*/ 412 w 486"/>
              <a:gd name="T29" fmla="*/ 216 h 279"/>
              <a:gd name="T30" fmla="*/ 351 w 486"/>
              <a:gd name="T31" fmla="*/ 51 h 279"/>
              <a:gd name="T32" fmla="*/ 134 w 486"/>
              <a:gd name="T33" fmla="*/ 51 h 279"/>
              <a:gd name="T34" fmla="*/ 73 w 486"/>
              <a:gd name="T35" fmla="*/ 216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86" h="279">
                <a:moveTo>
                  <a:pt x="454" y="278"/>
                </a:moveTo>
                <a:lnTo>
                  <a:pt x="454" y="278"/>
                </a:lnTo>
                <a:cubicBezTo>
                  <a:pt x="31" y="278"/>
                  <a:pt x="31" y="278"/>
                  <a:pt x="31" y="278"/>
                </a:cubicBezTo>
                <a:cubicBezTo>
                  <a:pt x="21" y="278"/>
                  <a:pt x="11" y="278"/>
                  <a:pt x="0" y="268"/>
                </a:cubicBezTo>
                <a:cubicBezTo>
                  <a:pt x="0" y="257"/>
                  <a:pt x="0" y="247"/>
                  <a:pt x="0" y="237"/>
                </a:cubicBezTo>
                <a:cubicBezTo>
                  <a:pt x="83" y="10"/>
                  <a:pt x="83" y="10"/>
                  <a:pt x="83" y="10"/>
                </a:cubicBezTo>
                <a:cubicBezTo>
                  <a:pt x="93" y="0"/>
                  <a:pt x="104" y="0"/>
                  <a:pt x="114" y="0"/>
                </a:cubicBezTo>
                <a:cubicBezTo>
                  <a:pt x="371" y="0"/>
                  <a:pt x="371" y="0"/>
                  <a:pt x="371" y="0"/>
                </a:cubicBezTo>
                <a:cubicBezTo>
                  <a:pt x="381" y="0"/>
                  <a:pt x="392" y="0"/>
                  <a:pt x="402" y="10"/>
                </a:cubicBezTo>
                <a:cubicBezTo>
                  <a:pt x="485" y="237"/>
                  <a:pt x="485" y="237"/>
                  <a:pt x="485" y="237"/>
                </a:cubicBezTo>
                <a:cubicBezTo>
                  <a:pt x="485" y="247"/>
                  <a:pt x="485" y="257"/>
                  <a:pt x="474" y="268"/>
                </a:cubicBezTo>
                <a:cubicBezTo>
                  <a:pt x="474" y="278"/>
                  <a:pt x="464" y="278"/>
                  <a:pt x="454" y="278"/>
                </a:cubicBezTo>
                <a:close/>
                <a:moveTo>
                  <a:pt x="73" y="216"/>
                </a:moveTo>
                <a:lnTo>
                  <a:pt x="73" y="216"/>
                </a:lnTo>
                <a:cubicBezTo>
                  <a:pt x="412" y="216"/>
                  <a:pt x="412" y="216"/>
                  <a:pt x="412" y="216"/>
                </a:cubicBezTo>
                <a:cubicBezTo>
                  <a:pt x="351" y="51"/>
                  <a:pt x="351" y="51"/>
                  <a:pt x="351" y="51"/>
                </a:cubicBezTo>
                <a:cubicBezTo>
                  <a:pt x="134" y="51"/>
                  <a:pt x="134" y="51"/>
                  <a:pt x="134" y="51"/>
                </a:cubicBezTo>
                <a:lnTo>
                  <a:pt x="73" y="21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81" name="Freeform 346">
            <a:extLst>
              <a:ext uri="{FF2B5EF4-FFF2-40B4-BE49-F238E27FC236}">
                <a16:creationId xmlns:a16="http://schemas.microsoft.com/office/drawing/2014/main" id="{C94A31A8-0CF1-1941-B20C-A73FBCF37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7409" y="5526157"/>
            <a:ext cx="55189" cy="89151"/>
          </a:xfrm>
          <a:custGeom>
            <a:avLst/>
            <a:gdLst>
              <a:gd name="T0" fmla="*/ 93 w 115"/>
              <a:gd name="T1" fmla="*/ 185 h 186"/>
              <a:gd name="T2" fmla="*/ 93 w 115"/>
              <a:gd name="T3" fmla="*/ 185 h 186"/>
              <a:gd name="T4" fmla="*/ 21 w 115"/>
              <a:gd name="T5" fmla="*/ 185 h 186"/>
              <a:gd name="T6" fmla="*/ 0 w 115"/>
              <a:gd name="T7" fmla="*/ 175 h 186"/>
              <a:gd name="T8" fmla="*/ 0 w 115"/>
              <a:gd name="T9" fmla="*/ 10 h 186"/>
              <a:gd name="T10" fmla="*/ 21 w 115"/>
              <a:gd name="T11" fmla="*/ 0 h 186"/>
              <a:gd name="T12" fmla="*/ 93 w 115"/>
              <a:gd name="T13" fmla="*/ 0 h 186"/>
              <a:gd name="T14" fmla="*/ 114 w 115"/>
              <a:gd name="T15" fmla="*/ 10 h 186"/>
              <a:gd name="T16" fmla="*/ 114 w 115"/>
              <a:gd name="T17" fmla="*/ 175 h 186"/>
              <a:gd name="T18" fmla="*/ 93 w 115"/>
              <a:gd name="T19" fmla="*/ 185 h 186"/>
              <a:gd name="T20" fmla="*/ 31 w 115"/>
              <a:gd name="T21" fmla="*/ 154 h 186"/>
              <a:gd name="T22" fmla="*/ 31 w 115"/>
              <a:gd name="T23" fmla="*/ 154 h 186"/>
              <a:gd name="T24" fmla="*/ 83 w 115"/>
              <a:gd name="T25" fmla="*/ 154 h 186"/>
              <a:gd name="T26" fmla="*/ 83 w 115"/>
              <a:gd name="T27" fmla="*/ 31 h 186"/>
              <a:gd name="T28" fmla="*/ 31 w 115"/>
              <a:gd name="T29" fmla="*/ 31 h 186"/>
              <a:gd name="T30" fmla="*/ 31 w 115"/>
              <a:gd name="T31" fmla="*/ 154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5" h="186">
                <a:moveTo>
                  <a:pt x="93" y="185"/>
                </a:moveTo>
                <a:lnTo>
                  <a:pt x="93" y="185"/>
                </a:lnTo>
                <a:cubicBezTo>
                  <a:pt x="21" y="185"/>
                  <a:pt x="21" y="185"/>
                  <a:pt x="21" y="185"/>
                </a:cubicBezTo>
                <a:cubicBezTo>
                  <a:pt x="11" y="185"/>
                  <a:pt x="0" y="175"/>
                  <a:pt x="0" y="175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11" y="0"/>
                  <a:pt x="21" y="0"/>
                </a:cubicBezTo>
                <a:cubicBezTo>
                  <a:pt x="93" y="0"/>
                  <a:pt x="93" y="0"/>
                  <a:pt x="93" y="0"/>
                </a:cubicBezTo>
                <a:cubicBezTo>
                  <a:pt x="103" y="0"/>
                  <a:pt x="114" y="10"/>
                  <a:pt x="114" y="10"/>
                </a:cubicBezTo>
                <a:cubicBezTo>
                  <a:pt x="114" y="175"/>
                  <a:pt x="114" y="175"/>
                  <a:pt x="114" y="175"/>
                </a:cubicBezTo>
                <a:cubicBezTo>
                  <a:pt x="114" y="175"/>
                  <a:pt x="103" y="185"/>
                  <a:pt x="93" y="185"/>
                </a:cubicBezTo>
                <a:close/>
                <a:moveTo>
                  <a:pt x="31" y="154"/>
                </a:moveTo>
                <a:lnTo>
                  <a:pt x="31" y="154"/>
                </a:lnTo>
                <a:cubicBezTo>
                  <a:pt x="83" y="154"/>
                  <a:pt x="83" y="154"/>
                  <a:pt x="83" y="154"/>
                </a:cubicBezTo>
                <a:cubicBezTo>
                  <a:pt x="83" y="31"/>
                  <a:pt x="83" y="31"/>
                  <a:pt x="83" y="31"/>
                </a:cubicBezTo>
                <a:cubicBezTo>
                  <a:pt x="31" y="31"/>
                  <a:pt x="31" y="31"/>
                  <a:pt x="31" y="31"/>
                </a:cubicBezTo>
                <a:lnTo>
                  <a:pt x="31" y="15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82" name="Freeform 347">
            <a:extLst>
              <a:ext uri="{FF2B5EF4-FFF2-40B4-BE49-F238E27FC236}">
                <a16:creationId xmlns:a16="http://schemas.microsoft.com/office/drawing/2014/main" id="{F2B5AB84-7B85-FE47-985A-F150EAF6E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1702" y="5447619"/>
            <a:ext cx="55189" cy="169810"/>
          </a:xfrm>
          <a:custGeom>
            <a:avLst/>
            <a:gdLst>
              <a:gd name="T0" fmla="*/ 93 w 114"/>
              <a:gd name="T1" fmla="*/ 350 h 351"/>
              <a:gd name="T2" fmla="*/ 93 w 114"/>
              <a:gd name="T3" fmla="*/ 350 h 351"/>
              <a:gd name="T4" fmla="*/ 20 w 114"/>
              <a:gd name="T5" fmla="*/ 350 h 351"/>
              <a:gd name="T6" fmla="*/ 0 w 114"/>
              <a:gd name="T7" fmla="*/ 340 h 351"/>
              <a:gd name="T8" fmla="*/ 0 w 114"/>
              <a:gd name="T9" fmla="*/ 21 h 351"/>
              <a:gd name="T10" fmla="*/ 20 w 114"/>
              <a:gd name="T11" fmla="*/ 0 h 351"/>
              <a:gd name="T12" fmla="*/ 93 w 114"/>
              <a:gd name="T13" fmla="*/ 0 h 351"/>
              <a:gd name="T14" fmla="*/ 113 w 114"/>
              <a:gd name="T15" fmla="*/ 21 h 351"/>
              <a:gd name="T16" fmla="*/ 113 w 114"/>
              <a:gd name="T17" fmla="*/ 340 h 351"/>
              <a:gd name="T18" fmla="*/ 93 w 114"/>
              <a:gd name="T19" fmla="*/ 350 h 351"/>
              <a:gd name="T20" fmla="*/ 31 w 114"/>
              <a:gd name="T21" fmla="*/ 319 h 351"/>
              <a:gd name="T22" fmla="*/ 31 w 114"/>
              <a:gd name="T23" fmla="*/ 319 h 351"/>
              <a:gd name="T24" fmla="*/ 82 w 114"/>
              <a:gd name="T25" fmla="*/ 319 h 351"/>
              <a:gd name="T26" fmla="*/ 82 w 114"/>
              <a:gd name="T27" fmla="*/ 31 h 351"/>
              <a:gd name="T28" fmla="*/ 31 w 114"/>
              <a:gd name="T29" fmla="*/ 31 h 351"/>
              <a:gd name="T30" fmla="*/ 31 w 114"/>
              <a:gd name="T31" fmla="*/ 319 h 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4" h="351">
                <a:moveTo>
                  <a:pt x="93" y="350"/>
                </a:moveTo>
                <a:lnTo>
                  <a:pt x="93" y="350"/>
                </a:lnTo>
                <a:cubicBezTo>
                  <a:pt x="20" y="350"/>
                  <a:pt x="20" y="350"/>
                  <a:pt x="20" y="350"/>
                </a:cubicBezTo>
                <a:cubicBezTo>
                  <a:pt x="10" y="350"/>
                  <a:pt x="0" y="340"/>
                  <a:pt x="0" y="340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11"/>
                  <a:pt x="10" y="0"/>
                  <a:pt x="20" y="0"/>
                </a:cubicBezTo>
                <a:cubicBezTo>
                  <a:pt x="93" y="0"/>
                  <a:pt x="93" y="0"/>
                  <a:pt x="93" y="0"/>
                </a:cubicBezTo>
                <a:cubicBezTo>
                  <a:pt x="103" y="0"/>
                  <a:pt x="113" y="11"/>
                  <a:pt x="113" y="21"/>
                </a:cubicBezTo>
                <a:cubicBezTo>
                  <a:pt x="113" y="340"/>
                  <a:pt x="113" y="340"/>
                  <a:pt x="113" y="340"/>
                </a:cubicBezTo>
                <a:cubicBezTo>
                  <a:pt x="113" y="340"/>
                  <a:pt x="103" y="350"/>
                  <a:pt x="93" y="350"/>
                </a:cubicBezTo>
                <a:close/>
                <a:moveTo>
                  <a:pt x="31" y="319"/>
                </a:moveTo>
                <a:lnTo>
                  <a:pt x="31" y="319"/>
                </a:lnTo>
                <a:cubicBezTo>
                  <a:pt x="82" y="319"/>
                  <a:pt x="82" y="319"/>
                  <a:pt x="82" y="319"/>
                </a:cubicBezTo>
                <a:cubicBezTo>
                  <a:pt x="82" y="31"/>
                  <a:pt x="82" y="31"/>
                  <a:pt x="82" y="31"/>
                </a:cubicBezTo>
                <a:cubicBezTo>
                  <a:pt x="31" y="31"/>
                  <a:pt x="31" y="31"/>
                  <a:pt x="31" y="31"/>
                </a:cubicBezTo>
                <a:lnTo>
                  <a:pt x="31" y="31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83" name="Freeform 348">
            <a:extLst>
              <a:ext uri="{FF2B5EF4-FFF2-40B4-BE49-F238E27FC236}">
                <a16:creationId xmlns:a16="http://schemas.microsoft.com/office/drawing/2014/main" id="{1E5ECE3E-56A9-F345-B2D7-2689A53BF3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5993" y="5373327"/>
            <a:ext cx="55189" cy="244102"/>
          </a:xfrm>
          <a:custGeom>
            <a:avLst/>
            <a:gdLst>
              <a:gd name="T0" fmla="*/ 103 w 115"/>
              <a:gd name="T1" fmla="*/ 504 h 505"/>
              <a:gd name="T2" fmla="*/ 103 w 115"/>
              <a:gd name="T3" fmla="*/ 504 h 505"/>
              <a:gd name="T4" fmla="*/ 21 w 115"/>
              <a:gd name="T5" fmla="*/ 504 h 505"/>
              <a:gd name="T6" fmla="*/ 0 w 115"/>
              <a:gd name="T7" fmla="*/ 494 h 505"/>
              <a:gd name="T8" fmla="*/ 0 w 115"/>
              <a:gd name="T9" fmla="*/ 20 h 505"/>
              <a:gd name="T10" fmla="*/ 21 w 115"/>
              <a:gd name="T11" fmla="*/ 0 h 505"/>
              <a:gd name="T12" fmla="*/ 103 w 115"/>
              <a:gd name="T13" fmla="*/ 0 h 505"/>
              <a:gd name="T14" fmla="*/ 114 w 115"/>
              <a:gd name="T15" fmla="*/ 20 h 505"/>
              <a:gd name="T16" fmla="*/ 114 w 115"/>
              <a:gd name="T17" fmla="*/ 494 h 505"/>
              <a:gd name="T18" fmla="*/ 103 w 115"/>
              <a:gd name="T19" fmla="*/ 504 h 505"/>
              <a:gd name="T20" fmla="*/ 31 w 115"/>
              <a:gd name="T21" fmla="*/ 473 h 505"/>
              <a:gd name="T22" fmla="*/ 31 w 115"/>
              <a:gd name="T23" fmla="*/ 473 h 505"/>
              <a:gd name="T24" fmla="*/ 83 w 115"/>
              <a:gd name="T25" fmla="*/ 473 h 505"/>
              <a:gd name="T26" fmla="*/ 83 w 115"/>
              <a:gd name="T27" fmla="*/ 31 h 505"/>
              <a:gd name="T28" fmla="*/ 31 w 115"/>
              <a:gd name="T29" fmla="*/ 31 h 505"/>
              <a:gd name="T30" fmla="*/ 31 w 115"/>
              <a:gd name="T31" fmla="*/ 473 h 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5" h="505">
                <a:moveTo>
                  <a:pt x="103" y="504"/>
                </a:moveTo>
                <a:lnTo>
                  <a:pt x="103" y="504"/>
                </a:lnTo>
                <a:cubicBezTo>
                  <a:pt x="21" y="504"/>
                  <a:pt x="21" y="504"/>
                  <a:pt x="21" y="504"/>
                </a:cubicBezTo>
                <a:cubicBezTo>
                  <a:pt x="11" y="504"/>
                  <a:pt x="0" y="494"/>
                  <a:pt x="0" y="494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0"/>
                  <a:pt x="11" y="0"/>
                  <a:pt x="21" y="0"/>
                </a:cubicBezTo>
                <a:cubicBezTo>
                  <a:pt x="103" y="0"/>
                  <a:pt x="103" y="0"/>
                  <a:pt x="103" y="0"/>
                </a:cubicBezTo>
                <a:cubicBezTo>
                  <a:pt x="114" y="0"/>
                  <a:pt x="114" y="10"/>
                  <a:pt x="114" y="20"/>
                </a:cubicBezTo>
                <a:cubicBezTo>
                  <a:pt x="114" y="494"/>
                  <a:pt x="114" y="494"/>
                  <a:pt x="114" y="494"/>
                </a:cubicBezTo>
                <a:cubicBezTo>
                  <a:pt x="114" y="494"/>
                  <a:pt x="114" y="504"/>
                  <a:pt x="103" y="504"/>
                </a:cubicBezTo>
                <a:close/>
                <a:moveTo>
                  <a:pt x="31" y="473"/>
                </a:moveTo>
                <a:lnTo>
                  <a:pt x="31" y="473"/>
                </a:lnTo>
                <a:cubicBezTo>
                  <a:pt x="83" y="473"/>
                  <a:pt x="83" y="473"/>
                  <a:pt x="83" y="473"/>
                </a:cubicBezTo>
                <a:cubicBezTo>
                  <a:pt x="83" y="31"/>
                  <a:pt x="83" y="31"/>
                  <a:pt x="83" y="31"/>
                </a:cubicBezTo>
                <a:cubicBezTo>
                  <a:pt x="31" y="31"/>
                  <a:pt x="31" y="31"/>
                  <a:pt x="31" y="31"/>
                </a:cubicBezTo>
                <a:lnTo>
                  <a:pt x="31" y="47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84" name="Freeform 349">
            <a:extLst>
              <a:ext uri="{FF2B5EF4-FFF2-40B4-BE49-F238E27FC236}">
                <a16:creationId xmlns:a16="http://schemas.microsoft.com/office/drawing/2014/main" id="{DBE77C5C-34F7-A34E-A524-679557C1D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6670" y="5309649"/>
            <a:ext cx="641034" cy="437261"/>
          </a:xfrm>
          <a:custGeom>
            <a:avLst/>
            <a:gdLst>
              <a:gd name="T0" fmla="*/ 1267 w 1330"/>
              <a:gd name="T1" fmla="*/ 906 h 907"/>
              <a:gd name="T2" fmla="*/ 1267 w 1330"/>
              <a:gd name="T3" fmla="*/ 906 h 907"/>
              <a:gd name="T4" fmla="*/ 62 w 1330"/>
              <a:gd name="T5" fmla="*/ 906 h 907"/>
              <a:gd name="T6" fmla="*/ 0 w 1330"/>
              <a:gd name="T7" fmla="*/ 844 h 907"/>
              <a:gd name="T8" fmla="*/ 0 w 1330"/>
              <a:gd name="T9" fmla="*/ 62 h 907"/>
              <a:gd name="T10" fmla="*/ 62 w 1330"/>
              <a:gd name="T11" fmla="*/ 0 h 907"/>
              <a:gd name="T12" fmla="*/ 1267 w 1330"/>
              <a:gd name="T13" fmla="*/ 0 h 907"/>
              <a:gd name="T14" fmla="*/ 1329 w 1330"/>
              <a:gd name="T15" fmla="*/ 62 h 907"/>
              <a:gd name="T16" fmla="*/ 1329 w 1330"/>
              <a:gd name="T17" fmla="*/ 844 h 907"/>
              <a:gd name="T18" fmla="*/ 1267 w 1330"/>
              <a:gd name="T19" fmla="*/ 906 h 907"/>
              <a:gd name="T20" fmla="*/ 72 w 1330"/>
              <a:gd name="T21" fmla="*/ 824 h 907"/>
              <a:gd name="T22" fmla="*/ 72 w 1330"/>
              <a:gd name="T23" fmla="*/ 824 h 907"/>
              <a:gd name="T24" fmla="*/ 1246 w 1330"/>
              <a:gd name="T25" fmla="*/ 824 h 907"/>
              <a:gd name="T26" fmla="*/ 1246 w 1330"/>
              <a:gd name="T27" fmla="*/ 82 h 907"/>
              <a:gd name="T28" fmla="*/ 72 w 1330"/>
              <a:gd name="T29" fmla="*/ 82 h 907"/>
              <a:gd name="T30" fmla="*/ 72 w 1330"/>
              <a:gd name="T31" fmla="*/ 824 h 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330" h="907">
                <a:moveTo>
                  <a:pt x="1267" y="906"/>
                </a:moveTo>
                <a:lnTo>
                  <a:pt x="1267" y="906"/>
                </a:lnTo>
                <a:cubicBezTo>
                  <a:pt x="62" y="906"/>
                  <a:pt x="62" y="906"/>
                  <a:pt x="62" y="906"/>
                </a:cubicBezTo>
                <a:cubicBezTo>
                  <a:pt x="21" y="906"/>
                  <a:pt x="0" y="875"/>
                  <a:pt x="0" y="844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31"/>
                  <a:pt x="21" y="0"/>
                  <a:pt x="62" y="0"/>
                </a:cubicBezTo>
                <a:cubicBezTo>
                  <a:pt x="1267" y="0"/>
                  <a:pt x="1267" y="0"/>
                  <a:pt x="1267" y="0"/>
                </a:cubicBezTo>
                <a:cubicBezTo>
                  <a:pt x="1298" y="0"/>
                  <a:pt x="1329" y="31"/>
                  <a:pt x="1329" y="62"/>
                </a:cubicBezTo>
                <a:cubicBezTo>
                  <a:pt x="1329" y="844"/>
                  <a:pt x="1329" y="844"/>
                  <a:pt x="1329" y="844"/>
                </a:cubicBezTo>
                <a:cubicBezTo>
                  <a:pt x="1329" y="875"/>
                  <a:pt x="1298" y="906"/>
                  <a:pt x="1267" y="906"/>
                </a:cubicBezTo>
                <a:close/>
                <a:moveTo>
                  <a:pt x="72" y="824"/>
                </a:moveTo>
                <a:lnTo>
                  <a:pt x="72" y="824"/>
                </a:lnTo>
                <a:cubicBezTo>
                  <a:pt x="1246" y="824"/>
                  <a:pt x="1246" y="824"/>
                  <a:pt x="1246" y="824"/>
                </a:cubicBezTo>
                <a:cubicBezTo>
                  <a:pt x="1246" y="82"/>
                  <a:pt x="1246" y="82"/>
                  <a:pt x="1246" y="82"/>
                </a:cubicBezTo>
                <a:cubicBezTo>
                  <a:pt x="72" y="82"/>
                  <a:pt x="72" y="82"/>
                  <a:pt x="72" y="82"/>
                </a:cubicBezTo>
                <a:lnTo>
                  <a:pt x="72" y="82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85" name="Freeform 350">
            <a:extLst>
              <a:ext uri="{FF2B5EF4-FFF2-40B4-BE49-F238E27FC236}">
                <a16:creationId xmlns:a16="http://schemas.microsoft.com/office/drawing/2014/main" id="{C30CDE41-2F93-8C4C-8889-D84A9F79E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6906" y="5774503"/>
            <a:ext cx="842684" cy="29717"/>
          </a:xfrm>
          <a:custGeom>
            <a:avLst/>
            <a:gdLst>
              <a:gd name="T0" fmla="*/ 1720 w 1752"/>
              <a:gd name="T1" fmla="*/ 62 h 63"/>
              <a:gd name="T2" fmla="*/ 1720 w 1752"/>
              <a:gd name="T3" fmla="*/ 62 h 63"/>
              <a:gd name="T4" fmla="*/ 31 w 1752"/>
              <a:gd name="T5" fmla="*/ 62 h 63"/>
              <a:gd name="T6" fmla="*/ 0 w 1752"/>
              <a:gd name="T7" fmla="*/ 31 h 63"/>
              <a:gd name="T8" fmla="*/ 31 w 1752"/>
              <a:gd name="T9" fmla="*/ 0 h 63"/>
              <a:gd name="T10" fmla="*/ 1720 w 1752"/>
              <a:gd name="T11" fmla="*/ 0 h 63"/>
              <a:gd name="T12" fmla="*/ 1751 w 1752"/>
              <a:gd name="T13" fmla="*/ 31 h 63"/>
              <a:gd name="T14" fmla="*/ 1720 w 1752"/>
              <a:gd name="T15" fmla="*/ 62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52" h="63">
                <a:moveTo>
                  <a:pt x="1720" y="62"/>
                </a:moveTo>
                <a:lnTo>
                  <a:pt x="1720" y="62"/>
                </a:lnTo>
                <a:cubicBezTo>
                  <a:pt x="31" y="62"/>
                  <a:pt x="31" y="62"/>
                  <a:pt x="31" y="62"/>
                </a:cubicBezTo>
                <a:cubicBezTo>
                  <a:pt x="10" y="62"/>
                  <a:pt x="0" y="51"/>
                  <a:pt x="0" y="31"/>
                </a:cubicBezTo>
                <a:cubicBezTo>
                  <a:pt x="0" y="21"/>
                  <a:pt x="10" y="0"/>
                  <a:pt x="31" y="0"/>
                </a:cubicBezTo>
                <a:cubicBezTo>
                  <a:pt x="1720" y="0"/>
                  <a:pt x="1720" y="0"/>
                  <a:pt x="1720" y="0"/>
                </a:cubicBezTo>
                <a:cubicBezTo>
                  <a:pt x="1731" y="0"/>
                  <a:pt x="1751" y="21"/>
                  <a:pt x="1751" y="31"/>
                </a:cubicBezTo>
                <a:cubicBezTo>
                  <a:pt x="1751" y="51"/>
                  <a:pt x="1731" y="62"/>
                  <a:pt x="1720" y="6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86" name="Freeform 351">
            <a:extLst>
              <a:ext uri="{FF2B5EF4-FFF2-40B4-BE49-F238E27FC236}">
                <a16:creationId xmlns:a16="http://schemas.microsoft.com/office/drawing/2014/main" id="{A236A8C2-F89D-4948-BC78-0725584B4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8789" y="5577100"/>
            <a:ext cx="78538" cy="84905"/>
          </a:xfrm>
          <a:custGeom>
            <a:avLst/>
            <a:gdLst>
              <a:gd name="T0" fmla="*/ 61 w 165"/>
              <a:gd name="T1" fmla="*/ 175 h 176"/>
              <a:gd name="T2" fmla="*/ 61 w 165"/>
              <a:gd name="T3" fmla="*/ 175 h 176"/>
              <a:gd name="T4" fmla="*/ 61 w 165"/>
              <a:gd name="T5" fmla="*/ 175 h 176"/>
              <a:gd name="T6" fmla="*/ 51 w 165"/>
              <a:gd name="T7" fmla="*/ 165 h 176"/>
              <a:gd name="T8" fmla="*/ 0 w 165"/>
              <a:gd name="T9" fmla="*/ 10 h 176"/>
              <a:gd name="T10" fmla="*/ 10 w 165"/>
              <a:gd name="T11" fmla="*/ 0 h 176"/>
              <a:gd name="T12" fmla="*/ 20 w 165"/>
              <a:gd name="T13" fmla="*/ 0 h 176"/>
              <a:gd name="T14" fmla="*/ 154 w 165"/>
              <a:gd name="T15" fmla="*/ 72 h 176"/>
              <a:gd name="T16" fmla="*/ 164 w 165"/>
              <a:gd name="T17" fmla="*/ 82 h 176"/>
              <a:gd name="T18" fmla="*/ 154 w 165"/>
              <a:gd name="T19" fmla="*/ 93 h 176"/>
              <a:gd name="T20" fmla="*/ 92 w 165"/>
              <a:gd name="T21" fmla="*/ 103 h 176"/>
              <a:gd name="T22" fmla="*/ 71 w 165"/>
              <a:gd name="T23" fmla="*/ 165 h 176"/>
              <a:gd name="T24" fmla="*/ 61 w 165"/>
              <a:gd name="T25" fmla="*/ 175 h 176"/>
              <a:gd name="T26" fmla="*/ 30 w 165"/>
              <a:gd name="T27" fmla="*/ 31 h 176"/>
              <a:gd name="T28" fmla="*/ 30 w 165"/>
              <a:gd name="T29" fmla="*/ 31 h 176"/>
              <a:gd name="T30" fmla="*/ 61 w 165"/>
              <a:gd name="T31" fmla="*/ 124 h 176"/>
              <a:gd name="T32" fmla="*/ 71 w 165"/>
              <a:gd name="T33" fmla="*/ 93 h 176"/>
              <a:gd name="T34" fmla="*/ 82 w 165"/>
              <a:gd name="T35" fmla="*/ 82 h 176"/>
              <a:gd name="T36" fmla="*/ 113 w 165"/>
              <a:gd name="T37" fmla="*/ 82 h 176"/>
              <a:gd name="T38" fmla="*/ 30 w 165"/>
              <a:gd name="T39" fmla="*/ 31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65" h="176">
                <a:moveTo>
                  <a:pt x="61" y="175"/>
                </a:moveTo>
                <a:lnTo>
                  <a:pt x="61" y="175"/>
                </a:lnTo>
                <a:lnTo>
                  <a:pt x="61" y="175"/>
                </a:lnTo>
                <a:lnTo>
                  <a:pt x="51" y="165"/>
                </a:ln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0"/>
                  <a:pt x="10" y="0"/>
                </a:cubicBezTo>
                <a:lnTo>
                  <a:pt x="20" y="0"/>
                </a:lnTo>
                <a:cubicBezTo>
                  <a:pt x="154" y="72"/>
                  <a:pt x="154" y="72"/>
                  <a:pt x="154" y="72"/>
                </a:cubicBezTo>
                <a:cubicBezTo>
                  <a:pt x="164" y="82"/>
                  <a:pt x="164" y="82"/>
                  <a:pt x="164" y="82"/>
                </a:cubicBezTo>
                <a:cubicBezTo>
                  <a:pt x="164" y="93"/>
                  <a:pt x="154" y="93"/>
                  <a:pt x="154" y="93"/>
                </a:cubicBezTo>
                <a:cubicBezTo>
                  <a:pt x="92" y="103"/>
                  <a:pt x="92" y="103"/>
                  <a:pt x="92" y="103"/>
                </a:cubicBezTo>
                <a:cubicBezTo>
                  <a:pt x="71" y="165"/>
                  <a:pt x="71" y="165"/>
                  <a:pt x="71" y="165"/>
                </a:cubicBezTo>
                <a:cubicBezTo>
                  <a:pt x="71" y="165"/>
                  <a:pt x="71" y="175"/>
                  <a:pt x="61" y="175"/>
                </a:cubicBezTo>
                <a:close/>
                <a:moveTo>
                  <a:pt x="30" y="31"/>
                </a:moveTo>
                <a:lnTo>
                  <a:pt x="30" y="31"/>
                </a:lnTo>
                <a:cubicBezTo>
                  <a:pt x="61" y="124"/>
                  <a:pt x="61" y="124"/>
                  <a:pt x="61" y="124"/>
                </a:cubicBezTo>
                <a:cubicBezTo>
                  <a:pt x="71" y="93"/>
                  <a:pt x="71" y="93"/>
                  <a:pt x="71" y="93"/>
                </a:cubicBezTo>
                <a:cubicBezTo>
                  <a:pt x="82" y="93"/>
                  <a:pt x="82" y="82"/>
                  <a:pt x="82" y="82"/>
                </a:cubicBezTo>
                <a:cubicBezTo>
                  <a:pt x="113" y="82"/>
                  <a:pt x="113" y="82"/>
                  <a:pt x="113" y="82"/>
                </a:cubicBezTo>
                <a:lnTo>
                  <a:pt x="30" y="3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87" name="Freeform 352">
            <a:extLst>
              <a:ext uri="{FF2B5EF4-FFF2-40B4-BE49-F238E27FC236}">
                <a16:creationId xmlns:a16="http://schemas.microsoft.com/office/drawing/2014/main" id="{6A4AE238-A731-5840-8E9B-27BF530007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2751" y="5615307"/>
            <a:ext cx="40331" cy="40329"/>
          </a:xfrm>
          <a:custGeom>
            <a:avLst/>
            <a:gdLst>
              <a:gd name="T0" fmla="*/ 62 w 84"/>
              <a:gd name="T1" fmla="*/ 83 h 84"/>
              <a:gd name="T2" fmla="*/ 62 w 84"/>
              <a:gd name="T3" fmla="*/ 83 h 84"/>
              <a:gd name="T4" fmla="*/ 62 w 84"/>
              <a:gd name="T5" fmla="*/ 83 h 84"/>
              <a:gd name="T6" fmla="*/ 11 w 84"/>
              <a:gd name="T7" fmla="*/ 21 h 84"/>
              <a:gd name="T8" fmla="*/ 11 w 84"/>
              <a:gd name="T9" fmla="*/ 11 h 84"/>
              <a:gd name="T10" fmla="*/ 21 w 84"/>
              <a:gd name="T11" fmla="*/ 11 h 84"/>
              <a:gd name="T12" fmla="*/ 73 w 84"/>
              <a:gd name="T13" fmla="*/ 62 h 84"/>
              <a:gd name="T14" fmla="*/ 73 w 84"/>
              <a:gd name="T15" fmla="*/ 83 h 84"/>
              <a:gd name="T16" fmla="*/ 62 w 84"/>
              <a:gd name="T17" fmla="*/ 83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4" h="84">
                <a:moveTo>
                  <a:pt x="62" y="83"/>
                </a:moveTo>
                <a:lnTo>
                  <a:pt x="62" y="83"/>
                </a:lnTo>
                <a:lnTo>
                  <a:pt x="62" y="83"/>
                </a:lnTo>
                <a:cubicBezTo>
                  <a:pt x="11" y="21"/>
                  <a:pt x="11" y="21"/>
                  <a:pt x="11" y="21"/>
                </a:cubicBezTo>
                <a:cubicBezTo>
                  <a:pt x="0" y="21"/>
                  <a:pt x="0" y="11"/>
                  <a:pt x="11" y="11"/>
                </a:cubicBezTo>
                <a:cubicBezTo>
                  <a:pt x="11" y="0"/>
                  <a:pt x="21" y="0"/>
                  <a:pt x="21" y="11"/>
                </a:cubicBezTo>
                <a:cubicBezTo>
                  <a:pt x="73" y="62"/>
                  <a:pt x="73" y="62"/>
                  <a:pt x="73" y="62"/>
                </a:cubicBezTo>
                <a:cubicBezTo>
                  <a:pt x="83" y="72"/>
                  <a:pt x="83" y="83"/>
                  <a:pt x="73" y="83"/>
                </a:cubicBezTo>
                <a:cubicBezTo>
                  <a:pt x="73" y="83"/>
                  <a:pt x="73" y="83"/>
                  <a:pt x="62" y="8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88" name="Freeform 353">
            <a:extLst>
              <a:ext uri="{FF2B5EF4-FFF2-40B4-BE49-F238E27FC236}">
                <a16:creationId xmlns:a16="http://schemas.microsoft.com/office/drawing/2014/main" id="{CD47BA7A-C41C-7440-9120-6ABD3DABD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9216" y="5369082"/>
            <a:ext cx="269573" cy="312026"/>
          </a:xfrm>
          <a:custGeom>
            <a:avLst/>
            <a:gdLst>
              <a:gd name="T0" fmla="*/ 278 w 558"/>
              <a:gd name="T1" fmla="*/ 648 h 649"/>
              <a:gd name="T2" fmla="*/ 278 w 558"/>
              <a:gd name="T3" fmla="*/ 648 h 649"/>
              <a:gd name="T4" fmla="*/ 268 w 558"/>
              <a:gd name="T5" fmla="*/ 648 h 649"/>
              <a:gd name="T6" fmla="*/ 114 w 558"/>
              <a:gd name="T7" fmla="*/ 525 h 649"/>
              <a:gd name="T8" fmla="*/ 0 w 558"/>
              <a:gd name="T9" fmla="*/ 154 h 649"/>
              <a:gd name="T10" fmla="*/ 10 w 558"/>
              <a:gd name="T11" fmla="*/ 102 h 649"/>
              <a:gd name="T12" fmla="*/ 52 w 558"/>
              <a:gd name="T13" fmla="*/ 82 h 649"/>
              <a:gd name="T14" fmla="*/ 247 w 558"/>
              <a:gd name="T15" fmla="*/ 20 h 649"/>
              <a:gd name="T16" fmla="*/ 320 w 558"/>
              <a:gd name="T17" fmla="*/ 20 h 649"/>
              <a:gd name="T18" fmla="*/ 505 w 558"/>
              <a:gd name="T19" fmla="*/ 82 h 649"/>
              <a:gd name="T20" fmla="*/ 546 w 558"/>
              <a:gd name="T21" fmla="*/ 102 h 649"/>
              <a:gd name="T22" fmla="*/ 557 w 558"/>
              <a:gd name="T23" fmla="*/ 144 h 649"/>
              <a:gd name="T24" fmla="*/ 443 w 558"/>
              <a:gd name="T25" fmla="*/ 525 h 649"/>
              <a:gd name="T26" fmla="*/ 289 w 558"/>
              <a:gd name="T27" fmla="*/ 648 h 649"/>
              <a:gd name="T28" fmla="*/ 278 w 558"/>
              <a:gd name="T29" fmla="*/ 648 h 649"/>
              <a:gd name="T30" fmla="*/ 278 w 558"/>
              <a:gd name="T31" fmla="*/ 61 h 649"/>
              <a:gd name="T32" fmla="*/ 278 w 558"/>
              <a:gd name="T33" fmla="*/ 61 h 649"/>
              <a:gd name="T34" fmla="*/ 278 w 558"/>
              <a:gd name="T35" fmla="*/ 61 h 649"/>
              <a:gd name="T36" fmla="*/ 62 w 558"/>
              <a:gd name="T37" fmla="*/ 133 h 649"/>
              <a:gd name="T38" fmla="*/ 52 w 558"/>
              <a:gd name="T39" fmla="*/ 133 h 649"/>
              <a:gd name="T40" fmla="*/ 52 w 558"/>
              <a:gd name="T41" fmla="*/ 144 h 649"/>
              <a:gd name="T42" fmla="*/ 155 w 558"/>
              <a:gd name="T43" fmla="*/ 494 h 649"/>
              <a:gd name="T44" fmla="*/ 278 w 558"/>
              <a:gd name="T45" fmla="*/ 597 h 649"/>
              <a:gd name="T46" fmla="*/ 402 w 558"/>
              <a:gd name="T47" fmla="*/ 494 h 649"/>
              <a:gd name="T48" fmla="*/ 505 w 558"/>
              <a:gd name="T49" fmla="*/ 144 h 649"/>
              <a:gd name="T50" fmla="*/ 505 w 558"/>
              <a:gd name="T51" fmla="*/ 133 h 649"/>
              <a:gd name="T52" fmla="*/ 505 w 558"/>
              <a:gd name="T53" fmla="*/ 133 h 649"/>
              <a:gd name="T54" fmla="*/ 289 w 558"/>
              <a:gd name="T55" fmla="*/ 61 h 649"/>
              <a:gd name="T56" fmla="*/ 278 w 558"/>
              <a:gd name="T57" fmla="*/ 61 h 6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58" h="649">
                <a:moveTo>
                  <a:pt x="278" y="648"/>
                </a:moveTo>
                <a:lnTo>
                  <a:pt x="278" y="648"/>
                </a:lnTo>
                <a:lnTo>
                  <a:pt x="268" y="648"/>
                </a:lnTo>
                <a:cubicBezTo>
                  <a:pt x="268" y="648"/>
                  <a:pt x="165" y="597"/>
                  <a:pt x="114" y="525"/>
                </a:cubicBezTo>
                <a:cubicBezTo>
                  <a:pt x="31" y="411"/>
                  <a:pt x="10" y="226"/>
                  <a:pt x="0" y="154"/>
                </a:cubicBezTo>
                <a:cubicBezTo>
                  <a:pt x="0" y="133"/>
                  <a:pt x="0" y="113"/>
                  <a:pt x="10" y="102"/>
                </a:cubicBezTo>
                <a:cubicBezTo>
                  <a:pt x="21" y="92"/>
                  <a:pt x="41" y="82"/>
                  <a:pt x="52" y="82"/>
                </a:cubicBezTo>
                <a:cubicBezTo>
                  <a:pt x="155" y="71"/>
                  <a:pt x="216" y="41"/>
                  <a:pt x="247" y="20"/>
                </a:cubicBezTo>
                <a:cubicBezTo>
                  <a:pt x="268" y="0"/>
                  <a:pt x="299" y="0"/>
                  <a:pt x="320" y="20"/>
                </a:cubicBezTo>
                <a:cubicBezTo>
                  <a:pt x="340" y="41"/>
                  <a:pt x="412" y="71"/>
                  <a:pt x="505" y="82"/>
                </a:cubicBezTo>
                <a:cubicBezTo>
                  <a:pt x="526" y="82"/>
                  <a:pt x="536" y="92"/>
                  <a:pt x="546" y="102"/>
                </a:cubicBezTo>
                <a:cubicBezTo>
                  <a:pt x="557" y="113"/>
                  <a:pt x="557" y="133"/>
                  <a:pt x="557" y="144"/>
                </a:cubicBezTo>
                <a:cubicBezTo>
                  <a:pt x="557" y="226"/>
                  <a:pt x="526" y="411"/>
                  <a:pt x="443" y="525"/>
                </a:cubicBezTo>
                <a:cubicBezTo>
                  <a:pt x="402" y="597"/>
                  <a:pt x="299" y="648"/>
                  <a:pt x="289" y="648"/>
                </a:cubicBezTo>
                <a:cubicBezTo>
                  <a:pt x="289" y="648"/>
                  <a:pt x="289" y="648"/>
                  <a:pt x="278" y="648"/>
                </a:cubicBezTo>
                <a:close/>
                <a:moveTo>
                  <a:pt x="278" y="61"/>
                </a:moveTo>
                <a:lnTo>
                  <a:pt x="278" y="61"/>
                </a:lnTo>
                <a:lnTo>
                  <a:pt x="278" y="61"/>
                </a:lnTo>
                <a:cubicBezTo>
                  <a:pt x="247" y="82"/>
                  <a:pt x="165" y="123"/>
                  <a:pt x="62" y="133"/>
                </a:cubicBezTo>
                <a:cubicBezTo>
                  <a:pt x="52" y="133"/>
                  <a:pt x="52" y="133"/>
                  <a:pt x="52" y="133"/>
                </a:cubicBezTo>
                <a:cubicBezTo>
                  <a:pt x="52" y="144"/>
                  <a:pt x="52" y="144"/>
                  <a:pt x="52" y="144"/>
                </a:cubicBezTo>
                <a:cubicBezTo>
                  <a:pt x="62" y="216"/>
                  <a:pt x="83" y="391"/>
                  <a:pt x="155" y="494"/>
                </a:cubicBezTo>
                <a:cubicBezTo>
                  <a:pt x="186" y="545"/>
                  <a:pt x="258" y="576"/>
                  <a:pt x="278" y="597"/>
                </a:cubicBezTo>
                <a:cubicBezTo>
                  <a:pt x="309" y="576"/>
                  <a:pt x="371" y="545"/>
                  <a:pt x="402" y="494"/>
                </a:cubicBezTo>
                <a:cubicBezTo>
                  <a:pt x="474" y="391"/>
                  <a:pt x="505" y="216"/>
                  <a:pt x="505" y="144"/>
                </a:cubicBezTo>
                <a:lnTo>
                  <a:pt x="505" y="133"/>
                </a:lnTo>
                <a:lnTo>
                  <a:pt x="505" y="133"/>
                </a:lnTo>
                <a:cubicBezTo>
                  <a:pt x="392" y="123"/>
                  <a:pt x="320" y="82"/>
                  <a:pt x="289" y="61"/>
                </a:cubicBezTo>
                <a:cubicBezTo>
                  <a:pt x="278" y="61"/>
                  <a:pt x="278" y="61"/>
                  <a:pt x="278" y="6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89" name="Freeform 354">
            <a:extLst>
              <a:ext uri="{FF2B5EF4-FFF2-40B4-BE49-F238E27FC236}">
                <a16:creationId xmlns:a16="http://schemas.microsoft.com/office/drawing/2014/main" id="{52693125-D8A3-EE41-8FA1-F34E56FB1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9876" y="5511298"/>
            <a:ext cx="110377" cy="84905"/>
          </a:xfrm>
          <a:custGeom>
            <a:avLst/>
            <a:gdLst>
              <a:gd name="T0" fmla="*/ 175 w 228"/>
              <a:gd name="T1" fmla="*/ 175 h 176"/>
              <a:gd name="T2" fmla="*/ 175 w 228"/>
              <a:gd name="T3" fmla="*/ 175 h 176"/>
              <a:gd name="T4" fmla="*/ 51 w 228"/>
              <a:gd name="T5" fmla="*/ 175 h 176"/>
              <a:gd name="T6" fmla="*/ 0 w 228"/>
              <a:gd name="T7" fmla="*/ 124 h 176"/>
              <a:gd name="T8" fmla="*/ 0 w 228"/>
              <a:gd name="T9" fmla="*/ 52 h 176"/>
              <a:gd name="T10" fmla="*/ 51 w 228"/>
              <a:gd name="T11" fmla="*/ 0 h 176"/>
              <a:gd name="T12" fmla="*/ 175 w 228"/>
              <a:gd name="T13" fmla="*/ 0 h 176"/>
              <a:gd name="T14" fmla="*/ 227 w 228"/>
              <a:gd name="T15" fmla="*/ 52 h 176"/>
              <a:gd name="T16" fmla="*/ 227 w 228"/>
              <a:gd name="T17" fmla="*/ 124 h 176"/>
              <a:gd name="T18" fmla="*/ 175 w 228"/>
              <a:gd name="T19" fmla="*/ 175 h 176"/>
              <a:gd name="T20" fmla="*/ 51 w 228"/>
              <a:gd name="T21" fmla="*/ 113 h 176"/>
              <a:gd name="T22" fmla="*/ 51 w 228"/>
              <a:gd name="T23" fmla="*/ 113 h 176"/>
              <a:gd name="T24" fmla="*/ 175 w 228"/>
              <a:gd name="T25" fmla="*/ 113 h 176"/>
              <a:gd name="T26" fmla="*/ 175 w 228"/>
              <a:gd name="T27" fmla="*/ 52 h 176"/>
              <a:gd name="T28" fmla="*/ 51 w 228"/>
              <a:gd name="T29" fmla="*/ 52 h 176"/>
              <a:gd name="T30" fmla="*/ 51 w 228"/>
              <a:gd name="T31" fmla="*/ 113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28" h="176">
                <a:moveTo>
                  <a:pt x="175" y="175"/>
                </a:moveTo>
                <a:lnTo>
                  <a:pt x="175" y="175"/>
                </a:lnTo>
                <a:cubicBezTo>
                  <a:pt x="51" y="175"/>
                  <a:pt x="51" y="175"/>
                  <a:pt x="51" y="175"/>
                </a:cubicBezTo>
                <a:cubicBezTo>
                  <a:pt x="21" y="175"/>
                  <a:pt x="0" y="144"/>
                  <a:pt x="0" y="124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31"/>
                  <a:pt x="21" y="0"/>
                  <a:pt x="51" y="0"/>
                </a:cubicBezTo>
                <a:cubicBezTo>
                  <a:pt x="175" y="0"/>
                  <a:pt x="175" y="0"/>
                  <a:pt x="175" y="0"/>
                </a:cubicBezTo>
                <a:cubicBezTo>
                  <a:pt x="206" y="0"/>
                  <a:pt x="227" y="31"/>
                  <a:pt x="227" y="52"/>
                </a:cubicBezTo>
                <a:cubicBezTo>
                  <a:pt x="227" y="124"/>
                  <a:pt x="227" y="124"/>
                  <a:pt x="227" y="124"/>
                </a:cubicBezTo>
                <a:cubicBezTo>
                  <a:pt x="227" y="144"/>
                  <a:pt x="206" y="175"/>
                  <a:pt x="175" y="175"/>
                </a:cubicBezTo>
                <a:close/>
                <a:moveTo>
                  <a:pt x="51" y="113"/>
                </a:moveTo>
                <a:lnTo>
                  <a:pt x="51" y="113"/>
                </a:lnTo>
                <a:cubicBezTo>
                  <a:pt x="175" y="113"/>
                  <a:pt x="175" y="113"/>
                  <a:pt x="175" y="113"/>
                </a:cubicBezTo>
                <a:cubicBezTo>
                  <a:pt x="175" y="52"/>
                  <a:pt x="175" y="52"/>
                  <a:pt x="175" y="52"/>
                </a:cubicBezTo>
                <a:cubicBezTo>
                  <a:pt x="51" y="52"/>
                  <a:pt x="51" y="52"/>
                  <a:pt x="51" y="52"/>
                </a:cubicBezTo>
                <a:lnTo>
                  <a:pt x="51" y="11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90" name="Freeform 355">
            <a:extLst>
              <a:ext uri="{FF2B5EF4-FFF2-40B4-BE49-F238E27FC236}">
                <a16:creationId xmlns:a16="http://schemas.microsoft.com/office/drawing/2014/main" id="{44D372F1-AE6B-F04B-B049-667A62C9C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0488" y="5458233"/>
            <a:ext cx="89151" cy="80660"/>
          </a:xfrm>
          <a:custGeom>
            <a:avLst/>
            <a:gdLst>
              <a:gd name="T0" fmla="*/ 165 w 186"/>
              <a:gd name="T1" fmla="*/ 165 h 166"/>
              <a:gd name="T2" fmla="*/ 165 w 186"/>
              <a:gd name="T3" fmla="*/ 165 h 166"/>
              <a:gd name="T4" fmla="*/ 134 w 186"/>
              <a:gd name="T5" fmla="*/ 144 h 166"/>
              <a:gd name="T6" fmla="*/ 134 w 186"/>
              <a:gd name="T7" fmla="*/ 103 h 166"/>
              <a:gd name="T8" fmla="*/ 92 w 186"/>
              <a:gd name="T9" fmla="*/ 51 h 166"/>
              <a:gd name="T10" fmla="*/ 51 w 186"/>
              <a:gd name="T11" fmla="*/ 103 h 166"/>
              <a:gd name="T12" fmla="*/ 51 w 186"/>
              <a:gd name="T13" fmla="*/ 144 h 166"/>
              <a:gd name="T14" fmla="*/ 20 w 186"/>
              <a:gd name="T15" fmla="*/ 165 h 166"/>
              <a:gd name="T16" fmla="*/ 20 w 186"/>
              <a:gd name="T17" fmla="*/ 165 h 166"/>
              <a:gd name="T18" fmla="*/ 0 w 186"/>
              <a:gd name="T19" fmla="*/ 144 h 166"/>
              <a:gd name="T20" fmla="*/ 0 w 186"/>
              <a:gd name="T21" fmla="*/ 103 h 166"/>
              <a:gd name="T22" fmla="*/ 92 w 186"/>
              <a:gd name="T23" fmla="*/ 0 h 166"/>
              <a:gd name="T24" fmla="*/ 185 w 186"/>
              <a:gd name="T25" fmla="*/ 103 h 166"/>
              <a:gd name="T26" fmla="*/ 185 w 186"/>
              <a:gd name="T27" fmla="*/ 144 h 166"/>
              <a:gd name="T28" fmla="*/ 165 w 186"/>
              <a:gd name="T29" fmla="*/ 165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86" h="166">
                <a:moveTo>
                  <a:pt x="165" y="165"/>
                </a:moveTo>
                <a:lnTo>
                  <a:pt x="165" y="165"/>
                </a:lnTo>
                <a:cubicBezTo>
                  <a:pt x="144" y="165"/>
                  <a:pt x="134" y="154"/>
                  <a:pt x="134" y="144"/>
                </a:cubicBezTo>
                <a:cubicBezTo>
                  <a:pt x="134" y="103"/>
                  <a:pt x="134" y="103"/>
                  <a:pt x="134" y="103"/>
                </a:cubicBezTo>
                <a:cubicBezTo>
                  <a:pt x="134" y="72"/>
                  <a:pt x="113" y="51"/>
                  <a:pt x="92" y="51"/>
                </a:cubicBezTo>
                <a:cubicBezTo>
                  <a:pt x="72" y="51"/>
                  <a:pt x="51" y="72"/>
                  <a:pt x="51" y="103"/>
                </a:cubicBezTo>
                <a:cubicBezTo>
                  <a:pt x="51" y="144"/>
                  <a:pt x="51" y="144"/>
                  <a:pt x="51" y="144"/>
                </a:cubicBezTo>
                <a:cubicBezTo>
                  <a:pt x="51" y="154"/>
                  <a:pt x="41" y="165"/>
                  <a:pt x="20" y="165"/>
                </a:cubicBezTo>
                <a:lnTo>
                  <a:pt x="20" y="165"/>
                </a:lnTo>
                <a:cubicBezTo>
                  <a:pt x="10" y="165"/>
                  <a:pt x="0" y="154"/>
                  <a:pt x="0" y="144"/>
                </a:cubicBezTo>
                <a:cubicBezTo>
                  <a:pt x="0" y="103"/>
                  <a:pt x="0" y="103"/>
                  <a:pt x="0" y="103"/>
                </a:cubicBezTo>
                <a:cubicBezTo>
                  <a:pt x="0" y="41"/>
                  <a:pt x="41" y="0"/>
                  <a:pt x="92" y="0"/>
                </a:cubicBezTo>
                <a:cubicBezTo>
                  <a:pt x="144" y="0"/>
                  <a:pt x="185" y="41"/>
                  <a:pt x="185" y="103"/>
                </a:cubicBezTo>
                <a:cubicBezTo>
                  <a:pt x="185" y="144"/>
                  <a:pt x="185" y="144"/>
                  <a:pt x="185" y="144"/>
                </a:cubicBezTo>
                <a:cubicBezTo>
                  <a:pt x="185" y="154"/>
                  <a:pt x="175" y="165"/>
                  <a:pt x="165" y="16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91" name="Freeform 356">
            <a:extLst>
              <a:ext uri="{FF2B5EF4-FFF2-40B4-BE49-F238E27FC236}">
                <a16:creationId xmlns:a16="http://schemas.microsoft.com/office/drawing/2014/main" id="{FFF86150-F332-794A-AA2B-F9CB288D7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4074" y="4010601"/>
            <a:ext cx="129481" cy="208018"/>
          </a:xfrm>
          <a:custGeom>
            <a:avLst/>
            <a:gdLst>
              <a:gd name="T0" fmla="*/ 124 w 269"/>
              <a:gd name="T1" fmla="*/ 432 h 433"/>
              <a:gd name="T2" fmla="*/ 124 w 269"/>
              <a:gd name="T3" fmla="*/ 432 h 433"/>
              <a:gd name="T4" fmla="*/ 21 w 269"/>
              <a:gd name="T5" fmla="*/ 411 h 433"/>
              <a:gd name="T6" fmla="*/ 10 w 269"/>
              <a:gd name="T7" fmla="*/ 370 h 433"/>
              <a:gd name="T8" fmla="*/ 41 w 269"/>
              <a:gd name="T9" fmla="*/ 360 h 433"/>
              <a:gd name="T10" fmla="*/ 185 w 269"/>
              <a:gd name="T11" fmla="*/ 360 h 433"/>
              <a:gd name="T12" fmla="*/ 206 w 269"/>
              <a:gd name="T13" fmla="*/ 309 h 433"/>
              <a:gd name="T14" fmla="*/ 124 w 269"/>
              <a:gd name="T15" fmla="*/ 247 h 433"/>
              <a:gd name="T16" fmla="*/ 52 w 269"/>
              <a:gd name="T17" fmla="*/ 205 h 433"/>
              <a:gd name="T18" fmla="*/ 10 w 269"/>
              <a:gd name="T19" fmla="*/ 133 h 433"/>
              <a:gd name="T20" fmla="*/ 62 w 269"/>
              <a:gd name="T21" fmla="*/ 41 h 433"/>
              <a:gd name="T22" fmla="*/ 247 w 269"/>
              <a:gd name="T23" fmla="*/ 30 h 433"/>
              <a:gd name="T24" fmla="*/ 258 w 269"/>
              <a:gd name="T25" fmla="*/ 61 h 433"/>
              <a:gd name="T26" fmla="*/ 227 w 269"/>
              <a:gd name="T27" fmla="*/ 82 h 433"/>
              <a:gd name="T28" fmla="*/ 83 w 269"/>
              <a:gd name="T29" fmla="*/ 82 h 433"/>
              <a:gd name="T30" fmla="*/ 62 w 269"/>
              <a:gd name="T31" fmla="*/ 133 h 433"/>
              <a:gd name="T32" fmla="*/ 144 w 269"/>
              <a:gd name="T33" fmla="*/ 195 h 433"/>
              <a:gd name="T34" fmla="*/ 216 w 269"/>
              <a:gd name="T35" fmla="*/ 236 h 433"/>
              <a:gd name="T36" fmla="*/ 268 w 269"/>
              <a:gd name="T37" fmla="*/ 309 h 433"/>
              <a:gd name="T38" fmla="*/ 216 w 269"/>
              <a:gd name="T39" fmla="*/ 401 h 433"/>
              <a:gd name="T40" fmla="*/ 124 w 269"/>
              <a:gd name="T41" fmla="*/ 432 h 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69" h="433">
                <a:moveTo>
                  <a:pt x="124" y="432"/>
                </a:moveTo>
                <a:lnTo>
                  <a:pt x="124" y="432"/>
                </a:lnTo>
                <a:cubicBezTo>
                  <a:pt x="93" y="432"/>
                  <a:pt x="62" y="422"/>
                  <a:pt x="21" y="411"/>
                </a:cubicBezTo>
                <a:cubicBezTo>
                  <a:pt x="10" y="401"/>
                  <a:pt x="0" y="391"/>
                  <a:pt x="10" y="370"/>
                </a:cubicBezTo>
                <a:cubicBezTo>
                  <a:pt x="10" y="360"/>
                  <a:pt x="31" y="350"/>
                  <a:pt x="41" y="360"/>
                </a:cubicBezTo>
                <a:cubicBezTo>
                  <a:pt x="93" y="380"/>
                  <a:pt x="155" y="380"/>
                  <a:pt x="185" y="360"/>
                </a:cubicBezTo>
                <a:cubicBezTo>
                  <a:pt x="206" y="350"/>
                  <a:pt x="206" y="329"/>
                  <a:pt x="206" y="309"/>
                </a:cubicBezTo>
                <a:cubicBezTo>
                  <a:pt x="206" y="288"/>
                  <a:pt x="165" y="267"/>
                  <a:pt x="124" y="247"/>
                </a:cubicBezTo>
                <a:cubicBezTo>
                  <a:pt x="93" y="226"/>
                  <a:pt x="72" y="216"/>
                  <a:pt x="52" y="205"/>
                </a:cubicBezTo>
                <a:cubicBezTo>
                  <a:pt x="21" y="185"/>
                  <a:pt x="10" y="154"/>
                  <a:pt x="10" y="133"/>
                </a:cubicBezTo>
                <a:cubicBezTo>
                  <a:pt x="10" y="92"/>
                  <a:pt x="21" y="61"/>
                  <a:pt x="62" y="41"/>
                </a:cubicBezTo>
                <a:cubicBezTo>
                  <a:pt x="103" y="0"/>
                  <a:pt x="175" y="0"/>
                  <a:pt x="247" y="30"/>
                </a:cubicBezTo>
                <a:cubicBezTo>
                  <a:pt x="258" y="41"/>
                  <a:pt x="268" y="51"/>
                  <a:pt x="258" y="61"/>
                </a:cubicBezTo>
                <a:cubicBezTo>
                  <a:pt x="258" y="82"/>
                  <a:pt x="237" y="82"/>
                  <a:pt x="227" y="82"/>
                </a:cubicBezTo>
                <a:cubicBezTo>
                  <a:pt x="175" y="61"/>
                  <a:pt x="124" y="61"/>
                  <a:pt x="83" y="82"/>
                </a:cubicBezTo>
                <a:cubicBezTo>
                  <a:pt x="72" y="92"/>
                  <a:pt x="62" y="113"/>
                  <a:pt x="62" y="133"/>
                </a:cubicBezTo>
                <a:cubicBezTo>
                  <a:pt x="62" y="154"/>
                  <a:pt x="103" y="175"/>
                  <a:pt x="144" y="195"/>
                </a:cubicBezTo>
                <a:cubicBezTo>
                  <a:pt x="175" y="205"/>
                  <a:pt x="196" y="226"/>
                  <a:pt x="216" y="236"/>
                </a:cubicBezTo>
                <a:cubicBezTo>
                  <a:pt x="247" y="257"/>
                  <a:pt x="268" y="288"/>
                  <a:pt x="268" y="309"/>
                </a:cubicBezTo>
                <a:cubicBezTo>
                  <a:pt x="268" y="350"/>
                  <a:pt x="247" y="380"/>
                  <a:pt x="216" y="401"/>
                </a:cubicBezTo>
                <a:cubicBezTo>
                  <a:pt x="185" y="422"/>
                  <a:pt x="155" y="432"/>
                  <a:pt x="124" y="43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92" name="Freeform 357">
            <a:extLst>
              <a:ext uri="{FF2B5EF4-FFF2-40B4-BE49-F238E27FC236}">
                <a16:creationId xmlns:a16="http://schemas.microsoft.com/office/drawing/2014/main" id="{22AAA220-04B2-534A-B681-D33DC568A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5017" y="3966025"/>
            <a:ext cx="29717" cy="44576"/>
          </a:xfrm>
          <a:custGeom>
            <a:avLst/>
            <a:gdLst>
              <a:gd name="T0" fmla="*/ 31 w 63"/>
              <a:gd name="T1" fmla="*/ 93 h 94"/>
              <a:gd name="T2" fmla="*/ 31 w 63"/>
              <a:gd name="T3" fmla="*/ 93 h 94"/>
              <a:gd name="T4" fmla="*/ 0 w 63"/>
              <a:gd name="T5" fmla="*/ 72 h 94"/>
              <a:gd name="T6" fmla="*/ 0 w 63"/>
              <a:gd name="T7" fmla="*/ 31 h 94"/>
              <a:gd name="T8" fmla="*/ 31 w 63"/>
              <a:gd name="T9" fmla="*/ 0 h 94"/>
              <a:gd name="T10" fmla="*/ 62 w 63"/>
              <a:gd name="T11" fmla="*/ 31 h 94"/>
              <a:gd name="T12" fmla="*/ 62 w 63"/>
              <a:gd name="T13" fmla="*/ 72 h 94"/>
              <a:gd name="T14" fmla="*/ 31 w 63"/>
              <a:gd name="T15" fmla="*/ 93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3" h="94">
                <a:moveTo>
                  <a:pt x="31" y="93"/>
                </a:moveTo>
                <a:lnTo>
                  <a:pt x="31" y="93"/>
                </a:lnTo>
                <a:cubicBezTo>
                  <a:pt x="21" y="93"/>
                  <a:pt x="0" y="82"/>
                  <a:pt x="0" y="72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10"/>
                  <a:pt x="21" y="0"/>
                  <a:pt x="31" y="0"/>
                </a:cubicBezTo>
                <a:cubicBezTo>
                  <a:pt x="41" y="0"/>
                  <a:pt x="62" y="10"/>
                  <a:pt x="62" y="31"/>
                </a:cubicBezTo>
                <a:cubicBezTo>
                  <a:pt x="62" y="72"/>
                  <a:pt x="62" y="72"/>
                  <a:pt x="62" y="72"/>
                </a:cubicBezTo>
                <a:cubicBezTo>
                  <a:pt x="62" y="82"/>
                  <a:pt x="41" y="93"/>
                  <a:pt x="31" y="9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93" name="Freeform 358">
            <a:extLst>
              <a:ext uri="{FF2B5EF4-FFF2-40B4-BE49-F238E27FC236}">
                <a16:creationId xmlns:a16="http://schemas.microsoft.com/office/drawing/2014/main" id="{9A00D858-38CB-5B41-A131-125ACCFD4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5017" y="4222864"/>
            <a:ext cx="29717" cy="44575"/>
          </a:xfrm>
          <a:custGeom>
            <a:avLst/>
            <a:gdLst>
              <a:gd name="T0" fmla="*/ 31 w 63"/>
              <a:gd name="T1" fmla="*/ 93 h 94"/>
              <a:gd name="T2" fmla="*/ 31 w 63"/>
              <a:gd name="T3" fmla="*/ 93 h 94"/>
              <a:gd name="T4" fmla="*/ 0 w 63"/>
              <a:gd name="T5" fmla="*/ 62 h 94"/>
              <a:gd name="T6" fmla="*/ 0 w 63"/>
              <a:gd name="T7" fmla="*/ 21 h 94"/>
              <a:gd name="T8" fmla="*/ 31 w 63"/>
              <a:gd name="T9" fmla="*/ 0 h 94"/>
              <a:gd name="T10" fmla="*/ 62 w 63"/>
              <a:gd name="T11" fmla="*/ 21 h 94"/>
              <a:gd name="T12" fmla="*/ 62 w 63"/>
              <a:gd name="T13" fmla="*/ 62 h 94"/>
              <a:gd name="T14" fmla="*/ 31 w 63"/>
              <a:gd name="T15" fmla="*/ 93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3" h="94">
                <a:moveTo>
                  <a:pt x="31" y="93"/>
                </a:moveTo>
                <a:lnTo>
                  <a:pt x="31" y="93"/>
                </a:lnTo>
                <a:cubicBezTo>
                  <a:pt x="21" y="93"/>
                  <a:pt x="0" y="83"/>
                  <a:pt x="0" y="62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11"/>
                  <a:pt x="21" y="0"/>
                  <a:pt x="31" y="0"/>
                </a:cubicBezTo>
                <a:cubicBezTo>
                  <a:pt x="41" y="0"/>
                  <a:pt x="62" y="11"/>
                  <a:pt x="62" y="21"/>
                </a:cubicBezTo>
                <a:cubicBezTo>
                  <a:pt x="62" y="62"/>
                  <a:pt x="62" y="62"/>
                  <a:pt x="62" y="62"/>
                </a:cubicBezTo>
                <a:cubicBezTo>
                  <a:pt x="62" y="83"/>
                  <a:pt x="41" y="93"/>
                  <a:pt x="31" y="9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94" name="Freeform 359">
            <a:extLst>
              <a:ext uri="{FF2B5EF4-FFF2-40B4-BE49-F238E27FC236}">
                <a16:creationId xmlns:a16="http://schemas.microsoft.com/office/drawing/2014/main" id="{D6BEBB9B-3650-1449-B40B-B558D98B1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98" y="4014846"/>
            <a:ext cx="212263" cy="214385"/>
          </a:xfrm>
          <a:custGeom>
            <a:avLst/>
            <a:gdLst>
              <a:gd name="T0" fmla="*/ 30 w 443"/>
              <a:gd name="T1" fmla="*/ 443 h 444"/>
              <a:gd name="T2" fmla="*/ 30 w 443"/>
              <a:gd name="T3" fmla="*/ 443 h 444"/>
              <a:gd name="T4" fmla="*/ 10 w 443"/>
              <a:gd name="T5" fmla="*/ 432 h 444"/>
              <a:gd name="T6" fmla="*/ 10 w 443"/>
              <a:gd name="T7" fmla="*/ 391 h 444"/>
              <a:gd name="T8" fmla="*/ 391 w 443"/>
              <a:gd name="T9" fmla="*/ 10 h 444"/>
              <a:gd name="T10" fmla="*/ 432 w 443"/>
              <a:gd name="T11" fmla="*/ 10 h 444"/>
              <a:gd name="T12" fmla="*/ 432 w 443"/>
              <a:gd name="T13" fmla="*/ 51 h 444"/>
              <a:gd name="T14" fmla="*/ 51 w 443"/>
              <a:gd name="T15" fmla="*/ 432 h 444"/>
              <a:gd name="T16" fmla="*/ 30 w 443"/>
              <a:gd name="T17" fmla="*/ 443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3" h="444">
                <a:moveTo>
                  <a:pt x="30" y="443"/>
                </a:moveTo>
                <a:lnTo>
                  <a:pt x="30" y="443"/>
                </a:lnTo>
                <a:cubicBezTo>
                  <a:pt x="20" y="443"/>
                  <a:pt x="20" y="432"/>
                  <a:pt x="10" y="432"/>
                </a:cubicBezTo>
                <a:cubicBezTo>
                  <a:pt x="0" y="422"/>
                  <a:pt x="0" y="401"/>
                  <a:pt x="10" y="391"/>
                </a:cubicBezTo>
                <a:cubicBezTo>
                  <a:pt x="391" y="10"/>
                  <a:pt x="391" y="10"/>
                  <a:pt x="391" y="10"/>
                </a:cubicBezTo>
                <a:cubicBezTo>
                  <a:pt x="401" y="0"/>
                  <a:pt x="422" y="0"/>
                  <a:pt x="432" y="10"/>
                </a:cubicBezTo>
                <a:cubicBezTo>
                  <a:pt x="442" y="20"/>
                  <a:pt x="442" y="41"/>
                  <a:pt x="432" y="51"/>
                </a:cubicBezTo>
                <a:cubicBezTo>
                  <a:pt x="51" y="432"/>
                  <a:pt x="51" y="432"/>
                  <a:pt x="51" y="432"/>
                </a:cubicBezTo>
                <a:cubicBezTo>
                  <a:pt x="41" y="432"/>
                  <a:pt x="41" y="443"/>
                  <a:pt x="30" y="44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95" name="Freeform 360">
            <a:extLst>
              <a:ext uri="{FF2B5EF4-FFF2-40B4-BE49-F238E27FC236}">
                <a16:creationId xmlns:a16="http://schemas.microsoft.com/office/drawing/2014/main" id="{1781D67A-8B6F-A74C-9C91-951C4F35B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98" y="4010601"/>
            <a:ext cx="80660" cy="84905"/>
          </a:xfrm>
          <a:custGeom>
            <a:avLst/>
            <a:gdLst>
              <a:gd name="T0" fmla="*/ 82 w 166"/>
              <a:gd name="T1" fmla="*/ 41 h 176"/>
              <a:gd name="T2" fmla="*/ 82 w 166"/>
              <a:gd name="T3" fmla="*/ 41 h 176"/>
              <a:gd name="T4" fmla="*/ 123 w 166"/>
              <a:gd name="T5" fmla="*/ 92 h 176"/>
              <a:gd name="T6" fmla="*/ 82 w 166"/>
              <a:gd name="T7" fmla="*/ 133 h 176"/>
              <a:gd name="T8" fmla="*/ 30 w 166"/>
              <a:gd name="T9" fmla="*/ 92 h 176"/>
              <a:gd name="T10" fmla="*/ 82 w 166"/>
              <a:gd name="T11" fmla="*/ 41 h 176"/>
              <a:gd name="T12" fmla="*/ 82 w 166"/>
              <a:gd name="T13" fmla="*/ 0 h 176"/>
              <a:gd name="T14" fmla="*/ 82 w 166"/>
              <a:gd name="T15" fmla="*/ 0 h 176"/>
              <a:gd name="T16" fmla="*/ 0 w 166"/>
              <a:gd name="T17" fmla="*/ 92 h 176"/>
              <a:gd name="T18" fmla="*/ 82 w 166"/>
              <a:gd name="T19" fmla="*/ 175 h 176"/>
              <a:gd name="T20" fmla="*/ 165 w 166"/>
              <a:gd name="T21" fmla="*/ 92 h 176"/>
              <a:gd name="T22" fmla="*/ 82 w 166"/>
              <a:gd name="T23" fmla="*/ 0 h 176"/>
              <a:gd name="T24" fmla="*/ 82 w 166"/>
              <a:gd name="T25" fmla="*/ 41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66" h="176">
                <a:moveTo>
                  <a:pt x="82" y="41"/>
                </a:moveTo>
                <a:lnTo>
                  <a:pt x="82" y="41"/>
                </a:lnTo>
                <a:cubicBezTo>
                  <a:pt x="103" y="41"/>
                  <a:pt x="123" y="61"/>
                  <a:pt x="123" y="92"/>
                </a:cubicBezTo>
                <a:cubicBezTo>
                  <a:pt x="123" y="113"/>
                  <a:pt x="103" y="133"/>
                  <a:pt x="82" y="133"/>
                </a:cubicBezTo>
                <a:cubicBezTo>
                  <a:pt x="51" y="133"/>
                  <a:pt x="30" y="113"/>
                  <a:pt x="30" y="92"/>
                </a:cubicBezTo>
                <a:cubicBezTo>
                  <a:pt x="30" y="61"/>
                  <a:pt x="51" y="41"/>
                  <a:pt x="82" y="41"/>
                </a:cubicBezTo>
                <a:lnTo>
                  <a:pt x="82" y="0"/>
                </a:lnTo>
                <a:lnTo>
                  <a:pt x="82" y="0"/>
                </a:lnTo>
                <a:cubicBezTo>
                  <a:pt x="30" y="0"/>
                  <a:pt x="0" y="41"/>
                  <a:pt x="0" y="92"/>
                </a:cubicBezTo>
                <a:cubicBezTo>
                  <a:pt x="0" y="133"/>
                  <a:pt x="30" y="175"/>
                  <a:pt x="82" y="175"/>
                </a:cubicBezTo>
                <a:cubicBezTo>
                  <a:pt x="123" y="175"/>
                  <a:pt x="165" y="133"/>
                  <a:pt x="165" y="92"/>
                </a:cubicBezTo>
                <a:cubicBezTo>
                  <a:pt x="165" y="41"/>
                  <a:pt x="123" y="0"/>
                  <a:pt x="82" y="0"/>
                </a:cubicBezTo>
                <a:lnTo>
                  <a:pt x="82" y="41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96" name="Freeform 361">
            <a:extLst>
              <a:ext uri="{FF2B5EF4-FFF2-40B4-BE49-F238E27FC236}">
                <a16:creationId xmlns:a16="http://schemas.microsoft.com/office/drawing/2014/main" id="{6761392F-928C-474A-95DB-D77BE57562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6324" y="4148571"/>
            <a:ext cx="84905" cy="84905"/>
          </a:xfrm>
          <a:custGeom>
            <a:avLst/>
            <a:gdLst>
              <a:gd name="T0" fmla="*/ 82 w 176"/>
              <a:gd name="T1" fmla="*/ 41 h 176"/>
              <a:gd name="T2" fmla="*/ 82 w 176"/>
              <a:gd name="T3" fmla="*/ 41 h 176"/>
              <a:gd name="T4" fmla="*/ 134 w 176"/>
              <a:gd name="T5" fmla="*/ 82 h 176"/>
              <a:gd name="T6" fmla="*/ 82 w 176"/>
              <a:gd name="T7" fmla="*/ 134 h 176"/>
              <a:gd name="T8" fmla="*/ 41 w 176"/>
              <a:gd name="T9" fmla="*/ 82 h 176"/>
              <a:gd name="T10" fmla="*/ 82 w 176"/>
              <a:gd name="T11" fmla="*/ 41 h 176"/>
              <a:gd name="T12" fmla="*/ 82 w 176"/>
              <a:gd name="T13" fmla="*/ 0 h 176"/>
              <a:gd name="T14" fmla="*/ 82 w 176"/>
              <a:gd name="T15" fmla="*/ 0 h 176"/>
              <a:gd name="T16" fmla="*/ 0 w 176"/>
              <a:gd name="T17" fmla="*/ 82 h 176"/>
              <a:gd name="T18" fmla="*/ 82 w 176"/>
              <a:gd name="T19" fmla="*/ 175 h 176"/>
              <a:gd name="T20" fmla="*/ 175 w 176"/>
              <a:gd name="T21" fmla="*/ 82 h 176"/>
              <a:gd name="T22" fmla="*/ 82 w 176"/>
              <a:gd name="T23" fmla="*/ 0 h 176"/>
              <a:gd name="T24" fmla="*/ 82 w 176"/>
              <a:gd name="T25" fmla="*/ 41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6" h="176">
                <a:moveTo>
                  <a:pt x="82" y="41"/>
                </a:moveTo>
                <a:lnTo>
                  <a:pt x="82" y="41"/>
                </a:lnTo>
                <a:cubicBezTo>
                  <a:pt x="113" y="41"/>
                  <a:pt x="134" y="62"/>
                  <a:pt x="134" y="82"/>
                </a:cubicBezTo>
                <a:cubicBezTo>
                  <a:pt x="134" y="113"/>
                  <a:pt x="113" y="134"/>
                  <a:pt x="82" y="134"/>
                </a:cubicBezTo>
                <a:cubicBezTo>
                  <a:pt x="62" y="134"/>
                  <a:pt x="41" y="113"/>
                  <a:pt x="41" y="82"/>
                </a:cubicBezTo>
                <a:cubicBezTo>
                  <a:pt x="41" y="62"/>
                  <a:pt x="62" y="41"/>
                  <a:pt x="82" y="41"/>
                </a:cubicBezTo>
                <a:lnTo>
                  <a:pt x="82" y="0"/>
                </a:lnTo>
                <a:lnTo>
                  <a:pt x="82" y="0"/>
                </a:lnTo>
                <a:cubicBezTo>
                  <a:pt x="41" y="0"/>
                  <a:pt x="0" y="41"/>
                  <a:pt x="0" y="82"/>
                </a:cubicBezTo>
                <a:cubicBezTo>
                  <a:pt x="0" y="134"/>
                  <a:pt x="41" y="175"/>
                  <a:pt x="82" y="175"/>
                </a:cubicBezTo>
                <a:cubicBezTo>
                  <a:pt x="134" y="175"/>
                  <a:pt x="175" y="134"/>
                  <a:pt x="175" y="82"/>
                </a:cubicBezTo>
                <a:cubicBezTo>
                  <a:pt x="175" y="41"/>
                  <a:pt x="134" y="0"/>
                  <a:pt x="82" y="0"/>
                </a:cubicBezTo>
                <a:lnTo>
                  <a:pt x="82" y="41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97" name="CuadroTexto 496">
            <a:extLst>
              <a:ext uri="{FF2B5EF4-FFF2-40B4-BE49-F238E27FC236}">
                <a16:creationId xmlns:a16="http://schemas.microsoft.com/office/drawing/2014/main" id="{41593D91-34FD-1E47-8122-AB07C1274EFA}"/>
              </a:ext>
            </a:extLst>
          </p:cNvPr>
          <p:cNvSpPr txBox="1"/>
          <p:nvPr/>
        </p:nvSpPr>
        <p:spPr>
          <a:xfrm>
            <a:off x="4758936" y="552648"/>
            <a:ext cx="26741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Mind Map</a:t>
            </a:r>
          </a:p>
        </p:txBody>
      </p:sp>
      <p:grpSp>
        <p:nvGrpSpPr>
          <p:cNvPr id="498" name="Group 38">
            <a:extLst>
              <a:ext uri="{FF2B5EF4-FFF2-40B4-BE49-F238E27FC236}">
                <a16:creationId xmlns:a16="http://schemas.microsoft.com/office/drawing/2014/main" id="{9012D9C2-40F7-CE45-B79E-AD929DCF80BE}"/>
              </a:ext>
            </a:extLst>
          </p:cNvPr>
          <p:cNvGrpSpPr/>
          <p:nvPr/>
        </p:nvGrpSpPr>
        <p:grpSpPr>
          <a:xfrm>
            <a:off x="9093150" y="2185000"/>
            <a:ext cx="1469733" cy="758587"/>
            <a:chOff x="6713403" y="11244651"/>
            <a:chExt cx="2939466" cy="1517172"/>
          </a:xfrm>
        </p:grpSpPr>
        <p:sp>
          <p:nvSpPr>
            <p:cNvPr id="499" name="CuadroTexto 395">
              <a:extLst>
                <a:ext uri="{FF2B5EF4-FFF2-40B4-BE49-F238E27FC236}">
                  <a16:creationId xmlns:a16="http://schemas.microsoft.com/office/drawing/2014/main" id="{AD12E2D3-5DAA-9447-863B-F0E52043BCCC}"/>
                </a:ext>
              </a:extLst>
            </p:cNvPr>
            <p:cNvSpPr txBox="1"/>
            <p:nvPr/>
          </p:nvSpPr>
          <p:spPr>
            <a:xfrm>
              <a:off x="6722125" y="11244651"/>
              <a:ext cx="238267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500" name="Rectangle 40">
              <a:extLst>
                <a:ext uri="{FF2B5EF4-FFF2-40B4-BE49-F238E27FC236}">
                  <a16:creationId xmlns:a16="http://schemas.microsoft.com/office/drawing/2014/main" id="{1DF4DB62-B08E-7D43-B42A-099A7767D43F}"/>
                </a:ext>
              </a:extLst>
            </p:cNvPr>
            <p:cNvSpPr/>
            <p:nvPr/>
          </p:nvSpPr>
          <p:spPr>
            <a:xfrm>
              <a:off x="6713403" y="11653828"/>
              <a:ext cx="2939466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0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501" name="Group 38">
            <a:extLst>
              <a:ext uri="{FF2B5EF4-FFF2-40B4-BE49-F238E27FC236}">
                <a16:creationId xmlns:a16="http://schemas.microsoft.com/office/drawing/2014/main" id="{474B0F19-F0E6-CE41-AAC2-AB14C4A94125}"/>
              </a:ext>
            </a:extLst>
          </p:cNvPr>
          <p:cNvGrpSpPr/>
          <p:nvPr/>
        </p:nvGrpSpPr>
        <p:grpSpPr>
          <a:xfrm>
            <a:off x="9093150" y="5262951"/>
            <a:ext cx="1469733" cy="758587"/>
            <a:chOff x="6713403" y="11244651"/>
            <a:chExt cx="2939466" cy="1517172"/>
          </a:xfrm>
        </p:grpSpPr>
        <p:sp>
          <p:nvSpPr>
            <p:cNvPr id="502" name="CuadroTexto 395">
              <a:extLst>
                <a:ext uri="{FF2B5EF4-FFF2-40B4-BE49-F238E27FC236}">
                  <a16:creationId xmlns:a16="http://schemas.microsoft.com/office/drawing/2014/main" id="{84D17B0A-F6D0-A644-9AE6-CC73B4B3F719}"/>
                </a:ext>
              </a:extLst>
            </p:cNvPr>
            <p:cNvSpPr txBox="1"/>
            <p:nvPr/>
          </p:nvSpPr>
          <p:spPr>
            <a:xfrm>
              <a:off x="6722125" y="11244651"/>
              <a:ext cx="238267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503" name="Rectangle 40">
              <a:extLst>
                <a:ext uri="{FF2B5EF4-FFF2-40B4-BE49-F238E27FC236}">
                  <a16:creationId xmlns:a16="http://schemas.microsoft.com/office/drawing/2014/main" id="{FBBC63C7-B09E-EA4A-B64F-341A28C7CD09}"/>
                </a:ext>
              </a:extLst>
            </p:cNvPr>
            <p:cNvSpPr/>
            <p:nvPr/>
          </p:nvSpPr>
          <p:spPr>
            <a:xfrm>
              <a:off x="6713403" y="11653828"/>
              <a:ext cx="2939466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0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504" name="Group 38">
            <a:extLst>
              <a:ext uri="{FF2B5EF4-FFF2-40B4-BE49-F238E27FC236}">
                <a16:creationId xmlns:a16="http://schemas.microsoft.com/office/drawing/2014/main" id="{4B67B366-5E35-764B-B327-6B24A45BFC17}"/>
              </a:ext>
            </a:extLst>
          </p:cNvPr>
          <p:cNvGrpSpPr/>
          <p:nvPr/>
        </p:nvGrpSpPr>
        <p:grpSpPr>
          <a:xfrm>
            <a:off x="8973221" y="3850860"/>
            <a:ext cx="1330479" cy="682440"/>
            <a:chOff x="6713403" y="11304611"/>
            <a:chExt cx="2660958" cy="1364879"/>
          </a:xfrm>
        </p:grpSpPr>
        <p:sp>
          <p:nvSpPr>
            <p:cNvPr id="505" name="CuadroTexto 395">
              <a:extLst>
                <a:ext uri="{FF2B5EF4-FFF2-40B4-BE49-F238E27FC236}">
                  <a16:creationId xmlns:a16="http://schemas.microsoft.com/office/drawing/2014/main" id="{60B622B9-15CA-4E43-AB2F-4B8DF7036E66}"/>
                </a:ext>
              </a:extLst>
            </p:cNvPr>
            <p:cNvSpPr txBox="1"/>
            <p:nvPr/>
          </p:nvSpPr>
          <p:spPr>
            <a:xfrm>
              <a:off x="6722125" y="11304611"/>
              <a:ext cx="2382676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506" name="Rectangle 40">
              <a:extLst>
                <a:ext uri="{FF2B5EF4-FFF2-40B4-BE49-F238E27FC236}">
                  <a16:creationId xmlns:a16="http://schemas.microsoft.com/office/drawing/2014/main" id="{FC1816FD-29F4-E54B-AEA9-FEF7606602BD}"/>
                </a:ext>
              </a:extLst>
            </p:cNvPr>
            <p:cNvSpPr/>
            <p:nvPr/>
          </p:nvSpPr>
          <p:spPr>
            <a:xfrm>
              <a:off x="6713403" y="11653829"/>
              <a:ext cx="2660958" cy="1015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507" name="Group 38">
            <a:extLst>
              <a:ext uri="{FF2B5EF4-FFF2-40B4-BE49-F238E27FC236}">
                <a16:creationId xmlns:a16="http://schemas.microsoft.com/office/drawing/2014/main" id="{A21501F0-8D93-764D-9490-F80C0F3A705B}"/>
              </a:ext>
            </a:extLst>
          </p:cNvPr>
          <p:cNvGrpSpPr/>
          <p:nvPr/>
        </p:nvGrpSpPr>
        <p:grpSpPr>
          <a:xfrm>
            <a:off x="1568917" y="2188184"/>
            <a:ext cx="1470019" cy="758587"/>
            <a:chOff x="6713403" y="11244651"/>
            <a:chExt cx="2940037" cy="1517172"/>
          </a:xfrm>
        </p:grpSpPr>
        <p:sp>
          <p:nvSpPr>
            <p:cNvPr id="508" name="CuadroTexto 395">
              <a:extLst>
                <a:ext uri="{FF2B5EF4-FFF2-40B4-BE49-F238E27FC236}">
                  <a16:creationId xmlns:a16="http://schemas.microsoft.com/office/drawing/2014/main" id="{EC3BE0B3-8AF7-AB44-A4EF-80BAC670283B}"/>
                </a:ext>
              </a:extLst>
            </p:cNvPr>
            <p:cNvSpPr txBox="1"/>
            <p:nvPr/>
          </p:nvSpPr>
          <p:spPr>
            <a:xfrm>
              <a:off x="7270765" y="11244651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509" name="Rectangle 40">
              <a:extLst>
                <a:ext uri="{FF2B5EF4-FFF2-40B4-BE49-F238E27FC236}">
                  <a16:creationId xmlns:a16="http://schemas.microsoft.com/office/drawing/2014/main" id="{19D0468D-5043-E946-8196-62C6F491E58B}"/>
                </a:ext>
              </a:extLst>
            </p:cNvPr>
            <p:cNvSpPr/>
            <p:nvPr/>
          </p:nvSpPr>
          <p:spPr>
            <a:xfrm>
              <a:off x="6713403" y="11653828"/>
              <a:ext cx="2939465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0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10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510" name="Group 38">
            <a:extLst>
              <a:ext uri="{FF2B5EF4-FFF2-40B4-BE49-F238E27FC236}">
                <a16:creationId xmlns:a16="http://schemas.microsoft.com/office/drawing/2014/main" id="{A7A67056-7FEE-754D-82FB-449EAAC53940}"/>
              </a:ext>
            </a:extLst>
          </p:cNvPr>
          <p:cNvGrpSpPr/>
          <p:nvPr/>
        </p:nvGrpSpPr>
        <p:grpSpPr>
          <a:xfrm>
            <a:off x="1576798" y="5271161"/>
            <a:ext cx="1470019" cy="758587"/>
            <a:chOff x="6713403" y="11244651"/>
            <a:chExt cx="2940037" cy="1517172"/>
          </a:xfrm>
        </p:grpSpPr>
        <p:sp>
          <p:nvSpPr>
            <p:cNvPr id="511" name="CuadroTexto 395">
              <a:extLst>
                <a:ext uri="{FF2B5EF4-FFF2-40B4-BE49-F238E27FC236}">
                  <a16:creationId xmlns:a16="http://schemas.microsoft.com/office/drawing/2014/main" id="{7126BC81-8332-354F-A27E-2A99402E1327}"/>
                </a:ext>
              </a:extLst>
            </p:cNvPr>
            <p:cNvSpPr txBox="1"/>
            <p:nvPr/>
          </p:nvSpPr>
          <p:spPr>
            <a:xfrm>
              <a:off x="7270765" y="11244651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512" name="Rectangle 40">
              <a:extLst>
                <a:ext uri="{FF2B5EF4-FFF2-40B4-BE49-F238E27FC236}">
                  <a16:creationId xmlns:a16="http://schemas.microsoft.com/office/drawing/2014/main" id="{EEF778B4-A174-5641-A1CB-EC7E08571C63}"/>
                </a:ext>
              </a:extLst>
            </p:cNvPr>
            <p:cNvSpPr/>
            <p:nvPr/>
          </p:nvSpPr>
          <p:spPr>
            <a:xfrm>
              <a:off x="6713403" y="11653828"/>
              <a:ext cx="2939465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0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10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513" name="Group 38">
            <a:extLst>
              <a:ext uri="{FF2B5EF4-FFF2-40B4-BE49-F238E27FC236}">
                <a16:creationId xmlns:a16="http://schemas.microsoft.com/office/drawing/2014/main" id="{980437FC-E101-B042-9999-A0B57E5FE2A9}"/>
              </a:ext>
            </a:extLst>
          </p:cNvPr>
          <p:cNvGrpSpPr/>
          <p:nvPr/>
        </p:nvGrpSpPr>
        <p:grpSpPr>
          <a:xfrm>
            <a:off x="1700275" y="3840118"/>
            <a:ext cx="1470019" cy="573921"/>
            <a:chOff x="6713403" y="11244651"/>
            <a:chExt cx="2940037" cy="1147840"/>
          </a:xfrm>
        </p:grpSpPr>
        <p:sp>
          <p:nvSpPr>
            <p:cNvPr id="514" name="CuadroTexto 395">
              <a:extLst>
                <a:ext uri="{FF2B5EF4-FFF2-40B4-BE49-F238E27FC236}">
                  <a16:creationId xmlns:a16="http://schemas.microsoft.com/office/drawing/2014/main" id="{A995F025-F37A-944D-ABCC-30E0957C4DFD}"/>
                </a:ext>
              </a:extLst>
            </p:cNvPr>
            <p:cNvSpPr txBox="1"/>
            <p:nvPr/>
          </p:nvSpPr>
          <p:spPr>
            <a:xfrm>
              <a:off x="7270765" y="11244651"/>
              <a:ext cx="238267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515" name="Rectangle 40">
              <a:extLst>
                <a:ext uri="{FF2B5EF4-FFF2-40B4-BE49-F238E27FC236}">
                  <a16:creationId xmlns:a16="http://schemas.microsoft.com/office/drawing/2014/main" id="{F62C639F-5DD6-CD43-A912-9E6F8676DA02}"/>
                </a:ext>
              </a:extLst>
            </p:cNvPr>
            <p:cNvSpPr/>
            <p:nvPr/>
          </p:nvSpPr>
          <p:spPr>
            <a:xfrm>
              <a:off x="6713403" y="11653828"/>
              <a:ext cx="2939465" cy="738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516" name="Group 38">
            <a:extLst>
              <a:ext uri="{FF2B5EF4-FFF2-40B4-BE49-F238E27FC236}">
                <a16:creationId xmlns:a16="http://schemas.microsoft.com/office/drawing/2014/main" id="{5547B7E7-1E97-084F-8310-123857B3F40A}"/>
              </a:ext>
            </a:extLst>
          </p:cNvPr>
          <p:cNvGrpSpPr/>
          <p:nvPr/>
        </p:nvGrpSpPr>
        <p:grpSpPr>
          <a:xfrm>
            <a:off x="5368684" y="4229231"/>
            <a:ext cx="1310579" cy="705907"/>
            <a:chOff x="5999600" y="11104223"/>
            <a:chExt cx="2621158" cy="1411814"/>
          </a:xfrm>
        </p:grpSpPr>
        <p:sp>
          <p:nvSpPr>
            <p:cNvPr id="517" name="CuadroTexto 395">
              <a:extLst>
                <a:ext uri="{FF2B5EF4-FFF2-40B4-BE49-F238E27FC236}">
                  <a16:creationId xmlns:a16="http://schemas.microsoft.com/office/drawing/2014/main" id="{D8BA4C63-7AE5-8E48-9568-F28925F0CC65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Prioritize</a:t>
              </a:r>
            </a:p>
          </p:txBody>
        </p:sp>
        <p:sp>
          <p:nvSpPr>
            <p:cNvPr id="518" name="Rectangle 40">
              <a:extLst>
                <a:ext uri="{FF2B5EF4-FFF2-40B4-BE49-F238E27FC236}">
                  <a16:creationId xmlns:a16="http://schemas.microsoft.com/office/drawing/2014/main" id="{59802FB9-2E54-9942-AD9C-00FF249540EC}"/>
                </a:ext>
              </a:extLst>
            </p:cNvPr>
            <p:cNvSpPr/>
            <p:nvPr/>
          </p:nvSpPr>
          <p:spPr>
            <a:xfrm>
              <a:off x="5999600" y="11500375"/>
              <a:ext cx="2621158" cy="1015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pic>
        <p:nvPicPr>
          <p:cNvPr id="74" name="Picture 73">
            <a:extLst>
              <a:ext uri="{FF2B5EF4-FFF2-40B4-BE49-F238E27FC236}">
                <a16:creationId xmlns:a16="http://schemas.microsoft.com/office/drawing/2014/main" id="{F973E86C-F8D2-4904-BC76-B0A56874413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8016" y="6607901"/>
            <a:ext cx="2176296" cy="179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6577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73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Lato Heavy</vt:lpstr>
      <vt:lpstr>Lato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1811</dc:creator>
  <cp:lastModifiedBy>1811</cp:lastModifiedBy>
  <cp:revision>3</cp:revision>
  <dcterms:created xsi:type="dcterms:W3CDTF">2022-04-07T06:39:14Z</dcterms:created>
  <dcterms:modified xsi:type="dcterms:W3CDTF">2022-04-07T10:30:58Z</dcterms:modified>
</cp:coreProperties>
</file>