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84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0F7B4-A31E-40FB-B928-A0F79272D00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1E4B5-6BBF-4FC8-BEA8-6527239B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5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18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5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 descr="A picture containing indoor, computer, toy, child&#10;&#10;Description automatically generated">
            <a:extLst>
              <a:ext uri="{FF2B5EF4-FFF2-40B4-BE49-F238E27FC236}">
                <a16:creationId xmlns:a16="http://schemas.microsoft.com/office/drawing/2014/main" id="{E15F00F5-119E-B541-97A1-FB60E22FB6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" b="2224"/>
          <a:stretch>
            <a:fillRect/>
          </a:stretch>
        </p:blipFill>
        <p:spPr>
          <a:xfrm>
            <a:off x="0" y="0"/>
            <a:ext cx="12192000" cy="654710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742F573-19C0-594F-960C-1B5E05BEBBC8}"/>
              </a:ext>
            </a:extLst>
          </p:cNvPr>
          <p:cNvSpPr/>
          <p:nvPr userDrawn="1"/>
        </p:nvSpPr>
        <p:spPr>
          <a:xfrm>
            <a:off x="0" y="6000809"/>
            <a:ext cx="12192000" cy="1044228"/>
          </a:xfrm>
          <a:prstGeom prst="roundRect">
            <a:avLst/>
          </a:prstGeom>
          <a:solidFill>
            <a:srgbClr val="EE4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2542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78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2000" b="0" i="0" kern="1200">
          <a:solidFill>
            <a:schemeClr val="tx1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1pPr>
    </p:titleStyle>
    <p:bodyStyle>
      <a:lvl1pPr marL="0" indent="0" algn="l" defTabSz="914217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2400" b="0" i="0" kern="1200" dirty="0" smtClean="0">
          <a:solidFill>
            <a:schemeClr val="tx1"/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1pPr>
      <a:lvl2pPr marL="457109" indent="0" algn="l" defTabSz="91421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2000" b="0" i="0" kern="1200" dirty="0" smtClean="0">
          <a:solidFill>
            <a:schemeClr val="tx1"/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2pPr>
      <a:lvl3pPr marL="914217" indent="0" algn="l" defTabSz="91421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1800" b="0" i="0" kern="1200" dirty="0" smtClean="0">
          <a:solidFill>
            <a:schemeClr val="tx1"/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3pPr>
      <a:lvl4pPr marL="1371326" indent="0" algn="l" defTabSz="91421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1600" b="0" i="0" kern="1200" dirty="0" smtClean="0">
          <a:solidFill>
            <a:schemeClr val="tx1"/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4pPr>
      <a:lvl5pPr marL="1828434" indent="0" algn="l" defTabSz="91421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1600" b="0" i="0" kern="1200" dirty="0">
          <a:solidFill>
            <a:schemeClr val="tx1"/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D26D6DC4-4AF4-5541-9C8C-3EB120ADE9B9}"/>
              </a:ext>
            </a:extLst>
          </p:cNvPr>
          <p:cNvSpPr/>
          <p:nvPr/>
        </p:nvSpPr>
        <p:spPr>
          <a:xfrm>
            <a:off x="4884264" y="1272385"/>
            <a:ext cx="2423470" cy="59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364556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9E862E-B256-E349-B23A-E593FD15576E}"/>
              </a:ext>
            </a:extLst>
          </p:cNvPr>
          <p:cNvSpPr txBox="1"/>
          <p:nvPr/>
        </p:nvSpPr>
        <p:spPr>
          <a:xfrm>
            <a:off x="3598206" y="492277"/>
            <a:ext cx="499558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4400" b="1" dirty="0">
                <a:solidFill>
                  <a:srgbClr val="24B5B2">
                    <a:lumMod val="50000"/>
                  </a:srgbClr>
                </a:solidFill>
                <a:latin typeface="Century Gothic" panose="020B05020202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P.E.S.T ANALYSIS</a:t>
            </a:r>
          </a:p>
        </p:txBody>
      </p:sp>
      <p:sp>
        <p:nvSpPr>
          <p:cNvPr id="50" name="Freeform: Shape 1105">
            <a:extLst>
              <a:ext uri="{FF2B5EF4-FFF2-40B4-BE49-F238E27FC236}">
                <a16:creationId xmlns:a16="http://schemas.microsoft.com/office/drawing/2014/main" id="{9180C0B9-C616-9E48-B6F3-300E45F93A29}"/>
              </a:ext>
            </a:extLst>
          </p:cNvPr>
          <p:cNvSpPr/>
          <p:nvPr/>
        </p:nvSpPr>
        <p:spPr>
          <a:xfrm>
            <a:off x="2623349" y="2560401"/>
            <a:ext cx="741270" cy="8097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0" h="273">
                <a:moveTo>
                  <a:pt x="250" y="273"/>
                </a:moveTo>
                <a:lnTo>
                  <a:pt x="93" y="0"/>
                </a:lnTo>
                <a:lnTo>
                  <a:pt x="0" y="0"/>
                </a:lnTo>
                <a:lnTo>
                  <a:pt x="158" y="2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51" name="Freeform: Shape 1106">
            <a:extLst>
              <a:ext uri="{FF2B5EF4-FFF2-40B4-BE49-F238E27FC236}">
                <a16:creationId xmlns:a16="http://schemas.microsoft.com/office/drawing/2014/main" id="{0819341D-1B11-3C43-B638-167640B00CE7}"/>
              </a:ext>
            </a:extLst>
          </p:cNvPr>
          <p:cNvSpPr/>
          <p:nvPr/>
        </p:nvSpPr>
        <p:spPr>
          <a:xfrm>
            <a:off x="2623349" y="3365624"/>
            <a:ext cx="741270" cy="80676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0" h="272">
                <a:moveTo>
                  <a:pt x="250" y="0"/>
                </a:moveTo>
                <a:lnTo>
                  <a:pt x="93" y="272"/>
                </a:lnTo>
                <a:lnTo>
                  <a:pt x="0" y="272"/>
                </a:lnTo>
                <a:lnTo>
                  <a:pt x="15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52" name="Freeform: Shape 1107">
            <a:extLst>
              <a:ext uri="{FF2B5EF4-FFF2-40B4-BE49-F238E27FC236}">
                <a16:creationId xmlns:a16="http://schemas.microsoft.com/office/drawing/2014/main" id="{1BDE169C-7A53-A24E-AF78-C81D7FCDD0BD}"/>
              </a:ext>
            </a:extLst>
          </p:cNvPr>
          <p:cNvSpPr/>
          <p:nvPr/>
        </p:nvSpPr>
        <p:spPr>
          <a:xfrm>
            <a:off x="5311568" y="2560401"/>
            <a:ext cx="738293" cy="8097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9" h="273">
                <a:moveTo>
                  <a:pt x="249" y="273"/>
                </a:moveTo>
                <a:lnTo>
                  <a:pt x="92" y="0"/>
                </a:lnTo>
                <a:lnTo>
                  <a:pt x="0" y="0"/>
                </a:lnTo>
                <a:lnTo>
                  <a:pt x="157" y="2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53" name="Freeform: Shape 1108">
            <a:extLst>
              <a:ext uri="{FF2B5EF4-FFF2-40B4-BE49-F238E27FC236}">
                <a16:creationId xmlns:a16="http://schemas.microsoft.com/office/drawing/2014/main" id="{5DC07022-3693-E24D-921F-4973729B4F0A}"/>
              </a:ext>
            </a:extLst>
          </p:cNvPr>
          <p:cNvSpPr/>
          <p:nvPr/>
        </p:nvSpPr>
        <p:spPr>
          <a:xfrm>
            <a:off x="5311568" y="3365624"/>
            <a:ext cx="738293" cy="80676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9" h="272">
                <a:moveTo>
                  <a:pt x="249" y="0"/>
                </a:moveTo>
                <a:lnTo>
                  <a:pt x="92" y="272"/>
                </a:lnTo>
                <a:lnTo>
                  <a:pt x="0" y="272"/>
                </a:lnTo>
                <a:lnTo>
                  <a:pt x="157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55" name="Freeform: Shape 1109">
            <a:extLst>
              <a:ext uri="{FF2B5EF4-FFF2-40B4-BE49-F238E27FC236}">
                <a16:creationId xmlns:a16="http://schemas.microsoft.com/office/drawing/2014/main" id="{320E7C79-518B-D341-A826-9C4592FE6FFC}"/>
              </a:ext>
            </a:extLst>
          </p:cNvPr>
          <p:cNvSpPr/>
          <p:nvPr/>
        </p:nvSpPr>
        <p:spPr>
          <a:xfrm>
            <a:off x="7978947" y="2560401"/>
            <a:ext cx="741270" cy="8097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0" h="273">
                <a:moveTo>
                  <a:pt x="250" y="273"/>
                </a:moveTo>
                <a:lnTo>
                  <a:pt x="92" y="0"/>
                </a:lnTo>
                <a:lnTo>
                  <a:pt x="0" y="0"/>
                </a:lnTo>
                <a:lnTo>
                  <a:pt x="157" y="2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57" name="Freeform: Shape 1110">
            <a:extLst>
              <a:ext uri="{FF2B5EF4-FFF2-40B4-BE49-F238E27FC236}">
                <a16:creationId xmlns:a16="http://schemas.microsoft.com/office/drawing/2014/main" id="{7273175E-6937-DF4E-81B1-EA68365DE3B0}"/>
              </a:ext>
            </a:extLst>
          </p:cNvPr>
          <p:cNvSpPr/>
          <p:nvPr/>
        </p:nvSpPr>
        <p:spPr>
          <a:xfrm>
            <a:off x="7978947" y="3365624"/>
            <a:ext cx="741270" cy="80676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0" h="272">
                <a:moveTo>
                  <a:pt x="250" y="0"/>
                </a:moveTo>
                <a:lnTo>
                  <a:pt x="92" y="272"/>
                </a:lnTo>
                <a:lnTo>
                  <a:pt x="0" y="272"/>
                </a:lnTo>
                <a:lnTo>
                  <a:pt x="157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59" name="Freeform: Shape 1111">
            <a:extLst>
              <a:ext uri="{FF2B5EF4-FFF2-40B4-BE49-F238E27FC236}">
                <a16:creationId xmlns:a16="http://schemas.microsoft.com/office/drawing/2014/main" id="{382B67EF-93A1-3A4C-8017-CE62660AF014}"/>
              </a:ext>
            </a:extLst>
          </p:cNvPr>
          <p:cNvSpPr/>
          <p:nvPr/>
        </p:nvSpPr>
        <p:spPr>
          <a:xfrm>
            <a:off x="10682042" y="2560401"/>
            <a:ext cx="735316" cy="8097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8" h="273">
                <a:moveTo>
                  <a:pt x="248" y="273"/>
                </a:moveTo>
                <a:lnTo>
                  <a:pt x="92" y="0"/>
                </a:lnTo>
                <a:lnTo>
                  <a:pt x="0" y="0"/>
                </a:lnTo>
                <a:lnTo>
                  <a:pt x="157" y="2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60" name="Freeform: Shape 1112">
            <a:extLst>
              <a:ext uri="{FF2B5EF4-FFF2-40B4-BE49-F238E27FC236}">
                <a16:creationId xmlns:a16="http://schemas.microsoft.com/office/drawing/2014/main" id="{D8B4CB0D-F28E-FF42-9659-4CA3428C7CBF}"/>
              </a:ext>
            </a:extLst>
          </p:cNvPr>
          <p:cNvSpPr/>
          <p:nvPr/>
        </p:nvSpPr>
        <p:spPr>
          <a:xfrm>
            <a:off x="10682042" y="3365624"/>
            <a:ext cx="735316" cy="80676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8" h="272">
                <a:moveTo>
                  <a:pt x="248" y="0"/>
                </a:moveTo>
                <a:lnTo>
                  <a:pt x="92" y="272"/>
                </a:lnTo>
                <a:lnTo>
                  <a:pt x="0" y="272"/>
                </a:lnTo>
                <a:lnTo>
                  <a:pt x="157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63" name="Freeform: Shape 1113">
            <a:extLst>
              <a:ext uri="{FF2B5EF4-FFF2-40B4-BE49-F238E27FC236}">
                <a16:creationId xmlns:a16="http://schemas.microsoft.com/office/drawing/2014/main" id="{FA726877-2A6F-EC4B-B4E7-B4BE7432DC9E}"/>
              </a:ext>
            </a:extLst>
          </p:cNvPr>
          <p:cNvSpPr/>
          <p:nvPr/>
        </p:nvSpPr>
        <p:spPr>
          <a:xfrm>
            <a:off x="774641" y="2424888"/>
            <a:ext cx="2167246" cy="18814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9" h="633">
                <a:moveTo>
                  <a:pt x="187" y="624"/>
                </a:moveTo>
                <a:lnTo>
                  <a:pt x="9" y="316"/>
                </a:lnTo>
                <a:lnTo>
                  <a:pt x="187" y="9"/>
                </a:lnTo>
                <a:lnTo>
                  <a:pt x="542" y="9"/>
                </a:lnTo>
                <a:lnTo>
                  <a:pt x="720" y="316"/>
                </a:lnTo>
                <a:lnTo>
                  <a:pt x="542" y="624"/>
                </a:lnTo>
                <a:close/>
                <a:moveTo>
                  <a:pt x="182" y="633"/>
                </a:moveTo>
                <a:lnTo>
                  <a:pt x="547" y="633"/>
                </a:lnTo>
                <a:lnTo>
                  <a:pt x="729" y="316"/>
                </a:lnTo>
                <a:lnTo>
                  <a:pt x="547" y="0"/>
                </a:lnTo>
                <a:lnTo>
                  <a:pt x="182" y="0"/>
                </a:lnTo>
                <a:lnTo>
                  <a:pt x="0" y="316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65" name="Freeform: Shape 1114">
            <a:extLst>
              <a:ext uri="{FF2B5EF4-FFF2-40B4-BE49-F238E27FC236}">
                <a16:creationId xmlns:a16="http://schemas.microsoft.com/office/drawing/2014/main" id="{E332CEA9-005D-7147-B128-2B22EBDA39F2}"/>
              </a:ext>
            </a:extLst>
          </p:cNvPr>
          <p:cNvSpPr/>
          <p:nvPr/>
        </p:nvSpPr>
        <p:spPr>
          <a:xfrm>
            <a:off x="920514" y="2560401"/>
            <a:ext cx="1875501" cy="8097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1" h="273">
                <a:moveTo>
                  <a:pt x="159" y="0"/>
                </a:moveTo>
                <a:lnTo>
                  <a:pt x="473" y="0"/>
                </a:lnTo>
                <a:lnTo>
                  <a:pt x="631" y="273"/>
                </a:lnTo>
                <a:lnTo>
                  <a:pt x="0" y="27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67" name="Freeform: Shape 1115">
            <a:extLst>
              <a:ext uri="{FF2B5EF4-FFF2-40B4-BE49-F238E27FC236}">
                <a16:creationId xmlns:a16="http://schemas.microsoft.com/office/drawing/2014/main" id="{FFE3F1BC-7B27-6D46-AFA6-1A97EB04D9FA}"/>
              </a:ext>
            </a:extLst>
          </p:cNvPr>
          <p:cNvSpPr/>
          <p:nvPr/>
        </p:nvSpPr>
        <p:spPr>
          <a:xfrm>
            <a:off x="920514" y="3365624"/>
            <a:ext cx="1875501" cy="80676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1" h="272">
                <a:moveTo>
                  <a:pt x="159" y="272"/>
                </a:moveTo>
                <a:lnTo>
                  <a:pt x="473" y="272"/>
                </a:lnTo>
                <a:lnTo>
                  <a:pt x="63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246" name="Freeform: Shape 1293">
            <a:extLst>
              <a:ext uri="{FF2B5EF4-FFF2-40B4-BE49-F238E27FC236}">
                <a16:creationId xmlns:a16="http://schemas.microsoft.com/office/drawing/2014/main" id="{6344D7C7-D247-4341-8483-78DB8E0FF838}"/>
              </a:ext>
            </a:extLst>
          </p:cNvPr>
          <p:cNvSpPr/>
          <p:nvPr/>
        </p:nvSpPr>
        <p:spPr>
          <a:xfrm>
            <a:off x="3459874" y="2424888"/>
            <a:ext cx="2170223" cy="18814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30" h="633">
                <a:moveTo>
                  <a:pt x="186" y="624"/>
                </a:moveTo>
                <a:lnTo>
                  <a:pt x="9" y="316"/>
                </a:lnTo>
                <a:lnTo>
                  <a:pt x="186" y="9"/>
                </a:lnTo>
                <a:lnTo>
                  <a:pt x="542" y="9"/>
                </a:lnTo>
                <a:lnTo>
                  <a:pt x="720" y="316"/>
                </a:lnTo>
                <a:lnTo>
                  <a:pt x="542" y="624"/>
                </a:lnTo>
                <a:close/>
                <a:moveTo>
                  <a:pt x="182" y="633"/>
                </a:moveTo>
                <a:lnTo>
                  <a:pt x="547" y="633"/>
                </a:lnTo>
                <a:lnTo>
                  <a:pt x="730" y="316"/>
                </a:lnTo>
                <a:lnTo>
                  <a:pt x="547" y="0"/>
                </a:lnTo>
                <a:lnTo>
                  <a:pt x="182" y="0"/>
                </a:lnTo>
                <a:lnTo>
                  <a:pt x="0" y="316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247" name="Freeform: Shape 1294">
            <a:extLst>
              <a:ext uri="{FF2B5EF4-FFF2-40B4-BE49-F238E27FC236}">
                <a16:creationId xmlns:a16="http://schemas.microsoft.com/office/drawing/2014/main" id="{CEBC87B9-9473-1E4F-A36B-F3BCC56951AD}"/>
              </a:ext>
            </a:extLst>
          </p:cNvPr>
          <p:cNvSpPr/>
          <p:nvPr/>
        </p:nvSpPr>
        <p:spPr>
          <a:xfrm>
            <a:off x="3611709" y="2560401"/>
            <a:ext cx="1869547" cy="8097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9" h="273">
                <a:moveTo>
                  <a:pt x="156" y="0"/>
                </a:moveTo>
                <a:lnTo>
                  <a:pt x="471" y="0"/>
                </a:lnTo>
                <a:lnTo>
                  <a:pt x="629" y="273"/>
                </a:lnTo>
                <a:lnTo>
                  <a:pt x="0" y="27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248" name="Freeform: Shape 1295">
            <a:extLst>
              <a:ext uri="{FF2B5EF4-FFF2-40B4-BE49-F238E27FC236}">
                <a16:creationId xmlns:a16="http://schemas.microsoft.com/office/drawing/2014/main" id="{E8E45E0F-F74F-4649-B38E-540336CB9BAA}"/>
              </a:ext>
            </a:extLst>
          </p:cNvPr>
          <p:cNvSpPr/>
          <p:nvPr/>
        </p:nvSpPr>
        <p:spPr>
          <a:xfrm>
            <a:off x="3611709" y="3365624"/>
            <a:ext cx="1869547" cy="80676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9" h="272">
                <a:moveTo>
                  <a:pt x="156" y="272"/>
                </a:moveTo>
                <a:lnTo>
                  <a:pt x="471" y="272"/>
                </a:lnTo>
                <a:lnTo>
                  <a:pt x="62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426" name="Freeform: Shape 1473">
            <a:extLst>
              <a:ext uri="{FF2B5EF4-FFF2-40B4-BE49-F238E27FC236}">
                <a16:creationId xmlns:a16="http://schemas.microsoft.com/office/drawing/2014/main" id="{1E193AB3-7720-EB40-9805-C846DEB2E8A3}"/>
              </a:ext>
            </a:extLst>
          </p:cNvPr>
          <p:cNvSpPr/>
          <p:nvPr/>
        </p:nvSpPr>
        <p:spPr>
          <a:xfrm>
            <a:off x="6145124" y="2424888"/>
            <a:ext cx="2170223" cy="18814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30" h="633">
                <a:moveTo>
                  <a:pt x="186" y="624"/>
                </a:moveTo>
                <a:lnTo>
                  <a:pt x="9" y="316"/>
                </a:lnTo>
                <a:lnTo>
                  <a:pt x="186" y="9"/>
                </a:lnTo>
                <a:lnTo>
                  <a:pt x="542" y="9"/>
                </a:lnTo>
                <a:lnTo>
                  <a:pt x="719" y="316"/>
                </a:lnTo>
                <a:lnTo>
                  <a:pt x="542" y="624"/>
                </a:lnTo>
                <a:close/>
                <a:moveTo>
                  <a:pt x="182" y="633"/>
                </a:moveTo>
                <a:lnTo>
                  <a:pt x="547" y="633"/>
                </a:lnTo>
                <a:lnTo>
                  <a:pt x="730" y="316"/>
                </a:lnTo>
                <a:lnTo>
                  <a:pt x="547" y="0"/>
                </a:lnTo>
                <a:lnTo>
                  <a:pt x="182" y="0"/>
                </a:lnTo>
                <a:lnTo>
                  <a:pt x="0" y="316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427" name="Freeform: Shape 1474">
            <a:extLst>
              <a:ext uri="{FF2B5EF4-FFF2-40B4-BE49-F238E27FC236}">
                <a16:creationId xmlns:a16="http://schemas.microsoft.com/office/drawing/2014/main" id="{D21EBA7B-FDF3-F844-BCF9-28ACD9D67BB6}"/>
              </a:ext>
            </a:extLst>
          </p:cNvPr>
          <p:cNvSpPr/>
          <p:nvPr/>
        </p:nvSpPr>
        <p:spPr>
          <a:xfrm>
            <a:off x="6296942" y="2560401"/>
            <a:ext cx="1869547" cy="8097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9" h="273">
                <a:moveTo>
                  <a:pt x="156" y="0"/>
                </a:moveTo>
                <a:lnTo>
                  <a:pt x="472" y="0"/>
                </a:lnTo>
                <a:lnTo>
                  <a:pt x="629" y="273"/>
                </a:lnTo>
                <a:lnTo>
                  <a:pt x="0" y="27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428" name="Freeform: Shape 1475">
            <a:extLst>
              <a:ext uri="{FF2B5EF4-FFF2-40B4-BE49-F238E27FC236}">
                <a16:creationId xmlns:a16="http://schemas.microsoft.com/office/drawing/2014/main" id="{A0DBFD8C-089E-7842-A2E4-C77D15E6CC7B}"/>
              </a:ext>
            </a:extLst>
          </p:cNvPr>
          <p:cNvSpPr/>
          <p:nvPr/>
        </p:nvSpPr>
        <p:spPr>
          <a:xfrm>
            <a:off x="6296942" y="3365624"/>
            <a:ext cx="1869547" cy="80676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9" h="272">
                <a:moveTo>
                  <a:pt x="156" y="272"/>
                </a:moveTo>
                <a:lnTo>
                  <a:pt x="472" y="272"/>
                </a:lnTo>
                <a:lnTo>
                  <a:pt x="62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606" name="Freeform: Shape 1653">
            <a:extLst>
              <a:ext uri="{FF2B5EF4-FFF2-40B4-BE49-F238E27FC236}">
                <a16:creationId xmlns:a16="http://schemas.microsoft.com/office/drawing/2014/main" id="{959044C2-CE7B-0D44-AC34-4349B55283AF}"/>
              </a:ext>
            </a:extLst>
          </p:cNvPr>
          <p:cNvSpPr/>
          <p:nvPr/>
        </p:nvSpPr>
        <p:spPr>
          <a:xfrm>
            <a:off x="8830365" y="2424888"/>
            <a:ext cx="2170223" cy="18814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30" h="633">
                <a:moveTo>
                  <a:pt x="186" y="624"/>
                </a:moveTo>
                <a:lnTo>
                  <a:pt x="11" y="316"/>
                </a:lnTo>
                <a:lnTo>
                  <a:pt x="186" y="9"/>
                </a:lnTo>
                <a:lnTo>
                  <a:pt x="542" y="9"/>
                </a:lnTo>
                <a:lnTo>
                  <a:pt x="719" y="316"/>
                </a:lnTo>
                <a:lnTo>
                  <a:pt x="542" y="624"/>
                </a:lnTo>
                <a:close/>
                <a:moveTo>
                  <a:pt x="182" y="633"/>
                </a:moveTo>
                <a:lnTo>
                  <a:pt x="546" y="633"/>
                </a:lnTo>
                <a:lnTo>
                  <a:pt x="730" y="316"/>
                </a:lnTo>
                <a:lnTo>
                  <a:pt x="546" y="0"/>
                </a:lnTo>
                <a:lnTo>
                  <a:pt x="182" y="0"/>
                </a:lnTo>
                <a:lnTo>
                  <a:pt x="0" y="316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607" name="Freeform: Shape 1654">
            <a:extLst>
              <a:ext uri="{FF2B5EF4-FFF2-40B4-BE49-F238E27FC236}">
                <a16:creationId xmlns:a16="http://schemas.microsoft.com/office/drawing/2014/main" id="{6ADDD258-4670-924B-A1B7-ACBF8FD12383}"/>
              </a:ext>
            </a:extLst>
          </p:cNvPr>
          <p:cNvSpPr/>
          <p:nvPr/>
        </p:nvSpPr>
        <p:spPr>
          <a:xfrm>
            <a:off x="8979214" y="2560401"/>
            <a:ext cx="1869547" cy="8097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9" h="273">
                <a:moveTo>
                  <a:pt x="157" y="0"/>
                </a:moveTo>
                <a:lnTo>
                  <a:pt x="473" y="0"/>
                </a:lnTo>
                <a:lnTo>
                  <a:pt x="629" y="273"/>
                </a:lnTo>
                <a:lnTo>
                  <a:pt x="0" y="27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608" name="Freeform: Shape 1655">
            <a:extLst>
              <a:ext uri="{FF2B5EF4-FFF2-40B4-BE49-F238E27FC236}">
                <a16:creationId xmlns:a16="http://schemas.microsoft.com/office/drawing/2014/main" id="{AEFDD56F-C2B7-D34B-BBD4-E54860C89B31}"/>
              </a:ext>
            </a:extLst>
          </p:cNvPr>
          <p:cNvSpPr/>
          <p:nvPr/>
        </p:nvSpPr>
        <p:spPr>
          <a:xfrm>
            <a:off x="8979214" y="3365624"/>
            <a:ext cx="1869547" cy="80676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9" h="272">
                <a:moveTo>
                  <a:pt x="157" y="272"/>
                </a:moveTo>
                <a:lnTo>
                  <a:pt x="473" y="272"/>
                </a:lnTo>
                <a:lnTo>
                  <a:pt x="62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794" name="Rectangle 793">
            <a:extLst>
              <a:ext uri="{FF2B5EF4-FFF2-40B4-BE49-F238E27FC236}">
                <a16:creationId xmlns:a16="http://schemas.microsoft.com/office/drawing/2014/main" id="{7280F4B8-5371-0A4D-8E36-DCA8614AE161}"/>
              </a:ext>
            </a:extLst>
          </p:cNvPr>
          <p:cNvSpPr/>
          <p:nvPr/>
        </p:nvSpPr>
        <p:spPr>
          <a:xfrm>
            <a:off x="1338779" y="2953397"/>
            <a:ext cx="10389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/>
            <a:r>
              <a:rPr lang="en-US" sz="5000" b="1" dirty="0">
                <a:solidFill>
                  <a:srgbClr val="FFFFFF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P</a:t>
            </a:r>
          </a:p>
        </p:txBody>
      </p:sp>
      <p:sp>
        <p:nvSpPr>
          <p:cNvPr id="795" name="Rectangle 794">
            <a:extLst>
              <a:ext uri="{FF2B5EF4-FFF2-40B4-BE49-F238E27FC236}">
                <a16:creationId xmlns:a16="http://schemas.microsoft.com/office/drawing/2014/main" id="{024AF2C5-E265-E947-B209-3B5578699E02}"/>
              </a:ext>
            </a:extLst>
          </p:cNvPr>
          <p:cNvSpPr/>
          <p:nvPr/>
        </p:nvSpPr>
        <p:spPr>
          <a:xfrm>
            <a:off x="4025501" y="2953397"/>
            <a:ext cx="10389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/>
            <a:r>
              <a:rPr lang="en-US" sz="5000" b="1" dirty="0">
                <a:solidFill>
                  <a:srgbClr val="FFFFFF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</a:t>
            </a:r>
          </a:p>
        </p:txBody>
      </p:sp>
      <p:sp>
        <p:nvSpPr>
          <p:cNvPr id="796" name="Rectangle 795">
            <a:extLst>
              <a:ext uri="{FF2B5EF4-FFF2-40B4-BE49-F238E27FC236}">
                <a16:creationId xmlns:a16="http://schemas.microsoft.com/office/drawing/2014/main" id="{8F3B7217-850A-BB44-98ED-32F78212BA2C}"/>
              </a:ext>
            </a:extLst>
          </p:cNvPr>
          <p:cNvSpPr/>
          <p:nvPr/>
        </p:nvSpPr>
        <p:spPr>
          <a:xfrm>
            <a:off x="6710750" y="2953397"/>
            <a:ext cx="10389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/>
            <a:r>
              <a:rPr lang="en-US" sz="5000" b="1" dirty="0">
                <a:solidFill>
                  <a:srgbClr val="FFFFFF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</a:p>
        </p:txBody>
      </p:sp>
      <p:sp>
        <p:nvSpPr>
          <p:cNvPr id="797" name="Rectangle 796">
            <a:extLst>
              <a:ext uri="{FF2B5EF4-FFF2-40B4-BE49-F238E27FC236}">
                <a16:creationId xmlns:a16="http://schemas.microsoft.com/office/drawing/2014/main" id="{EA208315-7726-5A43-8AC0-33CC0699C380}"/>
              </a:ext>
            </a:extLst>
          </p:cNvPr>
          <p:cNvSpPr/>
          <p:nvPr/>
        </p:nvSpPr>
        <p:spPr>
          <a:xfrm>
            <a:off x="9394503" y="2953397"/>
            <a:ext cx="10389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/>
            <a:r>
              <a:rPr lang="en-US" sz="5000" b="1" dirty="0">
                <a:solidFill>
                  <a:srgbClr val="FFFFFF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</a:p>
        </p:txBody>
      </p:sp>
      <p:sp>
        <p:nvSpPr>
          <p:cNvPr id="799" name="TextBox 798">
            <a:extLst>
              <a:ext uri="{FF2B5EF4-FFF2-40B4-BE49-F238E27FC236}">
                <a16:creationId xmlns:a16="http://schemas.microsoft.com/office/drawing/2014/main" id="{935E5141-B571-D644-8CD2-133CA61E37FC}"/>
              </a:ext>
            </a:extLst>
          </p:cNvPr>
          <p:cNvSpPr txBox="1"/>
          <p:nvPr/>
        </p:nvSpPr>
        <p:spPr>
          <a:xfrm>
            <a:off x="712195" y="4979192"/>
            <a:ext cx="2292138" cy="69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lnSpc>
                <a:spcPct val="150000"/>
              </a:lnSpc>
            </a:pPr>
            <a:r>
              <a:rPr lang="en-US" sz="1400" dirty="0">
                <a:solidFill>
                  <a:srgbClr val="999999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Lorem Ipsum</a:t>
            </a:r>
          </a:p>
          <a:p>
            <a:pPr algn="ctr" defTabSz="914217">
              <a:lnSpc>
                <a:spcPct val="150000"/>
              </a:lnSpc>
            </a:pPr>
            <a:r>
              <a:rPr lang="en-US" sz="1400" dirty="0">
                <a:solidFill>
                  <a:srgbClr val="999999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4B8E6F13-1F73-964A-A541-00AE57DD7A4D}"/>
              </a:ext>
            </a:extLst>
          </p:cNvPr>
          <p:cNvSpPr txBox="1"/>
          <p:nvPr/>
        </p:nvSpPr>
        <p:spPr>
          <a:xfrm>
            <a:off x="1378804" y="4718569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1600" b="1">
                <a:solidFill>
                  <a:srgbClr val="364556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Political</a:t>
            </a:r>
            <a:endParaRPr lang="en-US" sz="1600" b="1" dirty="0">
              <a:solidFill>
                <a:srgbClr val="364556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02" name="TextBox 801">
            <a:extLst>
              <a:ext uri="{FF2B5EF4-FFF2-40B4-BE49-F238E27FC236}">
                <a16:creationId xmlns:a16="http://schemas.microsoft.com/office/drawing/2014/main" id="{6FF780EE-1100-964E-BA05-B1DFF2996BDB}"/>
              </a:ext>
            </a:extLst>
          </p:cNvPr>
          <p:cNvSpPr txBox="1"/>
          <p:nvPr/>
        </p:nvSpPr>
        <p:spPr>
          <a:xfrm>
            <a:off x="6038440" y="4979192"/>
            <a:ext cx="2383590" cy="34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lnSpc>
                <a:spcPts val="2150"/>
              </a:lnSpc>
            </a:pPr>
            <a:r>
              <a:rPr lang="en-US" sz="1400" dirty="0">
                <a:solidFill>
                  <a:srgbClr val="999999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Lorem Ipsum</a:t>
            </a:r>
          </a:p>
        </p:txBody>
      </p:sp>
      <p:sp>
        <p:nvSpPr>
          <p:cNvPr id="803" name="TextBox 802">
            <a:extLst>
              <a:ext uri="{FF2B5EF4-FFF2-40B4-BE49-F238E27FC236}">
                <a16:creationId xmlns:a16="http://schemas.microsoft.com/office/drawing/2014/main" id="{2881BF25-131E-CB4E-BEF7-65DBA3B088E9}"/>
              </a:ext>
            </a:extLst>
          </p:cNvPr>
          <p:cNvSpPr txBox="1"/>
          <p:nvPr/>
        </p:nvSpPr>
        <p:spPr>
          <a:xfrm>
            <a:off x="6834934" y="4718569"/>
            <a:ext cx="79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364556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Social</a:t>
            </a:r>
          </a:p>
        </p:txBody>
      </p:sp>
      <p:sp>
        <p:nvSpPr>
          <p:cNvPr id="805" name="TextBox 804">
            <a:extLst>
              <a:ext uri="{FF2B5EF4-FFF2-40B4-BE49-F238E27FC236}">
                <a16:creationId xmlns:a16="http://schemas.microsoft.com/office/drawing/2014/main" id="{030EEA0D-3A1A-F741-A245-680CD7467BCA}"/>
              </a:ext>
            </a:extLst>
          </p:cNvPr>
          <p:cNvSpPr txBox="1"/>
          <p:nvPr/>
        </p:nvSpPr>
        <p:spPr>
          <a:xfrm>
            <a:off x="8734304" y="4979192"/>
            <a:ext cx="2359367" cy="34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lnSpc>
                <a:spcPts val="2150"/>
              </a:lnSpc>
            </a:pPr>
            <a:r>
              <a:rPr lang="en-US" sz="1400" dirty="0">
                <a:solidFill>
                  <a:srgbClr val="999999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Lorem Ipsum</a:t>
            </a:r>
          </a:p>
        </p:txBody>
      </p:sp>
      <p:sp>
        <p:nvSpPr>
          <p:cNvPr id="806" name="TextBox 805">
            <a:extLst>
              <a:ext uri="{FF2B5EF4-FFF2-40B4-BE49-F238E27FC236}">
                <a16:creationId xmlns:a16="http://schemas.microsoft.com/office/drawing/2014/main" id="{A2CD483A-EB6B-9B41-A6F2-10C0C2DB0D2E}"/>
              </a:ext>
            </a:extLst>
          </p:cNvPr>
          <p:cNvSpPr txBox="1"/>
          <p:nvPr/>
        </p:nvSpPr>
        <p:spPr>
          <a:xfrm>
            <a:off x="8459599" y="4718569"/>
            <a:ext cx="2814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364556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Technological</a:t>
            </a:r>
          </a:p>
          <a:p>
            <a:pPr algn="ctr" defTabSz="914217"/>
            <a:endParaRPr lang="en-US" sz="1600" b="1" dirty="0">
              <a:solidFill>
                <a:srgbClr val="364556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08" name="TextBox 807">
            <a:extLst>
              <a:ext uri="{FF2B5EF4-FFF2-40B4-BE49-F238E27FC236}">
                <a16:creationId xmlns:a16="http://schemas.microsoft.com/office/drawing/2014/main" id="{CFEE51AE-F71B-714D-88D3-7B00AB73CE1E}"/>
              </a:ext>
            </a:extLst>
          </p:cNvPr>
          <p:cNvSpPr txBox="1"/>
          <p:nvPr/>
        </p:nvSpPr>
        <p:spPr>
          <a:xfrm>
            <a:off x="3357153" y="4979192"/>
            <a:ext cx="2375240" cy="34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lnSpc>
                <a:spcPts val="2150"/>
              </a:lnSpc>
            </a:pPr>
            <a:r>
              <a:rPr lang="en-US" sz="1400" dirty="0">
                <a:solidFill>
                  <a:srgbClr val="999999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Lorem Ipsum</a:t>
            </a:r>
          </a:p>
        </p:txBody>
      </p:sp>
      <p:sp>
        <p:nvSpPr>
          <p:cNvPr id="809" name="TextBox 808">
            <a:extLst>
              <a:ext uri="{FF2B5EF4-FFF2-40B4-BE49-F238E27FC236}">
                <a16:creationId xmlns:a16="http://schemas.microsoft.com/office/drawing/2014/main" id="{7FD99F1E-3C7A-7142-B6F0-5AB002B31191}"/>
              </a:ext>
            </a:extLst>
          </p:cNvPr>
          <p:cNvSpPr txBox="1"/>
          <p:nvPr/>
        </p:nvSpPr>
        <p:spPr>
          <a:xfrm>
            <a:off x="3771977" y="4718569"/>
            <a:ext cx="1545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364556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Economic</a:t>
            </a:r>
          </a:p>
        </p:txBody>
      </p:sp>
    </p:spTree>
    <p:extLst>
      <p:ext uri="{BB962C8B-B14F-4D97-AF65-F5344CB8AC3E}">
        <p14:creationId xmlns:p14="http://schemas.microsoft.com/office/powerpoint/2010/main" val="143338526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1">
      <a:dk1>
        <a:srgbClr val="999999"/>
      </a:dk1>
      <a:lt1>
        <a:srgbClr val="FFFFFF"/>
      </a:lt1>
      <a:dk2>
        <a:srgbClr val="364556"/>
      </a:dk2>
      <a:lt2>
        <a:srgbClr val="FFFFFF"/>
      </a:lt2>
      <a:accent1>
        <a:srgbClr val="EEB94C"/>
      </a:accent1>
      <a:accent2>
        <a:srgbClr val="E34739"/>
      </a:accent2>
      <a:accent3>
        <a:srgbClr val="24B5B2"/>
      </a:accent3>
      <a:accent4>
        <a:srgbClr val="9CD1D0"/>
      </a:accent4>
      <a:accent5>
        <a:srgbClr val="EEB94C"/>
      </a:accent5>
      <a:accent6>
        <a:srgbClr val="E34739"/>
      </a:accent6>
      <a:hlink>
        <a:srgbClr val="E4D71C"/>
      </a:hlink>
      <a:folHlink>
        <a:srgbClr val="B26B02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Lato Light</vt:lpstr>
      <vt:lpstr>Default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zaidiaiman507@gmail.com</dc:creator>
  <cp:lastModifiedBy>zaidiaiman507@gmail.com</cp:lastModifiedBy>
  <cp:revision>2</cp:revision>
  <dcterms:created xsi:type="dcterms:W3CDTF">2023-09-08T06:27:07Z</dcterms:created>
  <dcterms:modified xsi:type="dcterms:W3CDTF">2023-09-14T13:40:30Z</dcterms:modified>
</cp:coreProperties>
</file>