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426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0C8AC"/>
    <a:srgbClr val="EFE68D"/>
    <a:srgbClr val="F5F8F9"/>
    <a:srgbClr val="C4DFAA"/>
    <a:srgbClr val="F3ECAB"/>
    <a:srgbClr val="F5F0BB"/>
    <a:srgbClr val="FFCD99"/>
    <a:srgbClr val="947154"/>
    <a:srgbClr val="FABB85"/>
    <a:srgbClr val="FFD3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 autoAdjust="0"/>
    <p:restoredTop sz="95992" autoAdjust="0"/>
  </p:normalViewPr>
  <p:slideViewPr>
    <p:cSldViewPr snapToGrid="0" snapToObjects="1">
      <p:cViewPr varScale="1">
        <p:scale>
          <a:sx n="30" d="100"/>
          <a:sy n="30" d="100"/>
        </p:scale>
        <p:origin x="152" y="16"/>
      </p:cViewPr>
      <p:guideLst>
        <p:guide pos="7678"/>
        <p:guide orient="horz"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8/16/2022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adroTexto 350">
            <a:extLst>
              <a:ext uri="{FF2B5EF4-FFF2-40B4-BE49-F238E27FC236}">
                <a16:creationId xmlns:a16="http://schemas.microsoft.com/office/drawing/2014/main" id="{EB85846B-B4DD-D346-BE0C-37F878C3F360}"/>
              </a:ext>
            </a:extLst>
          </p:cNvPr>
          <p:cNvSpPr txBox="1"/>
          <p:nvPr/>
        </p:nvSpPr>
        <p:spPr>
          <a:xfrm>
            <a:off x="8791992" y="1022190"/>
            <a:ext cx="6793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u="sng" dirty="0">
                <a:solidFill>
                  <a:srgbClr val="90C8AC"/>
                </a:solidFill>
                <a:latin typeface="Century Gothic" panose="020B0502020202020204" pitchFamily="34" charset="0"/>
                <a:ea typeface="Lato Heavy" charset="0"/>
                <a:cs typeface="Poppins" pitchFamily="2" charset="77"/>
              </a:rPr>
              <a:t>Decision Tree</a:t>
            </a:r>
          </a:p>
        </p:txBody>
      </p:sp>
      <p:sp>
        <p:nvSpPr>
          <p:cNvPr id="45" name="CuadroTexto 351">
            <a:extLst>
              <a:ext uri="{FF2B5EF4-FFF2-40B4-BE49-F238E27FC236}">
                <a16:creationId xmlns:a16="http://schemas.microsoft.com/office/drawing/2014/main" id="{14CCF53B-4E8A-804A-9EAC-C1FF6A3EC7E9}"/>
              </a:ext>
            </a:extLst>
          </p:cNvPr>
          <p:cNvSpPr txBox="1"/>
          <p:nvPr/>
        </p:nvSpPr>
        <p:spPr>
          <a:xfrm>
            <a:off x="2668308" y="2383311"/>
            <a:ext cx="19041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Marketing is the study and management of exchange relationships. Marketing is the business process of creating relationships with and satisfying customers.</a:t>
            </a:r>
          </a:p>
        </p:txBody>
      </p:sp>
      <p:sp>
        <p:nvSpPr>
          <p:cNvPr id="25" name="Freeform 4">
            <a:extLst>
              <a:ext uri="{FF2B5EF4-FFF2-40B4-BE49-F238E27FC236}">
                <a16:creationId xmlns:a16="http://schemas.microsoft.com/office/drawing/2014/main" id="{CBA02708-E3F0-7442-AC74-F3BA16FA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31720" y="22510719"/>
            <a:ext cx="725735" cy="895972"/>
          </a:xfrm>
          <a:custGeom>
            <a:avLst/>
            <a:gdLst>
              <a:gd name="T0" fmla="*/ 174 w 358"/>
              <a:gd name="T1" fmla="*/ 0 h 442"/>
              <a:gd name="T2" fmla="*/ 357 w 358"/>
              <a:gd name="T3" fmla="*/ 441 h 442"/>
              <a:gd name="T4" fmla="*/ 174 w 358"/>
              <a:gd name="T5" fmla="*/ 341 h 442"/>
              <a:gd name="T6" fmla="*/ 0 w 358"/>
              <a:gd name="T7" fmla="*/ 441 h 442"/>
              <a:gd name="T8" fmla="*/ 174 w 358"/>
              <a:gd name="T9" fmla="*/ 0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8" h="442">
                <a:moveTo>
                  <a:pt x="174" y="0"/>
                </a:moveTo>
                <a:lnTo>
                  <a:pt x="357" y="441"/>
                </a:lnTo>
                <a:lnTo>
                  <a:pt x="174" y="341"/>
                </a:lnTo>
                <a:lnTo>
                  <a:pt x="0" y="441"/>
                </a:lnTo>
                <a:lnTo>
                  <a:pt x="174" y="0"/>
                </a:lnTo>
              </a:path>
            </a:pathLst>
          </a:custGeom>
          <a:solidFill>
            <a:schemeClr val="tx1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EACC94E-6773-5947-BA6E-7233A5175940}"/>
              </a:ext>
            </a:extLst>
          </p:cNvPr>
          <p:cNvSpPr/>
          <p:nvPr/>
        </p:nvSpPr>
        <p:spPr>
          <a:xfrm>
            <a:off x="3164975" y="6736588"/>
            <a:ext cx="4185493" cy="4185493"/>
          </a:xfrm>
          <a:prstGeom prst="ellipse">
            <a:avLst/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angle: Rounded Corners 35">
            <a:extLst>
              <a:ext uri="{FF2B5EF4-FFF2-40B4-BE49-F238E27FC236}">
                <a16:creationId xmlns:a16="http://schemas.microsoft.com/office/drawing/2014/main" id="{AB7F7C61-C09C-1543-851B-C219F0E10ADE}"/>
              </a:ext>
            </a:extLst>
          </p:cNvPr>
          <p:cNvSpPr/>
          <p:nvPr/>
        </p:nvSpPr>
        <p:spPr>
          <a:xfrm flipH="1">
            <a:off x="9070383" y="5082537"/>
            <a:ext cx="4029912" cy="929164"/>
          </a:xfrm>
          <a:prstGeom prst="roundRect">
            <a:avLst>
              <a:gd name="adj" fmla="val 50000"/>
            </a:avLst>
          </a:prstGeom>
          <a:solidFill>
            <a:srgbClr val="90C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FD62694-7B28-1D44-90AA-A88DD789BE3B}"/>
              </a:ext>
            </a:extLst>
          </p:cNvPr>
          <p:cNvCxnSpPr/>
          <p:nvPr/>
        </p:nvCxnSpPr>
        <p:spPr>
          <a:xfrm flipH="1">
            <a:off x="7405947" y="8829334"/>
            <a:ext cx="1664436" cy="0"/>
          </a:xfrm>
          <a:prstGeom prst="line">
            <a:avLst/>
          </a:prstGeom>
          <a:ln w="25400">
            <a:solidFill>
              <a:srgbClr val="EFE6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AD6F9AED-1158-1B40-8686-737F8988CE5E}"/>
              </a:ext>
            </a:extLst>
          </p:cNvPr>
          <p:cNvSpPr/>
          <p:nvPr/>
        </p:nvSpPr>
        <p:spPr>
          <a:xfrm flipH="1">
            <a:off x="5114921" y="6482193"/>
            <a:ext cx="495138" cy="495138"/>
          </a:xfrm>
          <a:prstGeom prst="ellipse">
            <a:avLst/>
          </a:prstGeom>
          <a:solidFill>
            <a:srgbClr val="90C8A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8B4F047C-4F67-E145-926C-5A5B5AD283A1}"/>
              </a:ext>
            </a:extLst>
          </p:cNvPr>
          <p:cNvSpPr/>
          <p:nvPr/>
        </p:nvSpPr>
        <p:spPr>
          <a:xfrm>
            <a:off x="5285903" y="5546670"/>
            <a:ext cx="4184427" cy="1200184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663388">
                <a:moveTo>
                  <a:pt x="0" y="663388"/>
                </a:moveTo>
                <a:lnTo>
                  <a:pt x="627530" y="0"/>
                </a:lnTo>
                <a:lnTo>
                  <a:pt x="2312894" y="0"/>
                </a:lnTo>
              </a:path>
            </a:pathLst>
          </a:custGeom>
          <a:ln w="25400">
            <a:solidFill>
              <a:srgbClr val="90C8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7833F8DE-2E00-CA46-AFEC-0FF66B735AC3}"/>
              </a:ext>
            </a:extLst>
          </p:cNvPr>
          <p:cNvSpPr/>
          <p:nvPr/>
        </p:nvSpPr>
        <p:spPr>
          <a:xfrm flipH="1" flipV="1">
            <a:off x="5114921" y="10770796"/>
            <a:ext cx="495138" cy="495138"/>
          </a:xfrm>
          <a:prstGeom prst="ellipse">
            <a:avLst/>
          </a:prstGeom>
          <a:solidFill>
            <a:srgbClr val="C4DFA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931B152C-B921-A246-A104-0717D29486A8}"/>
              </a:ext>
            </a:extLst>
          </p:cNvPr>
          <p:cNvSpPr/>
          <p:nvPr/>
        </p:nvSpPr>
        <p:spPr>
          <a:xfrm flipV="1">
            <a:off x="5285902" y="11001274"/>
            <a:ext cx="4184427" cy="1200184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894" h="663388">
                <a:moveTo>
                  <a:pt x="0" y="663388"/>
                </a:moveTo>
                <a:lnTo>
                  <a:pt x="627530" y="0"/>
                </a:lnTo>
                <a:lnTo>
                  <a:pt x="2312894" y="0"/>
                </a:lnTo>
              </a:path>
            </a:pathLst>
          </a:custGeom>
          <a:ln w="25400">
            <a:solidFill>
              <a:srgbClr val="C4DF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62C3A8F-0AD8-B44F-A298-2B0B6FECDB81}"/>
              </a:ext>
            </a:extLst>
          </p:cNvPr>
          <p:cNvSpPr/>
          <p:nvPr/>
        </p:nvSpPr>
        <p:spPr>
          <a:xfrm flipH="1">
            <a:off x="7102898" y="8581765"/>
            <a:ext cx="495138" cy="495138"/>
          </a:xfrm>
          <a:prstGeom prst="ellipse">
            <a:avLst/>
          </a:prstGeom>
          <a:solidFill>
            <a:srgbClr val="EFE68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Rectangle: Rounded Corners 35">
            <a:extLst>
              <a:ext uri="{FF2B5EF4-FFF2-40B4-BE49-F238E27FC236}">
                <a16:creationId xmlns:a16="http://schemas.microsoft.com/office/drawing/2014/main" id="{6C1166E4-85B5-9048-851A-846D10BE963A}"/>
              </a:ext>
            </a:extLst>
          </p:cNvPr>
          <p:cNvSpPr/>
          <p:nvPr/>
        </p:nvSpPr>
        <p:spPr>
          <a:xfrm flipH="1">
            <a:off x="9070383" y="8358717"/>
            <a:ext cx="4029912" cy="929164"/>
          </a:xfrm>
          <a:prstGeom prst="roundRect">
            <a:avLst>
              <a:gd name="adj" fmla="val 50000"/>
            </a:avLst>
          </a:prstGeom>
          <a:solidFill>
            <a:srgbClr val="EFE6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16B1B4-42B3-2D4A-9D87-F6AD9041532C}"/>
              </a:ext>
            </a:extLst>
          </p:cNvPr>
          <p:cNvSpPr txBox="1"/>
          <p:nvPr/>
        </p:nvSpPr>
        <p:spPr>
          <a:xfrm flipH="1">
            <a:off x="9569087" y="8600571"/>
            <a:ext cx="31051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Awareness</a:t>
            </a:r>
          </a:p>
        </p:txBody>
      </p:sp>
      <p:sp>
        <p:nvSpPr>
          <p:cNvPr id="75" name="Rectangle: Rounded Corners 35">
            <a:extLst>
              <a:ext uri="{FF2B5EF4-FFF2-40B4-BE49-F238E27FC236}">
                <a16:creationId xmlns:a16="http://schemas.microsoft.com/office/drawing/2014/main" id="{5C9EEF32-2AB4-C24B-9D91-1FDE3FE1A85C}"/>
              </a:ext>
            </a:extLst>
          </p:cNvPr>
          <p:cNvSpPr/>
          <p:nvPr/>
        </p:nvSpPr>
        <p:spPr>
          <a:xfrm flipH="1">
            <a:off x="9070383" y="11764646"/>
            <a:ext cx="4029912" cy="929164"/>
          </a:xfrm>
          <a:prstGeom prst="roundRect">
            <a:avLst>
              <a:gd name="adj" fmla="val 50000"/>
            </a:avLst>
          </a:prstGeom>
          <a:solidFill>
            <a:srgbClr val="C4D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D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A8BA49-8788-D046-BD03-5C7638B69AC9}"/>
              </a:ext>
            </a:extLst>
          </p:cNvPr>
          <p:cNvSpPr txBox="1"/>
          <p:nvPr/>
        </p:nvSpPr>
        <p:spPr>
          <a:xfrm flipH="1">
            <a:off x="9569087" y="12006500"/>
            <a:ext cx="31051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Knowledge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650443E-F751-9246-879A-1A4CD40699CF}"/>
              </a:ext>
            </a:extLst>
          </p:cNvPr>
          <p:cNvSpPr/>
          <p:nvPr/>
        </p:nvSpPr>
        <p:spPr>
          <a:xfrm flipH="1">
            <a:off x="12852726" y="11981658"/>
            <a:ext cx="495138" cy="49513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rgbClr val="90C8A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B55C6E78-0E2F-E441-B711-482B753CD7E3}"/>
              </a:ext>
            </a:extLst>
          </p:cNvPr>
          <p:cNvSpPr/>
          <p:nvPr/>
        </p:nvSpPr>
        <p:spPr>
          <a:xfrm>
            <a:off x="13278799" y="4681027"/>
            <a:ext cx="5352174" cy="801947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90C8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1DF8570D-B689-B840-9732-821509A76118}"/>
              </a:ext>
            </a:extLst>
          </p:cNvPr>
          <p:cNvSpPr/>
          <p:nvPr/>
        </p:nvSpPr>
        <p:spPr>
          <a:xfrm flipV="1">
            <a:off x="13278799" y="5680246"/>
            <a:ext cx="5352174" cy="801947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90C8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83" name="Rectangle: Rounded Corners 54">
            <a:extLst>
              <a:ext uri="{FF2B5EF4-FFF2-40B4-BE49-F238E27FC236}">
                <a16:creationId xmlns:a16="http://schemas.microsoft.com/office/drawing/2014/main" id="{0319D7D9-BDC3-144F-8EA4-213165F223A3}"/>
              </a:ext>
            </a:extLst>
          </p:cNvPr>
          <p:cNvSpPr/>
          <p:nvPr/>
        </p:nvSpPr>
        <p:spPr>
          <a:xfrm>
            <a:off x="18630973" y="4314633"/>
            <a:ext cx="2581702" cy="767904"/>
          </a:xfrm>
          <a:prstGeom prst="roundRect">
            <a:avLst>
              <a:gd name="adj" fmla="val 50000"/>
            </a:avLst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85" name="Rectangle: Rounded Corners 54">
            <a:extLst>
              <a:ext uri="{FF2B5EF4-FFF2-40B4-BE49-F238E27FC236}">
                <a16:creationId xmlns:a16="http://schemas.microsoft.com/office/drawing/2014/main" id="{8C6816FF-D8DF-A94E-AC89-E7C5F592BFB9}"/>
              </a:ext>
            </a:extLst>
          </p:cNvPr>
          <p:cNvSpPr/>
          <p:nvPr/>
        </p:nvSpPr>
        <p:spPr>
          <a:xfrm>
            <a:off x="18630973" y="6182140"/>
            <a:ext cx="2581702" cy="767904"/>
          </a:xfrm>
          <a:prstGeom prst="roundRect">
            <a:avLst>
              <a:gd name="adj" fmla="val 50000"/>
            </a:avLst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  <a:endParaRPr lang="en-ID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DC662A30-0B06-AD4C-B72A-D2F7BE0730E8}"/>
              </a:ext>
            </a:extLst>
          </p:cNvPr>
          <p:cNvSpPr/>
          <p:nvPr/>
        </p:nvSpPr>
        <p:spPr>
          <a:xfrm flipH="1">
            <a:off x="12852726" y="5299549"/>
            <a:ext cx="495138" cy="495138"/>
          </a:xfrm>
          <a:prstGeom prst="ellipse">
            <a:avLst/>
          </a:prstGeom>
          <a:solidFill>
            <a:srgbClr val="EFE68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A6FE5D61-BF88-E449-B39E-9FB469BEA5F9}"/>
              </a:ext>
            </a:extLst>
          </p:cNvPr>
          <p:cNvSpPr/>
          <p:nvPr/>
        </p:nvSpPr>
        <p:spPr>
          <a:xfrm>
            <a:off x="13278799" y="7989644"/>
            <a:ext cx="5352174" cy="801947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EFE6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D59333F9-94E8-524D-9BF7-505284633A0A}"/>
              </a:ext>
            </a:extLst>
          </p:cNvPr>
          <p:cNvSpPr/>
          <p:nvPr/>
        </p:nvSpPr>
        <p:spPr>
          <a:xfrm flipV="1">
            <a:off x="13278799" y="8988863"/>
            <a:ext cx="5352174" cy="801947"/>
          </a:xfrm>
          <a:custGeom>
            <a:avLst/>
            <a:gdLst>
              <a:gd name="connsiteX0" fmla="*/ 0 w 2312894"/>
              <a:gd name="connsiteY0" fmla="*/ 663388 h 663388"/>
              <a:gd name="connsiteX1" fmla="*/ 627530 w 2312894"/>
              <a:gd name="connsiteY1" fmla="*/ 0 h 663388"/>
              <a:gd name="connsiteX2" fmla="*/ 2312894 w 2312894"/>
              <a:gd name="connsiteY2" fmla="*/ 0 h 663388"/>
              <a:gd name="connsiteX0" fmla="*/ 0 w 2958353"/>
              <a:gd name="connsiteY0" fmla="*/ 663388 h 663388"/>
              <a:gd name="connsiteX1" fmla="*/ 627530 w 2958353"/>
              <a:gd name="connsiteY1" fmla="*/ 0 h 663388"/>
              <a:gd name="connsiteX2" fmla="*/ 2958353 w 2958353"/>
              <a:gd name="connsiteY2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8353" h="663388">
                <a:moveTo>
                  <a:pt x="0" y="663388"/>
                </a:moveTo>
                <a:lnTo>
                  <a:pt x="627530" y="0"/>
                </a:lnTo>
                <a:lnTo>
                  <a:pt x="2958353" y="0"/>
                </a:lnTo>
              </a:path>
            </a:pathLst>
          </a:custGeom>
          <a:ln w="25400">
            <a:solidFill>
              <a:srgbClr val="EFE6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98" name="Rectangle: Rounded Corners 54">
            <a:extLst>
              <a:ext uri="{FF2B5EF4-FFF2-40B4-BE49-F238E27FC236}">
                <a16:creationId xmlns:a16="http://schemas.microsoft.com/office/drawing/2014/main" id="{B3C4094A-C859-7D41-9EE4-5C7570C0BF0D}"/>
              </a:ext>
            </a:extLst>
          </p:cNvPr>
          <p:cNvSpPr/>
          <p:nvPr/>
        </p:nvSpPr>
        <p:spPr>
          <a:xfrm>
            <a:off x="18630973" y="7623250"/>
            <a:ext cx="2581702" cy="767904"/>
          </a:xfrm>
          <a:prstGeom prst="roundRect">
            <a:avLst>
              <a:gd name="adj" fmla="val 50000"/>
            </a:avLst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99" name="Rectangle: Rounded Corners 54">
            <a:extLst>
              <a:ext uri="{FF2B5EF4-FFF2-40B4-BE49-F238E27FC236}">
                <a16:creationId xmlns:a16="http://schemas.microsoft.com/office/drawing/2014/main" id="{79F6CD5A-DC0C-534C-B110-96D500FF3ADA}"/>
              </a:ext>
            </a:extLst>
          </p:cNvPr>
          <p:cNvSpPr/>
          <p:nvPr/>
        </p:nvSpPr>
        <p:spPr>
          <a:xfrm>
            <a:off x="18630973" y="9490757"/>
            <a:ext cx="2581702" cy="767904"/>
          </a:xfrm>
          <a:prstGeom prst="roundRect">
            <a:avLst>
              <a:gd name="adj" fmla="val 50000"/>
            </a:avLst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B</a:t>
            </a:r>
            <a:endParaRPr lang="en-ID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id="{30AB5F7C-DEF9-1046-AB8B-B78D8FE54919}"/>
              </a:ext>
            </a:extLst>
          </p:cNvPr>
          <p:cNvSpPr/>
          <p:nvPr/>
        </p:nvSpPr>
        <p:spPr>
          <a:xfrm flipH="1">
            <a:off x="12852726" y="8608166"/>
            <a:ext cx="495138" cy="495138"/>
          </a:xfrm>
          <a:prstGeom prst="ellipse">
            <a:avLst/>
          </a:prstGeom>
          <a:solidFill>
            <a:srgbClr val="90C8A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96B15DF-F108-0D4C-888A-4EF4D6264831}"/>
              </a:ext>
            </a:extLst>
          </p:cNvPr>
          <p:cNvCxnSpPr>
            <a:cxnSpLocks/>
            <a:stCxn id="77" idx="2"/>
          </p:cNvCxnSpPr>
          <p:nvPr/>
        </p:nvCxnSpPr>
        <p:spPr>
          <a:xfrm>
            <a:off x="13347864" y="12229227"/>
            <a:ext cx="5283109" cy="0"/>
          </a:xfrm>
          <a:prstGeom prst="line">
            <a:avLst/>
          </a:prstGeom>
          <a:ln w="25400">
            <a:solidFill>
              <a:srgbClr val="90C8A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: Rounded Corners 54">
            <a:extLst>
              <a:ext uri="{FF2B5EF4-FFF2-40B4-BE49-F238E27FC236}">
                <a16:creationId xmlns:a16="http://schemas.microsoft.com/office/drawing/2014/main" id="{4E7E5F47-FF7B-6548-B859-A3AE645B0BDE}"/>
              </a:ext>
            </a:extLst>
          </p:cNvPr>
          <p:cNvSpPr/>
          <p:nvPr/>
        </p:nvSpPr>
        <p:spPr>
          <a:xfrm>
            <a:off x="18630973" y="11835375"/>
            <a:ext cx="2581702" cy="767904"/>
          </a:xfrm>
          <a:prstGeom prst="roundRect">
            <a:avLst>
              <a:gd name="adj" fmla="val 50000"/>
            </a:avLst>
          </a:prstGeom>
          <a:solidFill>
            <a:srgbClr val="F5F8F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entury Gothic" panose="020B0502020202020204" pitchFamily="34" charset="0"/>
                <a:cs typeface="Poppins Medium" pitchFamily="2" charset="77"/>
              </a:rPr>
              <a:t>A</a:t>
            </a:r>
            <a:endParaRPr lang="en-ID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19AA76F-FF22-A744-AE5C-495957EB4BD5}"/>
              </a:ext>
            </a:extLst>
          </p:cNvPr>
          <p:cNvSpPr txBox="1"/>
          <p:nvPr/>
        </p:nvSpPr>
        <p:spPr>
          <a:xfrm flipH="1">
            <a:off x="9569087" y="5324391"/>
            <a:ext cx="31051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  <a:ea typeface="Roboto" panose="02000000000000000000" pitchFamily="2" charset="0"/>
                <a:cs typeface="Poppins Medium" pitchFamily="2" charset="77"/>
              </a:rPr>
              <a:t>Desire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21E5D72-0BEC-7241-8F64-29666C290CBC}"/>
              </a:ext>
            </a:extLst>
          </p:cNvPr>
          <p:cNvSpPr/>
          <p:nvPr/>
        </p:nvSpPr>
        <p:spPr>
          <a:xfrm>
            <a:off x="3468023" y="8089233"/>
            <a:ext cx="35793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tx2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Poppins Medium" pitchFamily="2" charset="77"/>
              </a:rPr>
              <a:t>Marketing is the study and management </a:t>
            </a:r>
            <a:endParaRPr lang="en-US" sz="3200" dirty="0">
              <a:solidFill>
                <a:schemeClr val="tx2"/>
              </a:solidFill>
              <a:latin typeface="Century Gothic" panose="020B0502020202020204" pitchFamily="34" charset="0"/>
              <a:cs typeface="Poppins Medium" pitchFamily="2" charset="77"/>
            </a:endParaRPr>
          </a:p>
        </p:txBody>
      </p:sp>
      <p:sp>
        <p:nvSpPr>
          <p:cNvPr id="139" name="Rectangle 56">
            <a:extLst>
              <a:ext uri="{FF2B5EF4-FFF2-40B4-BE49-F238E27FC236}">
                <a16:creationId xmlns:a16="http://schemas.microsoft.com/office/drawing/2014/main" id="{28712B8B-2789-CD44-8553-DACB869E08EC}"/>
              </a:ext>
            </a:extLst>
          </p:cNvPr>
          <p:cNvSpPr/>
          <p:nvPr/>
        </p:nvSpPr>
        <p:spPr>
          <a:xfrm>
            <a:off x="8980691" y="672614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40" name="Rectangle 56">
            <a:extLst>
              <a:ext uri="{FF2B5EF4-FFF2-40B4-BE49-F238E27FC236}">
                <a16:creationId xmlns:a16="http://schemas.microsoft.com/office/drawing/2014/main" id="{3EC346E0-E9AA-1847-BAF5-390CE05E8996}"/>
              </a:ext>
            </a:extLst>
          </p:cNvPr>
          <p:cNvSpPr/>
          <p:nvPr/>
        </p:nvSpPr>
        <p:spPr>
          <a:xfrm>
            <a:off x="8980691" y="1017038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41" name="Rectangle 56">
            <a:extLst>
              <a:ext uri="{FF2B5EF4-FFF2-40B4-BE49-F238E27FC236}">
                <a16:creationId xmlns:a16="http://schemas.microsoft.com/office/drawing/2014/main" id="{757ACB03-6222-8E4B-98B8-F4E0AC805EA3}"/>
              </a:ext>
            </a:extLst>
          </p:cNvPr>
          <p:cNvSpPr/>
          <p:nvPr/>
        </p:nvSpPr>
        <p:spPr>
          <a:xfrm>
            <a:off x="14375651" y="514118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42" name="Rectangle 56">
            <a:extLst>
              <a:ext uri="{FF2B5EF4-FFF2-40B4-BE49-F238E27FC236}">
                <a16:creationId xmlns:a16="http://schemas.microsoft.com/office/drawing/2014/main" id="{9486FE99-A1FE-284A-AB87-EB3B92579E47}"/>
              </a:ext>
            </a:extLst>
          </p:cNvPr>
          <p:cNvSpPr/>
          <p:nvPr/>
        </p:nvSpPr>
        <p:spPr>
          <a:xfrm>
            <a:off x="14375651" y="846350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  <p:sp>
        <p:nvSpPr>
          <p:cNvPr id="143" name="Rectangle 56">
            <a:extLst>
              <a:ext uri="{FF2B5EF4-FFF2-40B4-BE49-F238E27FC236}">
                <a16:creationId xmlns:a16="http://schemas.microsoft.com/office/drawing/2014/main" id="{F6A9B0F1-945F-9E4F-8627-5857AC8A07F9}"/>
              </a:ext>
            </a:extLst>
          </p:cNvPr>
          <p:cNvSpPr/>
          <p:nvPr/>
        </p:nvSpPr>
        <p:spPr>
          <a:xfrm>
            <a:off x="14375651" y="11176222"/>
            <a:ext cx="4548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There are people who have a significant number.</a:t>
            </a:r>
          </a:p>
        </p:txBody>
      </p:sp>
    </p:spTree>
    <p:extLst>
      <p:ext uri="{BB962C8B-B14F-4D97-AF65-F5344CB8AC3E}">
        <p14:creationId xmlns:p14="http://schemas.microsoft.com/office/powerpoint/2010/main" val="2094381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1">
      <a:dk1>
        <a:srgbClr val="7D7B7F"/>
      </a:dk1>
      <a:lt1>
        <a:srgbClr val="FFFFFF"/>
      </a:lt1>
      <a:dk2>
        <a:srgbClr val="00205D"/>
      </a:dk2>
      <a:lt2>
        <a:srgbClr val="FFFFFF"/>
      </a:lt2>
      <a:accent1>
        <a:srgbClr val="B9D100"/>
      </a:accent1>
      <a:accent2>
        <a:srgbClr val="00ADE9"/>
      </a:accent2>
      <a:accent3>
        <a:srgbClr val="16C4B6"/>
      </a:accent3>
      <a:accent4>
        <a:srgbClr val="00D287"/>
      </a:accent4>
      <a:accent5>
        <a:srgbClr val="B9D100"/>
      </a:accent5>
      <a:accent6>
        <a:srgbClr val="00ADE9"/>
      </a:accent6>
      <a:hlink>
        <a:srgbClr val="16C4B6"/>
      </a:hlink>
      <a:folHlink>
        <a:srgbClr val="00D287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129338</TotalTime>
  <Words>84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Nest9</dc:creator>
  <cp:keywords/>
  <dc:description/>
  <cp:lastModifiedBy>samreen</cp:lastModifiedBy>
  <cp:revision>20781</cp:revision>
  <cp:lastPrinted>2022-08-16T13:01:49Z</cp:lastPrinted>
  <dcterms:created xsi:type="dcterms:W3CDTF">2014-11-12T21:47:38Z</dcterms:created>
  <dcterms:modified xsi:type="dcterms:W3CDTF">2022-08-16T13:05:11Z</dcterms:modified>
  <cp:category/>
</cp:coreProperties>
</file>