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800A-FBCA-4847-93AD-34CD8A67BF0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A08B1-9DAF-4D65-BEA4-268E50B3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2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7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50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7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8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2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6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0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8A8C-A73F-4774-8AC9-D00A8D0CC34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0FDF1-D2F9-4EE7-9016-D0E6ECED7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reeform 1">
            <a:extLst>
              <a:ext uri="{FF2B5EF4-FFF2-40B4-BE49-F238E27FC236}">
                <a16:creationId xmlns:a16="http://schemas.microsoft.com/office/drawing/2014/main" id="{6B76AD93-2747-8849-B57E-245700D07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346" y="1207990"/>
            <a:ext cx="1133169" cy="4470867"/>
          </a:xfrm>
          <a:custGeom>
            <a:avLst/>
            <a:gdLst>
              <a:gd name="T0" fmla="*/ 0 w 2424"/>
              <a:gd name="T1" fmla="*/ 9567 h 9568"/>
              <a:gd name="T2" fmla="*/ 2423 w 2424"/>
              <a:gd name="T3" fmla="*/ 9567 h 9568"/>
              <a:gd name="T4" fmla="*/ 2423 w 2424"/>
              <a:gd name="T5" fmla="*/ 0 h 9568"/>
              <a:gd name="T6" fmla="*/ 0 w 2424"/>
              <a:gd name="T7" fmla="*/ 0 h 9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24" h="9568">
                <a:moveTo>
                  <a:pt x="0" y="9567"/>
                </a:moveTo>
                <a:lnTo>
                  <a:pt x="2423" y="9567"/>
                </a:lnTo>
                <a:lnTo>
                  <a:pt x="2423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8" name="Freeform 2">
            <a:extLst>
              <a:ext uri="{FF2B5EF4-FFF2-40B4-BE49-F238E27FC236}">
                <a16:creationId xmlns:a16="http://schemas.microsoft.com/office/drawing/2014/main" id="{136CA388-5D6C-5F46-BC4F-12C6A925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41" y="3074628"/>
            <a:ext cx="877691" cy="925078"/>
          </a:xfrm>
          <a:custGeom>
            <a:avLst/>
            <a:gdLst>
              <a:gd name="T0" fmla="*/ 0 w 1880"/>
              <a:gd name="T1" fmla="*/ 0 h 1982"/>
              <a:gd name="T2" fmla="*/ 1879 w 1880"/>
              <a:gd name="T3" fmla="*/ 913 h 1982"/>
              <a:gd name="T4" fmla="*/ 42 w 1880"/>
              <a:gd name="T5" fmla="*/ 198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0" h="1982">
                <a:moveTo>
                  <a:pt x="0" y="0"/>
                </a:moveTo>
                <a:lnTo>
                  <a:pt x="1879" y="913"/>
                </a:lnTo>
                <a:lnTo>
                  <a:pt x="42" y="1981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9" name="Line 3">
            <a:extLst>
              <a:ext uri="{FF2B5EF4-FFF2-40B4-BE49-F238E27FC236}">
                <a16:creationId xmlns:a16="http://schemas.microsoft.com/office/drawing/2014/main" id="{C61A1CAC-8D47-4947-8D31-734B07E62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1293" y="1193567"/>
            <a:ext cx="3539608" cy="206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0" name="Line 4">
            <a:extLst>
              <a:ext uri="{FF2B5EF4-FFF2-40B4-BE49-F238E27FC236}">
                <a16:creationId xmlns:a16="http://schemas.microsoft.com/office/drawing/2014/main" id="{BFF18F62-E4FF-5B4F-A533-83F7A1144D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1293" y="5645892"/>
            <a:ext cx="3539608" cy="206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1" name="Line 5">
            <a:extLst>
              <a:ext uri="{FF2B5EF4-FFF2-40B4-BE49-F238E27FC236}">
                <a16:creationId xmlns:a16="http://schemas.microsoft.com/office/drawing/2014/main" id="{F27929C2-99D3-4543-AA4E-BCCB17CEC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7734" y="3461966"/>
            <a:ext cx="3807448" cy="206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2" name="Freeform 6">
            <a:extLst>
              <a:ext uri="{FF2B5EF4-FFF2-40B4-BE49-F238E27FC236}">
                <a16:creationId xmlns:a16="http://schemas.microsoft.com/office/drawing/2014/main" id="{2EF0D41D-7A7D-0047-87AB-2AE6E8DC6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260" y="637284"/>
            <a:ext cx="2188047" cy="1112566"/>
          </a:xfrm>
          <a:custGeom>
            <a:avLst/>
            <a:gdLst>
              <a:gd name="T0" fmla="*/ 4056 w 4683"/>
              <a:gd name="T1" fmla="*/ 2382 h 2383"/>
              <a:gd name="T2" fmla="*/ 4056 w 4683"/>
              <a:gd name="T3" fmla="*/ 2382 h 2383"/>
              <a:gd name="T4" fmla="*/ 637 w 4683"/>
              <a:gd name="T5" fmla="*/ 2382 h 2383"/>
              <a:gd name="T6" fmla="*/ 0 w 4683"/>
              <a:gd name="T7" fmla="*/ 1745 h 2383"/>
              <a:gd name="T8" fmla="*/ 0 w 4683"/>
              <a:gd name="T9" fmla="*/ 637 h 2383"/>
              <a:gd name="T10" fmla="*/ 637 w 4683"/>
              <a:gd name="T11" fmla="*/ 0 h 2383"/>
              <a:gd name="T12" fmla="*/ 4056 w 4683"/>
              <a:gd name="T13" fmla="*/ 0 h 2383"/>
              <a:gd name="T14" fmla="*/ 4682 w 4683"/>
              <a:gd name="T15" fmla="*/ 637 h 2383"/>
              <a:gd name="T16" fmla="*/ 4682 w 4683"/>
              <a:gd name="T17" fmla="*/ 1745 h 2383"/>
              <a:gd name="T18" fmla="*/ 4056 w 4683"/>
              <a:gd name="T19" fmla="*/ 2382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83" h="2383">
                <a:moveTo>
                  <a:pt x="4056" y="2382"/>
                </a:moveTo>
                <a:lnTo>
                  <a:pt x="4056" y="2382"/>
                </a:lnTo>
                <a:cubicBezTo>
                  <a:pt x="637" y="2382"/>
                  <a:pt x="637" y="2382"/>
                  <a:pt x="637" y="2382"/>
                </a:cubicBezTo>
                <a:cubicBezTo>
                  <a:pt x="288" y="2382"/>
                  <a:pt x="0" y="2094"/>
                  <a:pt x="0" y="1745"/>
                </a:cubicBezTo>
                <a:cubicBezTo>
                  <a:pt x="0" y="637"/>
                  <a:pt x="0" y="637"/>
                  <a:pt x="0" y="637"/>
                </a:cubicBezTo>
                <a:cubicBezTo>
                  <a:pt x="0" y="287"/>
                  <a:pt x="288" y="0"/>
                  <a:pt x="637" y="0"/>
                </a:cubicBezTo>
                <a:cubicBezTo>
                  <a:pt x="4056" y="0"/>
                  <a:pt x="4056" y="0"/>
                  <a:pt x="4056" y="0"/>
                </a:cubicBezTo>
                <a:cubicBezTo>
                  <a:pt x="4405" y="0"/>
                  <a:pt x="4682" y="287"/>
                  <a:pt x="4682" y="637"/>
                </a:cubicBezTo>
                <a:cubicBezTo>
                  <a:pt x="4682" y="1745"/>
                  <a:pt x="4682" y="1745"/>
                  <a:pt x="4682" y="1745"/>
                </a:cubicBezTo>
                <a:cubicBezTo>
                  <a:pt x="4682" y="2094"/>
                  <a:pt x="4405" y="2382"/>
                  <a:pt x="4056" y="23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57" name="Freeform 48">
            <a:extLst>
              <a:ext uri="{FF2B5EF4-FFF2-40B4-BE49-F238E27FC236}">
                <a16:creationId xmlns:a16="http://schemas.microsoft.com/office/drawing/2014/main" id="{B252CD2B-91EE-DF45-BDC2-9D0EA1371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957" y="1036984"/>
            <a:ext cx="581007" cy="356434"/>
          </a:xfrm>
          <a:custGeom>
            <a:avLst/>
            <a:gdLst>
              <a:gd name="T0" fmla="*/ 1212 w 1244"/>
              <a:gd name="T1" fmla="*/ 760 h 761"/>
              <a:gd name="T2" fmla="*/ 1212 w 1244"/>
              <a:gd name="T3" fmla="*/ 760 h 761"/>
              <a:gd name="T4" fmla="*/ 41 w 1244"/>
              <a:gd name="T5" fmla="*/ 760 h 761"/>
              <a:gd name="T6" fmla="*/ 0 w 1244"/>
              <a:gd name="T7" fmla="*/ 729 h 761"/>
              <a:gd name="T8" fmla="*/ 0 w 1244"/>
              <a:gd name="T9" fmla="*/ 31 h 761"/>
              <a:gd name="T10" fmla="*/ 41 w 1244"/>
              <a:gd name="T11" fmla="*/ 0 h 761"/>
              <a:gd name="T12" fmla="*/ 1212 w 1244"/>
              <a:gd name="T13" fmla="*/ 0 h 761"/>
              <a:gd name="T14" fmla="*/ 1243 w 1244"/>
              <a:gd name="T15" fmla="*/ 31 h 761"/>
              <a:gd name="T16" fmla="*/ 1243 w 1244"/>
              <a:gd name="T17" fmla="*/ 729 h 761"/>
              <a:gd name="T18" fmla="*/ 1212 w 1244"/>
              <a:gd name="T19" fmla="*/ 760 h 761"/>
              <a:gd name="T20" fmla="*/ 52 w 1244"/>
              <a:gd name="T21" fmla="*/ 719 h 761"/>
              <a:gd name="T22" fmla="*/ 52 w 1244"/>
              <a:gd name="T23" fmla="*/ 719 h 761"/>
              <a:gd name="T24" fmla="*/ 1202 w 1244"/>
              <a:gd name="T25" fmla="*/ 719 h 761"/>
              <a:gd name="T26" fmla="*/ 1202 w 1244"/>
              <a:gd name="T27" fmla="*/ 41 h 761"/>
              <a:gd name="T28" fmla="*/ 52 w 1244"/>
              <a:gd name="T29" fmla="*/ 41 h 761"/>
              <a:gd name="T30" fmla="*/ 52 w 1244"/>
              <a:gd name="T31" fmla="*/ 719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44" h="761">
                <a:moveTo>
                  <a:pt x="1212" y="760"/>
                </a:moveTo>
                <a:lnTo>
                  <a:pt x="1212" y="760"/>
                </a:lnTo>
                <a:cubicBezTo>
                  <a:pt x="41" y="760"/>
                  <a:pt x="41" y="760"/>
                  <a:pt x="41" y="760"/>
                </a:cubicBezTo>
                <a:cubicBezTo>
                  <a:pt x="21" y="760"/>
                  <a:pt x="0" y="749"/>
                  <a:pt x="0" y="729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21" y="0"/>
                  <a:pt x="41" y="0"/>
                </a:cubicBezTo>
                <a:cubicBezTo>
                  <a:pt x="1212" y="0"/>
                  <a:pt x="1212" y="0"/>
                  <a:pt x="1212" y="0"/>
                </a:cubicBezTo>
                <a:cubicBezTo>
                  <a:pt x="1232" y="0"/>
                  <a:pt x="1243" y="10"/>
                  <a:pt x="1243" y="31"/>
                </a:cubicBezTo>
                <a:cubicBezTo>
                  <a:pt x="1243" y="729"/>
                  <a:pt x="1243" y="729"/>
                  <a:pt x="1243" y="729"/>
                </a:cubicBezTo>
                <a:cubicBezTo>
                  <a:pt x="1243" y="749"/>
                  <a:pt x="1232" y="760"/>
                  <a:pt x="1212" y="760"/>
                </a:cubicBezTo>
                <a:close/>
                <a:moveTo>
                  <a:pt x="52" y="719"/>
                </a:moveTo>
                <a:lnTo>
                  <a:pt x="52" y="719"/>
                </a:lnTo>
                <a:cubicBezTo>
                  <a:pt x="1202" y="719"/>
                  <a:pt x="1202" y="719"/>
                  <a:pt x="1202" y="719"/>
                </a:cubicBezTo>
                <a:cubicBezTo>
                  <a:pt x="1202" y="41"/>
                  <a:pt x="1202" y="41"/>
                  <a:pt x="1202" y="41"/>
                </a:cubicBezTo>
                <a:cubicBezTo>
                  <a:pt x="52" y="41"/>
                  <a:pt x="52" y="41"/>
                  <a:pt x="52" y="41"/>
                </a:cubicBezTo>
                <a:lnTo>
                  <a:pt x="52" y="7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58" name="Freeform 49">
            <a:extLst>
              <a:ext uri="{FF2B5EF4-FFF2-40B4-BE49-F238E27FC236}">
                <a16:creationId xmlns:a16="http://schemas.microsoft.com/office/drawing/2014/main" id="{3052D82C-AC09-744F-96F9-97D02AD3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0646" y="1088492"/>
            <a:ext cx="245176" cy="24724"/>
          </a:xfrm>
          <a:custGeom>
            <a:avLst/>
            <a:gdLst>
              <a:gd name="T0" fmla="*/ 503 w 524"/>
              <a:gd name="T1" fmla="*/ 51 h 52"/>
              <a:gd name="T2" fmla="*/ 503 w 524"/>
              <a:gd name="T3" fmla="*/ 51 h 52"/>
              <a:gd name="T4" fmla="*/ 20 w 524"/>
              <a:gd name="T5" fmla="*/ 51 h 52"/>
              <a:gd name="T6" fmla="*/ 0 w 524"/>
              <a:gd name="T7" fmla="*/ 31 h 52"/>
              <a:gd name="T8" fmla="*/ 20 w 524"/>
              <a:gd name="T9" fmla="*/ 0 h 52"/>
              <a:gd name="T10" fmla="*/ 503 w 524"/>
              <a:gd name="T11" fmla="*/ 0 h 52"/>
              <a:gd name="T12" fmla="*/ 523 w 524"/>
              <a:gd name="T13" fmla="*/ 31 h 52"/>
              <a:gd name="T14" fmla="*/ 503 w 524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4" h="52">
                <a:moveTo>
                  <a:pt x="503" y="51"/>
                </a:moveTo>
                <a:lnTo>
                  <a:pt x="503" y="51"/>
                </a:lnTo>
                <a:cubicBezTo>
                  <a:pt x="20" y="51"/>
                  <a:pt x="20" y="51"/>
                  <a:pt x="20" y="51"/>
                </a:cubicBezTo>
                <a:cubicBezTo>
                  <a:pt x="10" y="51"/>
                  <a:pt x="0" y="41"/>
                  <a:pt x="0" y="31"/>
                </a:cubicBezTo>
                <a:cubicBezTo>
                  <a:pt x="0" y="10"/>
                  <a:pt x="10" y="0"/>
                  <a:pt x="20" y="0"/>
                </a:cubicBezTo>
                <a:cubicBezTo>
                  <a:pt x="503" y="0"/>
                  <a:pt x="503" y="0"/>
                  <a:pt x="503" y="0"/>
                </a:cubicBezTo>
                <a:cubicBezTo>
                  <a:pt x="513" y="0"/>
                  <a:pt x="523" y="10"/>
                  <a:pt x="523" y="31"/>
                </a:cubicBezTo>
                <a:cubicBezTo>
                  <a:pt x="523" y="41"/>
                  <a:pt x="513" y="51"/>
                  <a:pt x="503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59" name="Freeform 50">
            <a:extLst>
              <a:ext uri="{FF2B5EF4-FFF2-40B4-BE49-F238E27FC236}">
                <a16:creationId xmlns:a16="http://schemas.microsoft.com/office/drawing/2014/main" id="{4E6825AD-FCD6-944B-9257-EC6DAE093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0646" y="1146181"/>
            <a:ext cx="187488" cy="24724"/>
          </a:xfrm>
          <a:custGeom>
            <a:avLst/>
            <a:gdLst>
              <a:gd name="T0" fmla="*/ 379 w 401"/>
              <a:gd name="T1" fmla="*/ 52 h 53"/>
              <a:gd name="T2" fmla="*/ 379 w 401"/>
              <a:gd name="T3" fmla="*/ 52 h 53"/>
              <a:gd name="T4" fmla="*/ 20 w 401"/>
              <a:gd name="T5" fmla="*/ 52 h 53"/>
              <a:gd name="T6" fmla="*/ 0 w 401"/>
              <a:gd name="T7" fmla="*/ 21 h 53"/>
              <a:gd name="T8" fmla="*/ 20 w 401"/>
              <a:gd name="T9" fmla="*/ 0 h 53"/>
              <a:gd name="T10" fmla="*/ 379 w 401"/>
              <a:gd name="T11" fmla="*/ 0 h 53"/>
              <a:gd name="T12" fmla="*/ 400 w 401"/>
              <a:gd name="T13" fmla="*/ 21 h 53"/>
              <a:gd name="T14" fmla="*/ 379 w 401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1" h="53">
                <a:moveTo>
                  <a:pt x="379" y="52"/>
                </a:moveTo>
                <a:lnTo>
                  <a:pt x="379" y="52"/>
                </a:lnTo>
                <a:cubicBezTo>
                  <a:pt x="20" y="52"/>
                  <a:pt x="20" y="52"/>
                  <a:pt x="20" y="52"/>
                </a:cubicBezTo>
                <a:cubicBezTo>
                  <a:pt x="10" y="52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cubicBezTo>
                  <a:pt x="379" y="0"/>
                  <a:pt x="379" y="0"/>
                  <a:pt x="379" y="0"/>
                </a:cubicBezTo>
                <a:cubicBezTo>
                  <a:pt x="390" y="0"/>
                  <a:pt x="400" y="10"/>
                  <a:pt x="400" y="21"/>
                </a:cubicBezTo>
                <a:cubicBezTo>
                  <a:pt x="400" y="31"/>
                  <a:pt x="390" y="52"/>
                  <a:pt x="379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0" name="Freeform 51">
            <a:extLst>
              <a:ext uri="{FF2B5EF4-FFF2-40B4-BE49-F238E27FC236}">
                <a16:creationId xmlns:a16="http://schemas.microsoft.com/office/drawing/2014/main" id="{DC0E64C6-3765-D746-95FE-2A52798AF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72" y="1315126"/>
            <a:ext cx="24724" cy="24724"/>
          </a:xfrm>
          <a:custGeom>
            <a:avLst/>
            <a:gdLst>
              <a:gd name="T0" fmla="*/ 31 w 53"/>
              <a:gd name="T1" fmla="*/ 51 h 52"/>
              <a:gd name="T2" fmla="*/ 31 w 53"/>
              <a:gd name="T3" fmla="*/ 51 h 52"/>
              <a:gd name="T4" fmla="*/ 31 w 53"/>
              <a:gd name="T5" fmla="*/ 51 h 52"/>
              <a:gd name="T6" fmla="*/ 0 w 53"/>
              <a:gd name="T7" fmla="*/ 20 h 52"/>
              <a:gd name="T8" fmla="*/ 31 w 53"/>
              <a:gd name="T9" fmla="*/ 0 h 52"/>
              <a:gd name="T10" fmla="*/ 31 w 53"/>
              <a:gd name="T11" fmla="*/ 0 h 52"/>
              <a:gd name="T12" fmla="*/ 52 w 53"/>
              <a:gd name="T13" fmla="*/ 20 h 52"/>
              <a:gd name="T14" fmla="*/ 31 w 53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" h="52">
                <a:moveTo>
                  <a:pt x="31" y="51"/>
                </a:moveTo>
                <a:lnTo>
                  <a:pt x="31" y="51"/>
                </a:lnTo>
                <a:lnTo>
                  <a:pt x="31" y="51"/>
                </a:lnTo>
                <a:cubicBezTo>
                  <a:pt x="11" y="51"/>
                  <a:pt x="0" y="41"/>
                  <a:pt x="0" y="20"/>
                </a:cubicBezTo>
                <a:cubicBezTo>
                  <a:pt x="0" y="10"/>
                  <a:pt x="11" y="0"/>
                  <a:pt x="31" y="0"/>
                </a:cubicBezTo>
                <a:lnTo>
                  <a:pt x="31" y="0"/>
                </a:lnTo>
                <a:cubicBezTo>
                  <a:pt x="41" y="0"/>
                  <a:pt x="52" y="10"/>
                  <a:pt x="52" y="20"/>
                </a:cubicBezTo>
                <a:cubicBezTo>
                  <a:pt x="52" y="41"/>
                  <a:pt x="41" y="51"/>
                  <a:pt x="31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1" name="Freeform 52">
            <a:extLst>
              <a:ext uri="{FF2B5EF4-FFF2-40B4-BE49-F238E27FC236}">
                <a16:creationId xmlns:a16="http://schemas.microsoft.com/office/drawing/2014/main" id="{E02E48E8-7C25-5545-B19A-3B62449E0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751" y="1315126"/>
            <a:ext cx="125680" cy="24724"/>
          </a:xfrm>
          <a:custGeom>
            <a:avLst/>
            <a:gdLst>
              <a:gd name="T0" fmla="*/ 246 w 268"/>
              <a:gd name="T1" fmla="*/ 51 h 52"/>
              <a:gd name="T2" fmla="*/ 246 w 268"/>
              <a:gd name="T3" fmla="*/ 51 h 52"/>
              <a:gd name="T4" fmla="*/ 246 w 268"/>
              <a:gd name="T5" fmla="*/ 51 h 52"/>
              <a:gd name="T6" fmla="*/ 216 w 268"/>
              <a:gd name="T7" fmla="*/ 20 h 52"/>
              <a:gd name="T8" fmla="*/ 246 w 268"/>
              <a:gd name="T9" fmla="*/ 0 h 52"/>
              <a:gd name="T10" fmla="*/ 246 w 268"/>
              <a:gd name="T11" fmla="*/ 0 h 52"/>
              <a:gd name="T12" fmla="*/ 267 w 268"/>
              <a:gd name="T13" fmla="*/ 20 h 52"/>
              <a:gd name="T14" fmla="*/ 246 w 268"/>
              <a:gd name="T15" fmla="*/ 51 h 52"/>
              <a:gd name="T16" fmla="*/ 175 w 268"/>
              <a:gd name="T17" fmla="*/ 51 h 52"/>
              <a:gd name="T18" fmla="*/ 175 w 268"/>
              <a:gd name="T19" fmla="*/ 51 h 52"/>
              <a:gd name="T20" fmla="*/ 175 w 268"/>
              <a:gd name="T21" fmla="*/ 51 h 52"/>
              <a:gd name="T22" fmla="*/ 144 w 268"/>
              <a:gd name="T23" fmla="*/ 20 h 52"/>
              <a:gd name="T24" fmla="*/ 175 w 268"/>
              <a:gd name="T25" fmla="*/ 0 h 52"/>
              <a:gd name="T26" fmla="*/ 175 w 268"/>
              <a:gd name="T27" fmla="*/ 0 h 52"/>
              <a:gd name="T28" fmla="*/ 195 w 268"/>
              <a:gd name="T29" fmla="*/ 20 h 52"/>
              <a:gd name="T30" fmla="*/ 175 w 268"/>
              <a:gd name="T31" fmla="*/ 51 h 52"/>
              <a:gd name="T32" fmla="*/ 103 w 268"/>
              <a:gd name="T33" fmla="*/ 51 h 52"/>
              <a:gd name="T34" fmla="*/ 103 w 268"/>
              <a:gd name="T35" fmla="*/ 51 h 52"/>
              <a:gd name="T36" fmla="*/ 103 w 268"/>
              <a:gd name="T37" fmla="*/ 51 h 52"/>
              <a:gd name="T38" fmla="*/ 72 w 268"/>
              <a:gd name="T39" fmla="*/ 20 h 52"/>
              <a:gd name="T40" fmla="*/ 103 w 268"/>
              <a:gd name="T41" fmla="*/ 0 h 52"/>
              <a:gd name="T42" fmla="*/ 103 w 268"/>
              <a:gd name="T43" fmla="*/ 0 h 52"/>
              <a:gd name="T44" fmla="*/ 123 w 268"/>
              <a:gd name="T45" fmla="*/ 20 h 52"/>
              <a:gd name="T46" fmla="*/ 103 w 268"/>
              <a:gd name="T47" fmla="*/ 51 h 52"/>
              <a:gd name="T48" fmla="*/ 31 w 268"/>
              <a:gd name="T49" fmla="*/ 51 h 52"/>
              <a:gd name="T50" fmla="*/ 31 w 268"/>
              <a:gd name="T51" fmla="*/ 51 h 52"/>
              <a:gd name="T52" fmla="*/ 31 w 268"/>
              <a:gd name="T53" fmla="*/ 51 h 52"/>
              <a:gd name="T54" fmla="*/ 0 w 268"/>
              <a:gd name="T55" fmla="*/ 20 h 52"/>
              <a:gd name="T56" fmla="*/ 31 w 268"/>
              <a:gd name="T57" fmla="*/ 0 h 52"/>
              <a:gd name="T58" fmla="*/ 31 w 268"/>
              <a:gd name="T59" fmla="*/ 0 h 52"/>
              <a:gd name="T60" fmla="*/ 51 w 268"/>
              <a:gd name="T61" fmla="*/ 20 h 52"/>
              <a:gd name="T62" fmla="*/ 31 w 268"/>
              <a:gd name="T63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68" h="52">
                <a:moveTo>
                  <a:pt x="246" y="51"/>
                </a:moveTo>
                <a:lnTo>
                  <a:pt x="246" y="51"/>
                </a:lnTo>
                <a:lnTo>
                  <a:pt x="246" y="51"/>
                </a:lnTo>
                <a:cubicBezTo>
                  <a:pt x="226" y="51"/>
                  <a:pt x="216" y="41"/>
                  <a:pt x="216" y="20"/>
                </a:cubicBezTo>
                <a:cubicBezTo>
                  <a:pt x="216" y="10"/>
                  <a:pt x="226" y="0"/>
                  <a:pt x="246" y="0"/>
                </a:cubicBezTo>
                <a:lnTo>
                  <a:pt x="246" y="0"/>
                </a:lnTo>
                <a:cubicBezTo>
                  <a:pt x="257" y="0"/>
                  <a:pt x="267" y="10"/>
                  <a:pt x="267" y="20"/>
                </a:cubicBezTo>
                <a:cubicBezTo>
                  <a:pt x="267" y="41"/>
                  <a:pt x="257" y="51"/>
                  <a:pt x="246" y="51"/>
                </a:cubicBezTo>
                <a:close/>
                <a:moveTo>
                  <a:pt x="175" y="51"/>
                </a:moveTo>
                <a:lnTo>
                  <a:pt x="175" y="51"/>
                </a:lnTo>
                <a:lnTo>
                  <a:pt x="175" y="51"/>
                </a:lnTo>
                <a:cubicBezTo>
                  <a:pt x="154" y="51"/>
                  <a:pt x="144" y="41"/>
                  <a:pt x="144" y="20"/>
                </a:cubicBezTo>
                <a:cubicBezTo>
                  <a:pt x="144" y="10"/>
                  <a:pt x="154" y="0"/>
                  <a:pt x="175" y="0"/>
                </a:cubicBezTo>
                <a:lnTo>
                  <a:pt x="175" y="0"/>
                </a:lnTo>
                <a:cubicBezTo>
                  <a:pt x="185" y="0"/>
                  <a:pt x="195" y="10"/>
                  <a:pt x="195" y="20"/>
                </a:cubicBezTo>
                <a:cubicBezTo>
                  <a:pt x="195" y="41"/>
                  <a:pt x="185" y="51"/>
                  <a:pt x="175" y="51"/>
                </a:cubicBezTo>
                <a:close/>
                <a:moveTo>
                  <a:pt x="103" y="51"/>
                </a:moveTo>
                <a:lnTo>
                  <a:pt x="103" y="51"/>
                </a:lnTo>
                <a:lnTo>
                  <a:pt x="103" y="51"/>
                </a:lnTo>
                <a:cubicBezTo>
                  <a:pt x="82" y="51"/>
                  <a:pt x="72" y="41"/>
                  <a:pt x="72" y="20"/>
                </a:cubicBezTo>
                <a:cubicBezTo>
                  <a:pt x="72" y="10"/>
                  <a:pt x="82" y="0"/>
                  <a:pt x="103" y="0"/>
                </a:cubicBezTo>
                <a:lnTo>
                  <a:pt x="103" y="0"/>
                </a:lnTo>
                <a:cubicBezTo>
                  <a:pt x="113" y="0"/>
                  <a:pt x="123" y="10"/>
                  <a:pt x="123" y="20"/>
                </a:cubicBezTo>
                <a:cubicBezTo>
                  <a:pt x="123" y="41"/>
                  <a:pt x="113" y="51"/>
                  <a:pt x="103" y="51"/>
                </a:cubicBezTo>
                <a:close/>
                <a:moveTo>
                  <a:pt x="31" y="51"/>
                </a:moveTo>
                <a:lnTo>
                  <a:pt x="31" y="51"/>
                </a:lnTo>
                <a:lnTo>
                  <a:pt x="31" y="51"/>
                </a:lnTo>
                <a:cubicBezTo>
                  <a:pt x="21" y="51"/>
                  <a:pt x="0" y="41"/>
                  <a:pt x="0" y="20"/>
                </a:cubicBezTo>
                <a:cubicBezTo>
                  <a:pt x="0" y="10"/>
                  <a:pt x="21" y="0"/>
                  <a:pt x="31" y="0"/>
                </a:cubicBezTo>
                <a:lnTo>
                  <a:pt x="31" y="0"/>
                </a:lnTo>
                <a:cubicBezTo>
                  <a:pt x="41" y="0"/>
                  <a:pt x="51" y="10"/>
                  <a:pt x="51" y="20"/>
                </a:cubicBezTo>
                <a:cubicBezTo>
                  <a:pt x="51" y="41"/>
                  <a:pt x="41" y="51"/>
                  <a:pt x="31" y="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2" name="Freeform 53">
            <a:extLst>
              <a:ext uri="{FF2B5EF4-FFF2-40B4-BE49-F238E27FC236}">
                <a16:creationId xmlns:a16="http://schemas.microsoft.com/office/drawing/2014/main" id="{F133EB0E-7848-1E46-9124-20FDAA683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907" y="1315126"/>
            <a:ext cx="20603" cy="24724"/>
          </a:xfrm>
          <a:custGeom>
            <a:avLst/>
            <a:gdLst>
              <a:gd name="T0" fmla="*/ 21 w 42"/>
              <a:gd name="T1" fmla="*/ 51 h 52"/>
              <a:gd name="T2" fmla="*/ 21 w 42"/>
              <a:gd name="T3" fmla="*/ 51 h 52"/>
              <a:gd name="T4" fmla="*/ 21 w 42"/>
              <a:gd name="T5" fmla="*/ 51 h 52"/>
              <a:gd name="T6" fmla="*/ 0 w 42"/>
              <a:gd name="T7" fmla="*/ 20 h 52"/>
              <a:gd name="T8" fmla="*/ 21 w 42"/>
              <a:gd name="T9" fmla="*/ 0 h 52"/>
              <a:gd name="T10" fmla="*/ 21 w 42"/>
              <a:gd name="T11" fmla="*/ 0 h 52"/>
              <a:gd name="T12" fmla="*/ 41 w 42"/>
              <a:gd name="T13" fmla="*/ 20 h 52"/>
              <a:gd name="T14" fmla="*/ 21 w 4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52">
                <a:moveTo>
                  <a:pt x="21" y="51"/>
                </a:moveTo>
                <a:lnTo>
                  <a:pt x="21" y="51"/>
                </a:lnTo>
                <a:lnTo>
                  <a:pt x="21" y="51"/>
                </a:lnTo>
                <a:cubicBezTo>
                  <a:pt x="11" y="51"/>
                  <a:pt x="0" y="41"/>
                  <a:pt x="0" y="20"/>
                </a:cubicBezTo>
                <a:cubicBezTo>
                  <a:pt x="0" y="10"/>
                  <a:pt x="11" y="0"/>
                  <a:pt x="21" y="0"/>
                </a:cubicBezTo>
                <a:lnTo>
                  <a:pt x="21" y="0"/>
                </a:lnTo>
                <a:cubicBezTo>
                  <a:pt x="31" y="0"/>
                  <a:pt x="41" y="10"/>
                  <a:pt x="41" y="20"/>
                </a:cubicBezTo>
                <a:cubicBezTo>
                  <a:pt x="41" y="41"/>
                  <a:pt x="31" y="51"/>
                  <a:pt x="21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3" name="Freeform 54">
            <a:extLst>
              <a:ext uri="{FF2B5EF4-FFF2-40B4-BE49-F238E27FC236}">
                <a16:creationId xmlns:a16="http://schemas.microsoft.com/office/drawing/2014/main" id="{A4809B77-364C-9A4D-BF16-E87A2AFF0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787" y="1257437"/>
            <a:ext cx="191609" cy="24724"/>
          </a:xfrm>
          <a:custGeom>
            <a:avLst/>
            <a:gdLst>
              <a:gd name="T0" fmla="*/ 390 w 412"/>
              <a:gd name="T1" fmla="*/ 51 h 52"/>
              <a:gd name="T2" fmla="*/ 390 w 412"/>
              <a:gd name="T3" fmla="*/ 51 h 52"/>
              <a:gd name="T4" fmla="*/ 21 w 412"/>
              <a:gd name="T5" fmla="*/ 51 h 52"/>
              <a:gd name="T6" fmla="*/ 0 w 412"/>
              <a:gd name="T7" fmla="*/ 20 h 52"/>
              <a:gd name="T8" fmla="*/ 21 w 412"/>
              <a:gd name="T9" fmla="*/ 0 h 52"/>
              <a:gd name="T10" fmla="*/ 390 w 412"/>
              <a:gd name="T11" fmla="*/ 0 h 52"/>
              <a:gd name="T12" fmla="*/ 411 w 412"/>
              <a:gd name="T13" fmla="*/ 20 h 52"/>
              <a:gd name="T14" fmla="*/ 390 w 41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" h="52">
                <a:moveTo>
                  <a:pt x="390" y="51"/>
                </a:moveTo>
                <a:lnTo>
                  <a:pt x="390" y="51"/>
                </a:lnTo>
                <a:cubicBezTo>
                  <a:pt x="21" y="51"/>
                  <a:pt x="21" y="51"/>
                  <a:pt x="21" y="51"/>
                </a:cubicBezTo>
                <a:cubicBezTo>
                  <a:pt x="10" y="51"/>
                  <a:pt x="0" y="41"/>
                  <a:pt x="0" y="20"/>
                </a:cubicBezTo>
                <a:cubicBezTo>
                  <a:pt x="0" y="10"/>
                  <a:pt x="10" y="0"/>
                  <a:pt x="21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400" y="0"/>
                  <a:pt x="411" y="10"/>
                  <a:pt x="411" y="20"/>
                </a:cubicBezTo>
                <a:cubicBezTo>
                  <a:pt x="411" y="41"/>
                  <a:pt x="400" y="51"/>
                  <a:pt x="390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4" name="Freeform 55">
            <a:extLst>
              <a:ext uri="{FF2B5EF4-FFF2-40B4-BE49-F238E27FC236}">
                <a16:creationId xmlns:a16="http://schemas.microsoft.com/office/drawing/2014/main" id="{249CA6D0-9530-C54A-A31A-73752AE9F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0646" y="1257437"/>
            <a:ext cx="105075" cy="76231"/>
          </a:xfrm>
          <a:custGeom>
            <a:avLst/>
            <a:gdLst>
              <a:gd name="T0" fmla="*/ 205 w 227"/>
              <a:gd name="T1" fmla="*/ 164 h 165"/>
              <a:gd name="T2" fmla="*/ 205 w 227"/>
              <a:gd name="T3" fmla="*/ 164 h 165"/>
              <a:gd name="T4" fmla="*/ 20 w 227"/>
              <a:gd name="T5" fmla="*/ 164 h 165"/>
              <a:gd name="T6" fmla="*/ 0 w 227"/>
              <a:gd name="T7" fmla="*/ 143 h 165"/>
              <a:gd name="T8" fmla="*/ 0 w 227"/>
              <a:gd name="T9" fmla="*/ 20 h 165"/>
              <a:gd name="T10" fmla="*/ 20 w 227"/>
              <a:gd name="T11" fmla="*/ 0 h 165"/>
              <a:gd name="T12" fmla="*/ 205 w 227"/>
              <a:gd name="T13" fmla="*/ 0 h 165"/>
              <a:gd name="T14" fmla="*/ 226 w 227"/>
              <a:gd name="T15" fmla="*/ 20 h 165"/>
              <a:gd name="T16" fmla="*/ 226 w 227"/>
              <a:gd name="T17" fmla="*/ 143 h 165"/>
              <a:gd name="T18" fmla="*/ 205 w 227"/>
              <a:gd name="T19" fmla="*/ 164 h 165"/>
              <a:gd name="T20" fmla="*/ 41 w 227"/>
              <a:gd name="T21" fmla="*/ 123 h 165"/>
              <a:gd name="T22" fmla="*/ 41 w 227"/>
              <a:gd name="T23" fmla="*/ 123 h 165"/>
              <a:gd name="T24" fmla="*/ 174 w 227"/>
              <a:gd name="T25" fmla="*/ 123 h 165"/>
              <a:gd name="T26" fmla="*/ 174 w 227"/>
              <a:gd name="T27" fmla="*/ 51 h 165"/>
              <a:gd name="T28" fmla="*/ 41 w 227"/>
              <a:gd name="T29" fmla="*/ 51 h 165"/>
              <a:gd name="T30" fmla="*/ 41 w 227"/>
              <a:gd name="T31" fmla="*/ 12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7" h="165">
                <a:moveTo>
                  <a:pt x="205" y="164"/>
                </a:moveTo>
                <a:lnTo>
                  <a:pt x="205" y="164"/>
                </a:lnTo>
                <a:cubicBezTo>
                  <a:pt x="20" y="164"/>
                  <a:pt x="20" y="164"/>
                  <a:pt x="20" y="164"/>
                </a:cubicBezTo>
                <a:cubicBezTo>
                  <a:pt x="10" y="164"/>
                  <a:pt x="0" y="153"/>
                  <a:pt x="0" y="143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15" y="0"/>
                  <a:pt x="226" y="10"/>
                  <a:pt x="226" y="20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53"/>
                  <a:pt x="215" y="164"/>
                  <a:pt x="205" y="164"/>
                </a:cubicBezTo>
                <a:close/>
                <a:moveTo>
                  <a:pt x="41" y="123"/>
                </a:moveTo>
                <a:lnTo>
                  <a:pt x="41" y="123"/>
                </a:lnTo>
                <a:cubicBezTo>
                  <a:pt x="174" y="123"/>
                  <a:pt x="174" y="123"/>
                  <a:pt x="174" y="12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41" y="51"/>
                  <a:pt x="41" y="51"/>
                  <a:pt x="41" y="51"/>
                </a:cubicBezTo>
                <a:lnTo>
                  <a:pt x="41" y="1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5" name="Freeform 56">
            <a:extLst>
              <a:ext uri="{FF2B5EF4-FFF2-40B4-BE49-F238E27FC236}">
                <a16:creationId xmlns:a16="http://schemas.microsoft.com/office/drawing/2014/main" id="{0D534240-1CD6-B945-9653-D7438AF3D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164" y="1088492"/>
            <a:ext cx="76232" cy="24724"/>
          </a:xfrm>
          <a:custGeom>
            <a:avLst/>
            <a:gdLst>
              <a:gd name="T0" fmla="*/ 143 w 165"/>
              <a:gd name="T1" fmla="*/ 51 h 52"/>
              <a:gd name="T2" fmla="*/ 143 w 165"/>
              <a:gd name="T3" fmla="*/ 51 h 52"/>
              <a:gd name="T4" fmla="*/ 20 w 165"/>
              <a:gd name="T5" fmla="*/ 51 h 52"/>
              <a:gd name="T6" fmla="*/ 0 w 165"/>
              <a:gd name="T7" fmla="*/ 31 h 52"/>
              <a:gd name="T8" fmla="*/ 20 w 165"/>
              <a:gd name="T9" fmla="*/ 0 h 52"/>
              <a:gd name="T10" fmla="*/ 143 w 165"/>
              <a:gd name="T11" fmla="*/ 0 h 52"/>
              <a:gd name="T12" fmla="*/ 164 w 165"/>
              <a:gd name="T13" fmla="*/ 31 h 52"/>
              <a:gd name="T14" fmla="*/ 143 w 165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5" h="52">
                <a:moveTo>
                  <a:pt x="143" y="51"/>
                </a:moveTo>
                <a:lnTo>
                  <a:pt x="143" y="51"/>
                </a:lnTo>
                <a:cubicBezTo>
                  <a:pt x="20" y="51"/>
                  <a:pt x="20" y="51"/>
                  <a:pt x="20" y="51"/>
                </a:cubicBezTo>
                <a:cubicBezTo>
                  <a:pt x="10" y="51"/>
                  <a:pt x="0" y="41"/>
                  <a:pt x="0" y="31"/>
                </a:cubicBezTo>
                <a:cubicBezTo>
                  <a:pt x="0" y="10"/>
                  <a:pt x="10" y="0"/>
                  <a:pt x="20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53" y="0"/>
                  <a:pt x="164" y="10"/>
                  <a:pt x="164" y="31"/>
                </a:cubicBezTo>
                <a:cubicBezTo>
                  <a:pt x="164" y="41"/>
                  <a:pt x="153" y="51"/>
                  <a:pt x="143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6" name="Freeform 57">
            <a:extLst>
              <a:ext uri="{FF2B5EF4-FFF2-40B4-BE49-F238E27FC236}">
                <a16:creationId xmlns:a16="http://schemas.microsoft.com/office/drawing/2014/main" id="{FB06B4A2-22C0-B94A-880F-1343044C0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139" y="5104030"/>
            <a:ext cx="2188047" cy="1112566"/>
          </a:xfrm>
          <a:custGeom>
            <a:avLst/>
            <a:gdLst>
              <a:gd name="T0" fmla="*/ 4045 w 4683"/>
              <a:gd name="T1" fmla="*/ 2382 h 2383"/>
              <a:gd name="T2" fmla="*/ 4045 w 4683"/>
              <a:gd name="T3" fmla="*/ 2382 h 2383"/>
              <a:gd name="T4" fmla="*/ 626 w 4683"/>
              <a:gd name="T5" fmla="*/ 2382 h 2383"/>
              <a:gd name="T6" fmla="*/ 0 w 4683"/>
              <a:gd name="T7" fmla="*/ 1756 h 2383"/>
              <a:gd name="T8" fmla="*/ 0 w 4683"/>
              <a:gd name="T9" fmla="*/ 637 h 2383"/>
              <a:gd name="T10" fmla="*/ 626 w 4683"/>
              <a:gd name="T11" fmla="*/ 0 h 2383"/>
              <a:gd name="T12" fmla="*/ 4045 w 4683"/>
              <a:gd name="T13" fmla="*/ 0 h 2383"/>
              <a:gd name="T14" fmla="*/ 4682 w 4683"/>
              <a:gd name="T15" fmla="*/ 637 h 2383"/>
              <a:gd name="T16" fmla="*/ 4682 w 4683"/>
              <a:gd name="T17" fmla="*/ 1756 h 2383"/>
              <a:gd name="T18" fmla="*/ 4045 w 4683"/>
              <a:gd name="T19" fmla="*/ 2382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83" h="2383">
                <a:moveTo>
                  <a:pt x="4045" y="2382"/>
                </a:moveTo>
                <a:lnTo>
                  <a:pt x="4045" y="2382"/>
                </a:lnTo>
                <a:cubicBezTo>
                  <a:pt x="626" y="2382"/>
                  <a:pt x="626" y="2382"/>
                  <a:pt x="626" y="2382"/>
                </a:cubicBezTo>
                <a:cubicBezTo>
                  <a:pt x="287" y="2382"/>
                  <a:pt x="0" y="2105"/>
                  <a:pt x="0" y="1756"/>
                </a:cubicBezTo>
                <a:cubicBezTo>
                  <a:pt x="0" y="637"/>
                  <a:pt x="0" y="637"/>
                  <a:pt x="0" y="637"/>
                </a:cubicBezTo>
                <a:cubicBezTo>
                  <a:pt x="0" y="288"/>
                  <a:pt x="287" y="0"/>
                  <a:pt x="626" y="0"/>
                </a:cubicBezTo>
                <a:cubicBezTo>
                  <a:pt x="4045" y="0"/>
                  <a:pt x="4045" y="0"/>
                  <a:pt x="4045" y="0"/>
                </a:cubicBezTo>
                <a:cubicBezTo>
                  <a:pt x="4394" y="0"/>
                  <a:pt x="4682" y="288"/>
                  <a:pt x="4682" y="637"/>
                </a:cubicBezTo>
                <a:cubicBezTo>
                  <a:pt x="4682" y="1756"/>
                  <a:pt x="4682" y="1756"/>
                  <a:pt x="4682" y="1756"/>
                </a:cubicBezTo>
                <a:cubicBezTo>
                  <a:pt x="4682" y="2105"/>
                  <a:pt x="4394" y="2382"/>
                  <a:pt x="4045" y="23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19" name="Freeform 100">
            <a:extLst>
              <a:ext uri="{FF2B5EF4-FFF2-40B4-BE49-F238E27FC236}">
                <a16:creationId xmlns:a16="http://schemas.microsoft.com/office/drawing/2014/main" id="{A37300CD-7E42-F04F-8667-2DBD96480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837" y="5501670"/>
            <a:ext cx="581007" cy="354373"/>
          </a:xfrm>
          <a:custGeom>
            <a:avLst/>
            <a:gdLst>
              <a:gd name="T0" fmla="*/ 1212 w 1243"/>
              <a:gd name="T1" fmla="*/ 759 h 760"/>
              <a:gd name="T2" fmla="*/ 1212 w 1243"/>
              <a:gd name="T3" fmla="*/ 759 h 760"/>
              <a:gd name="T4" fmla="*/ 31 w 1243"/>
              <a:gd name="T5" fmla="*/ 759 h 760"/>
              <a:gd name="T6" fmla="*/ 0 w 1243"/>
              <a:gd name="T7" fmla="*/ 729 h 760"/>
              <a:gd name="T8" fmla="*/ 0 w 1243"/>
              <a:gd name="T9" fmla="*/ 31 h 760"/>
              <a:gd name="T10" fmla="*/ 31 w 1243"/>
              <a:gd name="T11" fmla="*/ 0 h 760"/>
              <a:gd name="T12" fmla="*/ 1212 w 1243"/>
              <a:gd name="T13" fmla="*/ 0 h 760"/>
              <a:gd name="T14" fmla="*/ 1242 w 1243"/>
              <a:gd name="T15" fmla="*/ 31 h 760"/>
              <a:gd name="T16" fmla="*/ 1242 w 1243"/>
              <a:gd name="T17" fmla="*/ 729 h 760"/>
              <a:gd name="T18" fmla="*/ 1212 w 1243"/>
              <a:gd name="T19" fmla="*/ 759 h 760"/>
              <a:gd name="T20" fmla="*/ 41 w 1243"/>
              <a:gd name="T21" fmla="*/ 718 h 760"/>
              <a:gd name="T22" fmla="*/ 41 w 1243"/>
              <a:gd name="T23" fmla="*/ 718 h 760"/>
              <a:gd name="T24" fmla="*/ 1201 w 1243"/>
              <a:gd name="T25" fmla="*/ 718 h 760"/>
              <a:gd name="T26" fmla="*/ 1201 w 1243"/>
              <a:gd name="T27" fmla="*/ 41 h 760"/>
              <a:gd name="T28" fmla="*/ 41 w 1243"/>
              <a:gd name="T29" fmla="*/ 41 h 760"/>
              <a:gd name="T30" fmla="*/ 41 w 1243"/>
              <a:gd name="T31" fmla="*/ 718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43" h="760">
                <a:moveTo>
                  <a:pt x="1212" y="759"/>
                </a:moveTo>
                <a:lnTo>
                  <a:pt x="1212" y="759"/>
                </a:lnTo>
                <a:cubicBezTo>
                  <a:pt x="31" y="759"/>
                  <a:pt x="31" y="759"/>
                  <a:pt x="31" y="759"/>
                </a:cubicBezTo>
                <a:cubicBezTo>
                  <a:pt x="10" y="759"/>
                  <a:pt x="0" y="749"/>
                  <a:pt x="0" y="729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0"/>
                  <a:pt x="10" y="0"/>
                  <a:pt x="31" y="0"/>
                </a:cubicBezTo>
                <a:cubicBezTo>
                  <a:pt x="1212" y="0"/>
                  <a:pt x="1212" y="0"/>
                  <a:pt x="1212" y="0"/>
                </a:cubicBezTo>
                <a:cubicBezTo>
                  <a:pt x="1232" y="0"/>
                  <a:pt x="1242" y="20"/>
                  <a:pt x="1242" y="31"/>
                </a:cubicBezTo>
                <a:cubicBezTo>
                  <a:pt x="1242" y="729"/>
                  <a:pt x="1242" y="729"/>
                  <a:pt x="1242" y="729"/>
                </a:cubicBezTo>
                <a:cubicBezTo>
                  <a:pt x="1242" y="749"/>
                  <a:pt x="1232" y="759"/>
                  <a:pt x="1212" y="759"/>
                </a:cubicBezTo>
                <a:close/>
                <a:moveTo>
                  <a:pt x="41" y="718"/>
                </a:moveTo>
                <a:lnTo>
                  <a:pt x="41" y="718"/>
                </a:lnTo>
                <a:cubicBezTo>
                  <a:pt x="1201" y="718"/>
                  <a:pt x="1201" y="718"/>
                  <a:pt x="1201" y="718"/>
                </a:cubicBezTo>
                <a:cubicBezTo>
                  <a:pt x="1201" y="41"/>
                  <a:pt x="1201" y="41"/>
                  <a:pt x="1201" y="41"/>
                </a:cubicBezTo>
                <a:cubicBezTo>
                  <a:pt x="41" y="41"/>
                  <a:pt x="41" y="41"/>
                  <a:pt x="41" y="41"/>
                </a:cubicBezTo>
                <a:lnTo>
                  <a:pt x="41" y="7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0" name="Freeform 101">
            <a:extLst>
              <a:ext uri="{FF2B5EF4-FFF2-40B4-BE49-F238E27FC236}">
                <a16:creationId xmlns:a16="http://schemas.microsoft.com/office/drawing/2014/main" id="{29C842C9-4B14-7A45-BF6F-EE53DADB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525" y="5559359"/>
            <a:ext cx="245176" cy="20603"/>
          </a:xfrm>
          <a:custGeom>
            <a:avLst/>
            <a:gdLst>
              <a:gd name="T0" fmla="*/ 503 w 525"/>
              <a:gd name="T1" fmla="*/ 41 h 42"/>
              <a:gd name="T2" fmla="*/ 503 w 525"/>
              <a:gd name="T3" fmla="*/ 41 h 42"/>
              <a:gd name="T4" fmla="*/ 21 w 525"/>
              <a:gd name="T5" fmla="*/ 41 h 42"/>
              <a:gd name="T6" fmla="*/ 0 w 525"/>
              <a:gd name="T7" fmla="*/ 20 h 42"/>
              <a:gd name="T8" fmla="*/ 21 w 525"/>
              <a:gd name="T9" fmla="*/ 0 h 42"/>
              <a:gd name="T10" fmla="*/ 503 w 525"/>
              <a:gd name="T11" fmla="*/ 0 h 42"/>
              <a:gd name="T12" fmla="*/ 524 w 525"/>
              <a:gd name="T13" fmla="*/ 20 h 42"/>
              <a:gd name="T14" fmla="*/ 503 w 52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5" h="42">
                <a:moveTo>
                  <a:pt x="503" y="41"/>
                </a:moveTo>
                <a:lnTo>
                  <a:pt x="503" y="41"/>
                </a:lnTo>
                <a:cubicBezTo>
                  <a:pt x="21" y="41"/>
                  <a:pt x="21" y="41"/>
                  <a:pt x="21" y="41"/>
                </a:cubicBezTo>
                <a:cubicBezTo>
                  <a:pt x="11" y="41"/>
                  <a:pt x="0" y="31"/>
                  <a:pt x="0" y="20"/>
                </a:cubicBezTo>
                <a:cubicBezTo>
                  <a:pt x="0" y="10"/>
                  <a:pt x="11" y="0"/>
                  <a:pt x="21" y="0"/>
                </a:cubicBezTo>
                <a:cubicBezTo>
                  <a:pt x="503" y="0"/>
                  <a:pt x="503" y="0"/>
                  <a:pt x="503" y="0"/>
                </a:cubicBezTo>
                <a:cubicBezTo>
                  <a:pt x="514" y="0"/>
                  <a:pt x="524" y="10"/>
                  <a:pt x="524" y="20"/>
                </a:cubicBezTo>
                <a:cubicBezTo>
                  <a:pt x="524" y="31"/>
                  <a:pt x="514" y="41"/>
                  <a:pt x="503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1" name="Freeform 102">
            <a:extLst>
              <a:ext uri="{FF2B5EF4-FFF2-40B4-BE49-F238E27FC236}">
                <a16:creationId xmlns:a16="http://schemas.microsoft.com/office/drawing/2014/main" id="{1A7357A2-0ED9-CF4B-8DE6-0E147C0F6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525" y="5612927"/>
            <a:ext cx="187488" cy="24724"/>
          </a:xfrm>
          <a:custGeom>
            <a:avLst/>
            <a:gdLst>
              <a:gd name="T0" fmla="*/ 380 w 402"/>
              <a:gd name="T1" fmla="*/ 51 h 52"/>
              <a:gd name="T2" fmla="*/ 380 w 402"/>
              <a:gd name="T3" fmla="*/ 51 h 52"/>
              <a:gd name="T4" fmla="*/ 21 w 402"/>
              <a:gd name="T5" fmla="*/ 51 h 52"/>
              <a:gd name="T6" fmla="*/ 0 w 402"/>
              <a:gd name="T7" fmla="*/ 20 h 52"/>
              <a:gd name="T8" fmla="*/ 21 w 402"/>
              <a:gd name="T9" fmla="*/ 0 h 52"/>
              <a:gd name="T10" fmla="*/ 380 w 402"/>
              <a:gd name="T11" fmla="*/ 0 h 52"/>
              <a:gd name="T12" fmla="*/ 401 w 402"/>
              <a:gd name="T13" fmla="*/ 20 h 52"/>
              <a:gd name="T14" fmla="*/ 380 w 40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2" h="52">
                <a:moveTo>
                  <a:pt x="380" y="51"/>
                </a:moveTo>
                <a:lnTo>
                  <a:pt x="380" y="51"/>
                </a:lnTo>
                <a:cubicBezTo>
                  <a:pt x="21" y="51"/>
                  <a:pt x="21" y="51"/>
                  <a:pt x="21" y="51"/>
                </a:cubicBezTo>
                <a:cubicBezTo>
                  <a:pt x="11" y="51"/>
                  <a:pt x="0" y="41"/>
                  <a:pt x="0" y="20"/>
                </a:cubicBezTo>
                <a:cubicBezTo>
                  <a:pt x="0" y="10"/>
                  <a:pt x="11" y="0"/>
                  <a:pt x="21" y="0"/>
                </a:cubicBezTo>
                <a:cubicBezTo>
                  <a:pt x="380" y="0"/>
                  <a:pt x="380" y="0"/>
                  <a:pt x="380" y="0"/>
                </a:cubicBezTo>
                <a:cubicBezTo>
                  <a:pt x="390" y="0"/>
                  <a:pt x="401" y="10"/>
                  <a:pt x="401" y="20"/>
                </a:cubicBezTo>
                <a:cubicBezTo>
                  <a:pt x="401" y="41"/>
                  <a:pt x="390" y="51"/>
                  <a:pt x="380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2" name="Freeform 103">
            <a:extLst>
              <a:ext uri="{FF2B5EF4-FFF2-40B4-BE49-F238E27FC236}">
                <a16:creationId xmlns:a16="http://schemas.microsoft.com/office/drawing/2014/main" id="{E316C6FD-F97C-0544-BA9B-92E3211B7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551" y="5779811"/>
            <a:ext cx="24724" cy="24724"/>
          </a:xfrm>
          <a:custGeom>
            <a:avLst/>
            <a:gdLst>
              <a:gd name="T0" fmla="*/ 31 w 52"/>
              <a:gd name="T1" fmla="*/ 52 h 53"/>
              <a:gd name="T2" fmla="*/ 31 w 52"/>
              <a:gd name="T3" fmla="*/ 52 h 53"/>
              <a:gd name="T4" fmla="*/ 21 w 52"/>
              <a:gd name="T5" fmla="*/ 52 h 53"/>
              <a:gd name="T6" fmla="*/ 0 w 52"/>
              <a:gd name="T7" fmla="*/ 31 h 53"/>
              <a:gd name="T8" fmla="*/ 21 w 52"/>
              <a:gd name="T9" fmla="*/ 0 h 53"/>
              <a:gd name="T10" fmla="*/ 31 w 52"/>
              <a:gd name="T11" fmla="*/ 0 h 53"/>
              <a:gd name="T12" fmla="*/ 51 w 52"/>
              <a:gd name="T13" fmla="*/ 31 h 53"/>
              <a:gd name="T14" fmla="*/ 31 w 52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53">
                <a:moveTo>
                  <a:pt x="31" y="52"/>
                </a:moveTo>
                <a:lnTo>
                  <a:pt x="31" y="52"/>
                </a:lnTo>
                <a:cubicBezTo>
                  <a:pt x="21" y="52"/>
                  <a:pt x="21" y="52"/>
                  <a:pt x="21" y="52"/>
                </a:cubicBezTo>
                <a:cubicBezTo>
                  <a:pt x="10" y="52"/>
                  <a:pt x="0" y="41"/>
                  <a:pt x="0" y="31"/>
                </a:cubicBezTo>
                <a:cubicBezTo>
                  <a:pt x="0" y="10"/>
                  <a:pt x="10" y="0"/>
                  <a:pt x="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41" y="0"/>
                  <a:pt x="51" y="10"/>
                  <a:pt x="51" y="31"/>
                </a:cubicBezTo>
                <a:cubicBezTo>
                  <a:pt x="51" y="41"/>
                  <a:pt x="41" y="52"/>
                  <a:pt x="31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3" name="Freeform 104">
            <a:extLst>
              <a:ext uri="{FF2B5EF4-FFF2-40B4-BE49-F238E27FC236}">
                <a16:creationId xmlns:a16="http://schemas.microsoft.com/office/drawing/2014/main" id="{93D159D7-F1B2-1A48-BC17-90088D2FB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631" y="5779811"/>
            <a:ext cx="125680" cy="24724"/>
          </a:xfrm>
          <a:custGeom>
            <a:avLst/>
            <a:gdLst>
              <a:gd name="T0" fmla="*/ 246 w 268"/>
              <a:gd name="T1" fmla="*/ 52 h 53"/>
              <a:gd name="T2" fmla="*/ 246 w 268"/>
              <a:gd name="T3" fmla="*/ 52 h 53"/>
              <a:gd name="T4" fmla="*/ 236 w 268"/>
              <a:gd name="T5" fmla="*/ 52 h 53"/>
              <a:gd name="T6" fmla="*/ 215 w 268"/>
              <a:gd name="T7" fmla="*/ 31 h 53"/>
              <a:gd name="T8" fmla="*/ 236 w 268"/>
              <a:gd name="T9" fmla="*/ 0 h 53"/>
              <a:gd name="T10" fmla="*/ 246 w 268"/>
              <a:gd name="T11" fmla="*/ 0 h 53"/>
              <a:gd name="T12" fmla="*/ 267 w 268"/>
              <a:gd name="T13" fmla="*/ 31 h 53"/>
              <a:gd name="T14" fmla="*/ 246 w 268"/>
              <a:gd name="T15" fmla="*/ 52 h 53"/>
              <a:gd name="T16" fmla="*/ 174 w 268"/>
              <a:gd name="T17" fmla="*/ 52 h 53"/>
              <a:gd name="T18" fmla="*/ 174 w 268"/>
              <a:gd name="T19" fmla="*/ 52 h 53"/>
              <a:gd name="T20" fmla="*/ 164 w 268"/>
              <a:gd name="T21" fmla="*/ 52 h 53"/>
              <a:gd name="T22" fmla="*/ 144 w 268"/>
              <a:gd name="T23" fmla="*/ 31 h 53"/>
              <a:gd name="T24" fmla="*/ 164 w 268"/>
              <a:gd name="T25" fmla="*/ 0 h 53"/>
              <a:gd name="T26" fmla="*/ 174 w 268"/>
              <a:gd name="T27" fmla="*/ 0 h 53"/>
              <a:gd name="T28" fmla="*/ 195 w 268"/>
              <a:gd name="T29" fmla="*/ 31 h 53"/>
              <a:gd name="T30" fmla="*/ 174 w 268"/>
              <a:gd name="T31" fmla="*/ 52 h 53"/>
              <a:gd name="T32" fmla="*/ 103 w 268"/>
              <a:gd name="T33" fmla="*/ 52 h 53"/>
              <a:gd name="T34" fmla="*/ 103 w 268"/>
              <a:gd name="T35" fmla="*/ 52 h 53"/>
              <a:gd name="T36" fmla="*/ 92 w 268"/>
              <a:gd name="T37" fmla="*/ 52 h 53"/>
              <a:gd name="T38" fmla="*/ 72 w 268"/>
              <a:gd name="T39" fmla="*/ 31 h 53"/>
              <a:gd name="T40" fmla="*/ 92 w 268"/>
              <a:gd name="T41" fmla="*/ 0 h 53"/>
              <a:gd name="T42" fmla="*/ 103 w 268"/>
              <a:gd name="T43" fmla="*/ 0 h 53"/>
              <a:gd name="T44" fmla="*/ 123 w 268"/>
              <a:gd name="T45" fmla="*/ 31 h 53"/>
              <a:gd name="T46" fmla="*/ 103 w 268"/>
              <a:gd name="T47" fmla="*/ 52 h 53"/>
              <a:gd name="T48" fmla="*/ 31 w 268"/>
              <a:gd name="T49" fmla="*/ 52 h 53"/>
              <a:gd name="T50" fmla="*/ 31 w 268"/>
              <a:gd name="T51" fmla="*/ 52 h 53"/>
              <a:gd name="T52" fmla="*/ 31 w 268"/>
              <a:gd name="T53" fmla="*/ 52 h 53"/>
              <a:gd name="T54" fmla="*/ 0 w 268"/>
              <a:gd name="T55" fmla="*/ 31 h 53"/>
              <a:gd name="T56" fmla="*/ 31 w 268"/>
              <a:gd name="T57" fmla="*/ 0 h 53"/>
              <a:gd name="T58" fmla="*/ 31 w 268"/>
              <a:gd name="T59" fmla="*/ 0 h 53"/>
              <a:gd name="T60" fmla="*/ 51 w 268"/>
              <a:gd name="T61" fmla="*/ 31 h 53"/>
              <a:gd name="T62" fmla="*/ 31 w 268"/>
              <a:gd name="T63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68" h="53">
                <a:moveTo>
                  <a:pt x="246" y="52"/>
                </a:moveTo>
                <a:lnTo>
                  <a:pt x="246" y="52"/>
                </a:lnTo>
                <a:cubicBezTo>
                  <a:pt x="236" y="52"/>
                  <a:pt x="236" y="52"/>
                  <a:pt x="236" y="52"/>
                </a:cubicBezTo>
                <a:cubicBezTo>
                  <a:pt x="226" y="52"/>
                  <a:pt x="215" y="41"/>
                  <a:pt x="215" y="31"/>
                </a:cubicBezTo>
                <a:cubicBezTo>
                  <a:pt x="215" y="10"/>
                  <a:pt x="226" y="0"/>
                  <a:pt x="236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56" y="0"/>
                  <a:pt x="267" y="10"/>
                  <a:pt x="267" y="31"/>
                </a:cubicBezTo>
                <a:cubicBezTo>
                  <a:pt x="267" y="41"/>
                  <a:pt x="256" y="52"/>
                  <a:pt x="246" y="52"/>
                </a:cubicBezTo>
                <a:close/>
                <a:moveTo>
                  <a:pt x="174" y="52"/>
                </a:moveTo>
                <a:lnTo>
                  <a:pt x="174" y="52"/>
                </a:lnTo>
                <a:cubicBezTo>
                  <a:pt x="164" y="52"/>
                  <a:pt x="164" y="52"/>
                  <a:pt x="164" y="52"/>
                </a:cubicBezTo>
                <a:cubicBezTo>
                  <a:pt x="154" y="52"/>
                  <a:pt x="144" y="41"/>
                  <a:pt x="144" y="31"/>
                </a:cubicBezTo>
                <a:cubicBezTo>
                  <a:pt x="144" y="10"/>
                  <a:pt x="154" y="0"/>
                  <a:pt x="164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185" y="0"/>
                  <a:pt x="195" y="10"/>
                  <a:pt x="195" y="31"/>
                </a:cubicBezTo>
                <a:cubicBezTo>
                  <a:pt x="195" y="41"/>
                  <a:pt x="185" y="52"/>
                  <a:pt x="174" y="52"/>
                </a:cubicBezTo>
                <a:close/>
                <a:moveTo>
                  <a:pt x="103" y="52"/>
                </a:moveTo>
                <a:lnTo>
                  <a:pt x="103" y="52"/>
                </a:lnTo>
                <a:cubicBezTo>
                  <a:pt x="92" y="52"/>
                  <a:pt x="92" y="52"/>
                  <a:pt x="92" y="52"/>
                </a:cubicBezTo>
                <a:cubicBezTo>
                  <a:pt x="82" y="52"/>
                  <a:pt x="72" y="41"/>
                  <a:pt x="72" y="31"/>
                </a:cubicBezTo>
                <a:cubicBezTo>
                  <a:pt x="72" y="10"/>
                  <a:pt x="82" y="0"/>
                  <a:pt x="9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13" y="0"/>
                  <a:pt x="123" y="10"/>
                  <a:pt x="123" y="31"/>
                </a:cubicBezTo>
                <a:cubicBezTo>
                  <a:pt x="123" y="41"/>
                  <a:pt x="113" y="52"/>
                  <a:pt x="103" y="52"/>
                </a:cubicBezTo>
                <a:close/>
                <a:moveTo>
                  <a:pt x="31" y="52"/>
                </a:moveTo>
                <a:lnTo>
                  <a:pt x="31" y="52"/>
                </a:lnTo>
                <a:lnTo>
                  <a:pt x="31" y="52"/>
                </a:lnTo>
                <a:cubicBezTo>
                  <a:pt x="10" y="52"/>
                  <a:pt x="0" y="41"/>
                  <a:pt x="0" y="31"/>
                </a:cubicBezTo>
                <a:cubicBezTo>
                  <a:pt x="0" y="10"/>
                  <a:pt x="10" y="0"/>
                  <a:pt x="31" y="0"/>
                </a:cubicBezTo>
                <a:lnTo>
                  <a:pt x="31" y="0"/>
                </a:lnTo>
                <a:cubicBezTo>
                  <a:pt x="41" y="0"/>
                  <a:pt x="51" y="10"/>
                  <a:pt x="51" y="31"/>
                </a:cubicBezTo>
                <a:cubicBezTo>
                  <a:pt x="51" y="41"/>
                  <a:pt x="41" y="52"/>
                  <a:pt x="31" y="5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4" name="Freeform 105">
            <a:extLst>
              <a:ext uri="{FF2B5EF4-FFF2-40B4-BE49-F238E27FC236}">
                <a16:creationId xmlns:a16="http://schemas.microsoft.com/office/drawing/2014/main" id="{09B1D266-6CB3-3641-BF38-123143912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666" y="5779811"/>
            <a:ext cx="24724" cy="24724"/>
          </a:xfrm>
          <a:custGeom>
            <a:avLst/>
            <a:gdLst>
              <a:gd name="T0" fmla="*/ 31 w 52"/>
              <a:gd name="T1" fmla="*/ 52 h 53"/>
              <a:gd name="T2" fmla="*/ 31 w 52"/>
              <a:gd name="T3" fmla="*/ 52 h 53"/>
              <a:gd name="T4" fmla="*/ 31 w 52"/>
              <a:gd name="T5" fmla="*/ 52 h 53"/>
              <a:gd name="T6" fmla="*/ 0 w 52"/>
              <a:gd name="T7" fmla="*/ 31 h 53"/>
              <a:gd name="T8" fmla="*/ 31 w 52"/>
              <a:gd name="T9" fmla="*/ 0 h 53"/>
              <a:gd name="T10" fmla="*/ 31 w 52"/>
              <a:gd name="T11" fmla="*/ 0 h 53"/>
              <a:gd name="T12" fmla="*/ 51 w 52"/>
              <a:gd name="T13" fmla="*/ 31 h 53"/>
              <a:gd name="T14" fmla="*/ 31 w 52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53">
                <a:moveTo>
                  <a:pt x="31" y="52"/>
                </a:moveTo>
                <a:lnTo>
                  <a:pt x="31" y="52"/>
                </a:lnTo>
                <a:lnTo>
                  <a:pt x="31" y="52"/>
                </a:lnTo>
                <a:cubicBezTo>
                  <a:pt x="10" y="52"/>
                  <a:pt x="0" y="41"/>
                  <a:pt x="0" y="31"/>
                </a:cubicBezTo>
                <a:cubicBezTo>
                  <a:pt x="0" y="10"/>
                  <a:pt x="10" y="0"/>
                  <a:pt x="31" y="0"/>
                </a:cubicBezTo>
                <a:lnTo>
                  <a:pt x="31" y="0"/>
                </a:lnTo>
                <a:cubicBezTo>
                  <a:pt x="41" y="0"/>
                  <a:pt x="51" y="10"/>
                  <a:pt x="51" y="31"/>
                </a:cubicBezTo>
                <a:cubicBezTo>
                  <a:pt x="51" y="41"/>
                  <a:pt x="41" y="52"/>
                  <a:pt x="31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5" name="Freeform 106">
            <a:extLst>
              <a:ext uri="{FF2B5EF4-FFF2-40B4-BE49-F238E27FC236}">
                <a16:creationId xmlns:a16="http://schemas.microsoft.com/office/drawing/2014/main" id="{B06D593F-B7B8-CB4A-ABA6-55592489D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666" y="5722122"/>
            <a:ext cx="191609" cy="24724"/>
          </a:xfrm>
          <a:custGeom>
            <a:avLst/>
            <a:gdLst>
              <a:gd name="T0" fmla="*/ 390 w 411"/>
              <a:gd name="T1" fmla="*/ 51 h 52"/>
              <a:gd name="T2" fmla="*/ 390 w 411"/>
              <a:gd name="T3" fmla="*/ 51 h 52"/>
              <a:gd name="T4" fmla="*/ 20 w 411"/>
              <a:gd name="T5" fmla="*/ 51 h 52"/>
              <a:gd name="T6" fmla="*/ 0 w 411"/>
              <a:gd name="T7" fmla="*/ 31 h 52"/>
              <a:gd name="T8" fmla="*/ 20 w 411"/>
              <a:gd name="T9" fmla="*/ 0 h 52"/>
              <a:gd name="T10" fmla="*/ 390 w 411"/>
              <a:gd name="T11" fmla="*/ 0 h 52"/>
              <a:gd name="T12" fmla="*/ 410 w 411"/>
              <a:gd name="T13" fmla="*/ 31 h 52"/>
              <a:gd name="T14" fmla="*/ 390 w 411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1" h="52">
                <a:moveTo>
                  <a:pt x="390" y="51"/>
                </a:moveTo>
                <a:lnTo>
                  <a:pt x="390" y="51"/>
                </a:lnTo>
                <a:cubicBezTo>
                  <a:pt x="20" y="51"/>
                  <a:pt x="20" y="51"/>
                  <a:pt x="20" y="51"/>
                </a:cubicBezTo>
                <a:cubicBezTo>
                  <a:pt x="10" y="51"/>
                  <a:pt x="0" y="41"/>
                  <a:pt x="0" y="31"/>
                </a:cubicBezTo>
                <a:cubicBezTo>
                  <a:pt x="0" y="10"/>
                  <a:pt x="10" y="0"/>
                  <a:pt x="20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400" y="0"/>
                  <a:pt x="410" y="10"/>
                  <a:pt x="410" y="31"/>
                </a:cubicBezTo>
                <a:cubicBezTo>
                  <a:pt x="410" y="41"/>
                  <a:pt x="400" y="51"/>
                  <a:pt x="390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6" name="Freeform 107">
            <a:extLst>
              <a:ext uri="{FF2B5EF4-FFF2-40B4-BE49-F238E27FC236}">
                <a16:creationId xmlns:a16="http://schemas.microsoft.com/office/drawing/2014/main" id="{485226F4-AF22-F54F-A409-7E8A39B9A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525" y="5722122"/>
            <a:ext cx="105075" cy="76232"/>
          </a:xfrm>
          <a:custGeom>
            <a:avLst/>
            <a:gdLst>
              <a:gd name="T0" fmla="*/ 196 w 227"/>
              <a:gd name="T1" fmla="*/ 164 h 165"/>
              <a:gd name="T2" fmla="*/ 196 w 227"/>
              <a:gd name="T3" fmla="*/ 164 h 165"/>
              <a:gd name="T4" fmla="*/ 21 w 227"/>
              <a:gd name="T5" fmla="*/ 164 h 165"/>
              <a:gd name="T6" fmla="*/ 0 w 227"/>
              <a:gd name="T7" fmla="*/ 144 h 165"/>
              <a:gd name="T8" fmla="*/ 0 w 227"/>
              <a:gd name="T9" fmla="*/ 31 h 165"/>
              <a:gd name="T10" fmla="*/ 21 w 227"/>
              <a:gd name="T11" fmla="*/ 0 h 165"/>
              <a:gd name="T12" fmla="*/ 196 w 227"/>
              <a:gd name="T13" fmla="*/ 0 h 165"/>
              <a:gd name="T14" fmla="*/ 226 w 227"/>
              <a:gd name="T15" fmla="*/ 31 h 165"/>
              <a:gd name="T16" fmla="*/ 226 w 227"/>
              <a:gd name="T17" fmla="*/ 144 h 165"/>
              <a:gd name="T18" fmla="*/ 196 w 227"/>
              <a:gd name="T19" fmla="*/ 164 h 165"/>
              <a:gd name="T20" fmla="*/ 41 w 227"/>
              <a:gd name="T21" fmla="*/ 123 h 165"/>
              <a:gd name="T22" fmla="*/ 41 w 227"/>
              <a:gd name="T23" fmla="*/ 123 h 165"/>
              <a:gd name="T24" fmla="*/ 175 w 227"/>
              <a:gd name="T25" fmla="*/ 123 h 165"/>
              <a:gd name="T26" fmla="*/ 175 w 227"/>
              <a:gd name="T27" fmla="*/ 51 h 165"/>
              <a:gd name="T28" fmla="*/ 41 w 227"/>
              <a:gd name="T29" fmla="*/ 51 h 165"/>
              <a:gd name="T30" fmla="*/ 41 w 227"/>
              <a:gd name="T31" fmla="*/ 12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7" h="165">
                <a:moveTo>
                  <a:pt x="196" y="164"/>
                </a:moveTo>
                <a:lnTo>
                  <a:pt x="196" y="164"/>
                </a:lnTo>
                <a:cubicBezTo>
                  <a:pt x="21" y="164"/>
                  <a:pt x="21" y="164"/>
                  <a:pt x="21" y="164"/>
                </a:cubicBezTo>
                <a:cubicBezTo>
                  <a:pt x="11" y="164"/>
                  <a:pt x="0" y="154"/>
                  <a:pt x="0" y="1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1" y="0"/>
                  <a:pt x="21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16" y="0"/>
                  <a:pt x="226" y="10"/>
                  <a:pt x="226" y="31"/>
                </a:cubicBezTo>
                <a:cubicBezTo>
                  <a:pt x="226" y="144"/>
                  <a:pt x="226" y="144"/>
                  <a:pt x="226" y="144"/>
                </a:cubicBezTo>
                <a:cubicBezTo>
                  <a:pt x="226" y="154"/>
                  <a:pt x="216" y="164"/>
                  <a:pt x="196" y="164"/>
                </a:cubicBezTo>
                <a:close/>
                <a:moveTo>
                  <a:pt x="41" y="123"/>
                </a:moveTo>
                <a:lnTo>
                  <a:pt x="41" y="123"/>
                </a:lnTo>
                <a:cubicBezTo>
                  <a:pt x="175" y="123"/>
                  <a:pt x="175" y="123"/>
                  <a:pt x="175" y="123"/>
                </a:cubicBezTo>
                <a:cubicBezTo>
                  <a:pt x="175" y="51"/>
                  <a:pt x="175" y="51"/>
                  <a:pt x="175" y="51"/>
                </a:cubicBezTo>
                <a:cubicBezTo>
                  <a:pt x="41" y="51"/>
                  <a:pt x="41" y="51"/>
                  <a:pt x="41" y="51"/>
                </a:cubicBezTo>
                <a:lnTo>
                  <a:pt x="41" y="1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7" name="Freeform 108">
            <a:extLst>
              <a:ext uri="{FF2B5EF4-FFF2-40B4-BE49-F238E27FC236}">
                <a16:creationId xmlns:a16="http://schemas.microsoft.com/office/drawing/2014/main" id="{7173C6C9-B94A-8F48-A72C-D0FAE40C6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863" y="5559359"/>
            <a:ext cx="82413" cy="20603"/>
          </a:xfrm>
          <a:custGeom>
            <a:avLst/>
            <a:gdLst>
              <a:gd name="T0" fmla="*/ 154 w 175"/>
              <a:gd name="T1" fmla="*/ 41 h 42"/>
              <a:gd name="T2" fmla="*/ 154 w 175"/>
              <a:gd name="T3" fmla="*/ 41 h 42"/>
              <a:gd name="T4" fmla="*/ 31 w 175"/>
              <a:gd name="T5" fmla="*/ 41 h 42"/>
              <a:gd name="T6" fmla="*/ 0 w 175"/>
              <a:gd name="T7" fmla="*/ 20 h 42"/>
              <a:gd name="T8" fmla="*/ 31 w 175"/>
              <a:gd name="T9" fmla="*/ 0 h 42"/>
              <a:gd name="T10" fmla="*/ 154 w 175"/>
              <a:gd name="T11" fmla="*/ 0 h 42"/>
              <a:gd name="T12" fmla="*/ 174 w 175"/>
              <a:gd name="T13" fmla="*/ 20 h 42"/>
              <a:gd name="T14" fmla="*/ 154 w 17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5" h="42">
                <a:moveTo>
                  <a:pt x="154" y="41"/>
                </a:moveTo>
                <a:lnTo>
                  <a:pt x="154" y="41"/>
                </a:lnTo>
                <a:cubicBezTo>
                  <a:pt x="31" y="41"/>
                  <a:pt x="31" y="41"/>
                  <a:pt x="31" y="41"/>
                </a:cubicBezTo>
                <a:cubicBezTo>
                  <a:pt x="10" y="41"/>
                  <a:pt x="0" y="31"/>
                  <a:pt x="0" y="20"/>
                </a:cubicBezTo>
                <a:cubicBezTo>
                  <a:pt x="0" y="10"/>
                  <a:pt x="10" y="0"/>
                  <a:pt x="31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4" y="0"/>
                  <a:pt x="174" y="10"/>
                  <a:pt x="174" y="20"/>
                </a:cubicBezTo>
                <a:cubicBezTo>
                  <a:pt x="174" y="31"/>
                  <a:pt x="164" y="41"/>
                  <a:pt x="154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8" name="Freeform 109">
            <a:extLst>
              <a:ext uri="{FF2B5EF4-FFF2-40B4-BE49-F238E27FC236}">
                <a16:creationId xmlns:a16="http://schemas.microsoft.com/office/drawing/2014/main" id="{44F31F82-C49F-9E47-B7DB-0873EE3D6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4313" y="2907743"/>
            <a:ext cx="2181866" cy="1108446"/>
          </a:xfrm>
          <a:custGeom>
            <a:avLst/>
            <a:gdLst>
              <a:gd name="T0" fmla="*/ 4044 w 4671"/>
              <a:gd name="T1" fmla="*/ 2371 h 2372"/>
              <a:gd name="T2" fmla="*/ 4044 w 4671"/>
              <a:gd name="T3" fmla="*/ 2371 h 2372"/>
              <a:gd name="T4" fmla="*/ 626 w 4671"/>
              <a:gd name="T5" fmla="*/ 2371 h 2372"/>
              <a:gd name="T6" fmla="*/ 0 w 4671"/>
              <a:gd name="T7" fmla="*/ 1745 h 2372"/>
              <a:gd name="T8" fmla="*/ 0 w 4671"/>
              <a:gd name="T9" fmla="*/ 627 h 2372"/>
              <a:gd name="T10" fmla="*/ 626 w 4671"/>
              <a:gd name="T11" fmla="*/ 0 h 2372"/>
              <a:gd name="T12" fmla="*/ 4044 w 4671"/>
              <a:gd name="T13" fmla="*/ 0 h 2372"/>
              <a:gd name="T14" fmla="*/ 4670 w 4671"/>
              <a:gd name="T15" fmla="*/ 627 h 2372"/>
              <a:gd name="T16" fmla="*/ 4670 w 4671"/>
              <a:gd name="T17" fmla="*/ 1745 h 2372"/>
              <a:gd name="T18" fmla="*/ 4044 w 4671"/>
              <a:gd name="T19" fmla="*/ 2371 h 2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71" h="2372">
                <a:moveTo>
                  <a:pt x="4044" y="2371"/>
                </a:moveTo>
                <a:lnTo>
                  <a:pt x="4044" y="2371"/>
                </a:lnTo>
                <a:cubicBezTo>
                  <a:pt x="626" y="2371"/>
                  <a:pt x="626" y="2371"/>
                  <a:pt x="626" y="2371"/>
                </a:cubicBezTo>
                <a:cubicBezTo>
                  <a:pt x="277" y="2371"/>
                  <a:pt x="0" y="2094"/>
                  <a:pt x="0" y="1745"/>
                </a:cubicBezTo>
                <a:cubicBezTo>
                  <a:pt x="0" y="627"/>
                  <a:pt x="0" y="627"/>
                  <a:pt x="0" y="627"/>
                </a:cubicBezTo>
                <a:cubicBezTo>
                  <a:pt x="0" y="277"/>
                  <a:pt x="277" y="0"/>
                  <a:pt x="626" y="0"/>
                </a:cubicBezTo>
                <a:cubicBezTo>
                  <a:pt x="4044" y="0"/>
                  <a:pt x="4044" y="0"/>
                  <a:pt x="4044" y="0"/>
                </a:cubicBezTo>
                <a:cubicBezTo>
                  <a:pt x="4393" y="0"/>
                  <a:pt x="4670" y="277"/>
                  <a:pt x="4670" y="627"/>
                </a:cubicBezTo>
                <a:cubicBezTo>
                  <a:pt x="4670" y="1745"/>
                  <a:pt x="4670" y="1745"/>
                  <a:pt x="4670" y="1745"/>
                </a:cubicBezTo>
                <a:cubicBezTo>
                  <a:pt x="4670" y="2094"/>
                  <a:pt x="4393" y="2371"/>
                  <a:pt x="4044" y="23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1" name="Freeform 152">
            <a:extLst>
              <a:ext uri="{FF2B5EF4-FFF2-40B4-BE49-F238E27FC236}">
                <a16:creationId xmlns:a16="http://schemas.microsoft.com/office/drawing/2014/main" id="{4FED7EB2-5D5F-724D-8347-34C51A7C0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890" y="3299201"/>
            <a:ext cx="585128" cy="360555"/>
          </a:xfrm>
          <a:custGeom>
            <a:avLst/>
            <a:gdLst>
              <a:gd name="T0" fmla="*/ 1211 w 1253"/>
              <a:gd name="T1" fmla="*/ 769 h 770"/>
              <a:gd name="T2" fmla="*/ 1211 w 1253"/>
              <a:gd name="T3" fmla="*/ 769 h 770"/>
              <a:gd name="T4" fmla="*/ 41 w 1253"/>
              <a:gd name="T5" fmla="*/ 769 h 770"/>
              <a:gd name="T6" fmla="*/ 0 w 1253"/>
              <a:gd name="T7" fmla="*/ 728 h 770"/>
              <a:gd name="T8" fmla="*/ 0 w 1253"/>
              <a:gd name="T9" fmla="*/ 41 h 770"/>
              <a:gd name="T10" fmla="*/ 41 w 1253"/>
              <a:gd name="T11" fmla="*/ 0 h 770"/>
              <a:gd name="T12" fmla="*/ 1211 w 1253"/>
              <a:gd name="T13" fmla="*/ 0 h 770"/>
              <a:gd name="T14" fmla="*/ 1252 w 1253"/>
              <a:gd name="T15" fmla="*/ 41 h 770"/>
              <a:gd name="T16" fmla="*/ 1252 w 1253"/>
              <a:gd name="T17" fmla="*/ 728 h 770"/>
              <a:gd name="T18" fmla="*/ 1211 w 1253"/>
              <a:gd name="T19" fmla="*/ 769 h 770"/>
              <a:gd name="T20" fmla="*/ 51 w 1253"/>
              <a:gd name="T21" fmla="*/ 718 h 770"/>
              <a:gd name="T22" fmla="*/ 51 w 1253"/>
              <a:gd name="T23" fmla="*/ 718 h 770"/>
              <a:gd name="T24" fmla="*/ 1201 w 1253"/>
              <a:gd name="T25" fmla="*/ 718 h 770"/>
              <a:gd name="T26" fmla="*/ 1201 w 1253"/>
              <a:gd name="T27" fmla="*/ 51 h 770"/>
              <a:gd name="T28" fmla="*/ 51 w 1253"/>
              <a:gd name="T29" fmla="*/ 51 h 770"/>
              <a:gd name="T30" fmla="*/ 51 w 1253"/>
              <a:gd name="T31" fmla="*/ 718 h 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53" h="770">
                <a:moveTo>
                  <a:pt x="1211" y="769"/>
                </a:moveTo>
                <a:lnTo>
                  <a:pt x="1211" y="769"/>
                </a:lnTo>
                <a:cubicBezTo>
                  <a:pt x="41" y="769"/>
                  <a:pt x="41" y="769"/>
                  <a:pt x="41" y="769"/>
                </a:cubicBezTo>
                <a:cubicBezTo>
                  <a:pt x="20" y="769"/>
                  <a:pt x="0" y="748"/>
                  <a:pt x="0" y="728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1"/>
                  <a:pt x="20" y="0"/>
                  <a:pt x="41" y="0"/>
                </a:cubicBezTo>
                <a:cubicBezTo>
                  <a:pt x="1211" y="0"/>
                  <a:pt x="1211" y="0"/>
                  <a:pt x="1211" y="0"/>
                </a:cubicBezTo>
                <a:cubicBezTo>
                  <a:pt x="1232" y="0"/>
                  <a:pt x="1252" y="21"/>
                  <a:pt x="1252" y="41"/>
                </a:cubicBezTo>
                <a:cubicBezTo>
                  <a:pt x="1252" y="728"/>
                  <a:pt x="1252" y="728"/>
                  <a:pt x="1252" y="728"/>
                </a:cubicBezTo>
                <a:cubicBezTo>
                  <a:pt x="1252" y="748"/>
                  <a:pt x="1232" y="769"/>
                  <a:pt x="1211" y="769"/>
                </a:cubicBezTo>
                <a:close/>
                <a:moveTo>
                  <a:pt x="51" y="718"/>
                </a:moveTo>
                <a:lnTo>
                  <a:pt x="51" y="718"/>
                </a:lnTo>
                <a:cubicBezTo>
                  <a:pt x="1201" y="718"/>
                  <a:pt x="1201" y="718"/>
                  <a:pt x="1201" y="718"/>
                </a:cubicBezTo>
                <a:cubicBezTo>
                  <a:pt x="1201" y="51"/>
                  <a:pt x="1201" y="51"/>
                  <a:pt x="1201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7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2" name="Freeform 153">
            <a:extLst>
              <a:ext uri="{FF2B5EF4-FFF2-40B4-BE49-F238E27FC236}">
                <a16:creationId xmlns:a16="http://schemas.microsoft.com/office/drawing/2014/main" id="{AF18B0E8-84A0-5543-B738-473D14AB7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78" y="3356890"/>
            <a:ext cx="249298" cy="20603"/>
          </a:xfrm>
          <a:custGeom>
            <a:avLst/>
            <a:gdLst>
              <a:gd name="T0" fmla="*/ 503 w 535"/>
              <a:gd name="T1" fmla="*/ 41 h 42"/>
              <a:gd name="T2" fmla="*/ 503 w 535"/>
              <a:gd name="T3" fmla="*/ 41 h 42"/>
              <a:gd name="T4" fmla="*/ 20 w 535"/>
              <a:gd name="T5" fmla="*/ 41 h 42"/>
              <a:gd name="T6" fmla="*/ 0 w 535"/>
              <a:gd name="T7" fmla="*/ 21 h 42"/>
              <a:gd name="T8" fmla="*/ 20 w 535"/>
              <a:gd name="T9" fmla="*/ 0 h 42"/>
              <a:gd name="T10" fmla="*/ 503 w 535"/>
              <a:gd name="T11" fmla="*/ 0 h 42"/>
              <a:gd name="T12" fmla="*/ 534 w 535"/>
              <a:gd name="T13" fmla="*/ 21 h 42"/>
              <a:gd name="T14" fmla="*/ 503 w 53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5" h="42">
                <a:moveTo>
                  <a:pt x="503" y="41"/>
                </a:moveTo>
                <a:lnTo>
                  <a:pt x="503" y="41"/>
                </a:lnTo>
                <a:cubicBezTo>
                  <a:pt x="20" y="41"/>
                  <a:pt x="20" y="41"/>
                  <a:pt x="20" y="41"/>
                </a:cubicBez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cubicBezTo>
                  <a:pt x="503" y="0"/>
                  <a:pt x="503" y="0"/>
                  <a:pt x="503" y="0"/>
                </a:cubicBezTo>
                <a:cubicBezTo>
                  <a:pt x="513" y="0"/>
                  <a:pt x="534" y="10"/>
                  <a:pt x="534" y="21"/>
                </a:cubicBezTo>
                <a:cubicBezTo>
                  <a:pt x="534" y="31"/>
                  <a:pt x="513" y="41"/>
                  <a:pt x="503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3" name="Freeform 154">
            <a:extLst>
              <a:ext uri="{FF2B5EF4-FFF2-40B4-BE49-F238E27FC236}">
                <a16:creationId xmlns:a16="http://schemas.microsoft.com/office/drawing/2014/main" id="{E60C580A-AB82-DE41-B2E2-0BA6D0F0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78" y="3410458"/>
            <a:ext cx="191609" cy="24724"/>
          </a:xfrm>
          <a:custGeom>
            <a:avLst/>
            <a:gdLst>
              <a:gd name="T0" fmla="*/ 380 w 412"/>
              <a:gd name="T1" fmla="*/ 51 h 52"/>
              <a:gd name="T2" fmla="*/ 380 w 412"/>
              <a:gd name="T3" fmla="*/ 51 h 52"/>
              <a:gd name="T4" fmla="*/ 20 w 412"/>
              <a:gd name="T5" fmla="*/ 51 h 52"/>
              <a:gd name="T6" fmla="*/ 0 w 412"/>
              <a:gd name="T7" fmla="*/ 31 h 52"/>
              <a:gd name="T8" fmla="*/ 20 w 412"/>
              <a:gd name="T9" fmla="*/ 0 h 52"/>
              <a:gd name="T10" fmla="*/ 380 w 412"/>
              <a:gd name="T11" fmla="*/ 0 h 52"/>
              <a:gd name="T12" fmla="*/ 411 w 412"/>
              <a:gd name="T13" fmla="*/ 31 h 52"/>
              <a:gd name="T14" fmla="*/ 380 w 41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" h="52">
                <a:moveTo>
                  <a:pt x="380" y="51"/>
                </a:moveTo>
                <a:lnTo>
                  <a:pt x="380" y="51"/>
                </a:lnTo>
                <a:cubicBezTo>
                  <a:pt x="20" y="51"/>
                  <a:pt x="20" y="51"/>
                  <a:pt x="20" y="51"/>
                </a:cubicBezTo>
                <a:cubicBezTo>
                  <a:pt x="10" y="51"/>
                  <a:pt x="0" y="41"/>
                  <a:pt x="0" y="31"/>
                </a:cubicBezTo>
                <a:cubicBezTo>
                  <a:pt x="0" y="10"/>
                  <a:pt x="10" y="0"/>
                  <a:pt x="20" y="0"/>
                </a:cubicBezTo>
                <a:cubicBezTo>
                  <a:pt x="380" y="0"/>
                  <a:pt x="380" y="0"/>
                  <a:pt x="380" y="0"/>
                </a:cubicBezTo>
                <a:cubicBezTo>
                  <a:pt x="400" y="0"/>
                  <a:pt x="411" y="10"/>
                  <a:pt x="411" y="31"/>
                </a:cubicBezTo>
                <a:cubicBezTo>
                  <a:pt x="411" y="41"/>
                  <a:pt x="400" y="51"/>
                  <a:pt x="380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4" name="Freeform 155">
            <a:extLst>
              <a:ext uri="{FF2B5EF4-FFF2-40B4-BE49-F238E27FC236}">
                <a16:creationId xmlns:a16="http://schemas.microsoft.com/office/drawing/2014/main" id="{27E5463D-54D7-4F40-BBA7-FD4047711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725" y="3583524"/>
            <a:ext cx="20603" cy="20603"/>
          </a:xfrm>
          <a:custGeom>
            <a:avLst/>
            <a:gdLst>
              <a:gd name="T0" fmla="*/ 21 w 42"/>
              <a:gd name="T1" fmla="*/ 41 h 42"/>
              <a:gd name="T2" fmla="*/ 21 w 42"/>
              <a:gd name="T3" fmla="*/ 41 h 42"/>
              <a:gd name="T4" fmla="*/ 21 w 42"/>
              <a:gd name="T5" fmla="*/ 41 h 42"/>
              <a:gd name="T6" fmla="*/ 0 w 42"/>
              <a:gd name="T7" fmla="*/ 20 h 42"/>
              <a:gd name="T8" fmla="*/ 21 w 42"/>
              <a:gd name="T9" fmla="*/ 0 h 42"/>
              <a:gd name="T10" fmla="*/ 21 w 42"/>
              <a:gd name="T11" fmla="*/ 0 h 42"/>
              <a:gd name="T12" fmla="*/ 41 w 42"/>
              <a:gd name="T13" fmla="*/ 20 h 42"/>
              <a:gd name="T14" fmla="*/ 21 w 42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42">
                <a:moveTo>
                  <a:pt x="21" y="41"/>
                </a:moveTo>
                <a:lnTo>
                  <a:pt x="21" y="41"/>
                </a:lnTo>
                <a:lnTo>
                  <a:pt x="21" y="41"/>
                </a:lnTo>
                <a:cubicBezTo>
                  <a:pt x="10" y="41"/>
                  <a:pt x="0" y="31"/>
                  <a:pt x="0" y="20"/>
                </a:cubicBezTo>
                <a:cubicBezTo>
                  <a:pt x="0" y="10"/>
                  <a:pt x="10" y="0"/>
                  <a:pt x="21" y="0"/>
                </a:cubicBezTo>
                <a:lnTo>
                  <a:pt x="21" y="0"/>
                </a:lnTo>
                <a:cubicBezTo>
                  <a:pt x="31" y="0"/>
                  <a:pt x="41" y="10"/>
                  <a:pt x="41" y="20"/>
                </a:cubicBezTo>
                <a:cubicBezTo>
                  <a:pt x="41" y="31"/>
                  <a:pt x="31" y="41"/>
                  <a:pt x="2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5" name="Freeform 156">
            <a:extLst>
              <a:ext uri="{FF2B5EF4-FFF2-40B4-BE49-F238E27FC236}">
                <a16:creationId xmlns:a16="http://schemas.microsoft.com/office/drawing/2014/main" id="{B9A38352-9FAB-1443-84A4-ED87598C0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806" y="3583524"/>
            <a:ext cx="121558" cy="20603"/>
          </a:xfrm>
          <a:custGeom>
            <a:avLst/>
            <a:gdLst>
              <a:gd name="T0" fmla="*/ 237 w 258"/>
              <a:gd name="T1" fmla="*/ 41 h 42"/>
              <a:gd name="T2" fmla="*/ 237 w 258"/>
              <a:gd name="T3" fmla="*/ 41 h 42"/>
              <a:gd name="T4" fmla="*/ 237 w 258"/>
              <a:gd name="T5" fmla="*/ 41 h 42"/>
              <a:gd name="T6" fmla="*/ 216 w 258"/>
              <a:gd name="T7" fmla="*/ 20 h 42"/>
              <a:gd name="T8" fmla="*/ 237 w 258"/>
              <a:gd name="T9" fmla="*/ 0 h 42"/>
              <a:gd name="T10" fmla="*/ 237 w 258"/>
              <a:gd name="T11" fmla="*/ 0 h 42"/>
              <a:gd name="T12" fmla="*/ 257 w 258"/>
              <a:gd name="T13" fmla="*/ 20 h 42"/>
              <a:gd name="T14" fmla="*/ 237 w 258"/>
              <a:gd name="T15" fmla="*/ 41 h 42"/>
              <a:gd name="T16" fmla="*/ 165 w 258"/>
              <a:gd name="T17" fmla="*/ 41 h 42"/>
              <a:gd name="T18" fmla="*/ 165 w 258"/>
              <a:gd name="T19" fmla="*/ 41 h 42"/>
              <a:gd name="T20" fmla="*/ 165 w 258"/>
              <a:gd name="T21" fmla="*/ 41 h 42"/>
              <a:gd name="T22" fmla="*/ 144 w 258"/>
              <a:gd name="T23" fmla="*/ 20 h 42"/>
              <a:gd name="T24" fmla="*/ 165 w 258"/>
              <a:gd name="T25" fmla="*/ 0 h 42"/>
              <a:gd name="T26" fmla="*/ 165 w 258"/>
              <a:gd name="T27" fmla="*/ 0 h 42"/>
              <a:gd name="T28" fmla="*/ 185 w 258"/>
              <a:gd name="T29" fmla="*/ 20 h 42"/>
              <a:gd name="T30" fmla="*/ 165 w 258"/>
              <a:gd name="T31" fmla="*/ 41 h 42"/>
              <a:gd name="T32" fmla="*/ 93 w 258"/>
              <a:gd name="T33" fmla="*/ 41 h 42"/>
              <a:gd name="T34" fmla="*/ 93 w 258"/>
              <a:gd name="T35" fmla="*/ 41 h 42"/>
              <a:gd name="T36" fmla="*/ 93 w 258"/>
              <a:gd name="T37" fmla="*/ 41 h 42"/>
              <a:gd name="T38" fmla="*/ 72 w 258"/>
              <a:gd name="T39" fmla="*/ 20 h 42"/>
              <a:gd name="T40" fmla="*/ 93 w 258"/>
              <a:gd name="T41" fmla="*/ 0 h 42"/>
              <a:gd name="T42" fmla="*/ 93 w 258"/>
              <a:gd name="T43" fmla="*/ 0 h 42"/>
              <a:gd name="T44" fmla="*/ 113 w 258"/>
              <a:gd name="T45" fmla="*/ 20 h 42"/>
              <a:gd name="T46" fmla="*/ 93 w 258"/>
              <a:gd name="T47" fmla="*/ 41 h 42"/>
              <a:gd name="T48" fmla="*/ 21 w 258"/>
              <a:gd name="T49" fmla="*/ 41 h 42"/>
              <a:gd name="T50" fmla="*/ 21 w 258"/>
              <a:gd name="T51" fmla="*/ 41 h 42"/>
              <a:gd name="T52" fmla="*/ 21 w 258"/>
              <a:gd name="T53" fmla="*/ 41 h 42"/>
              <a:gd name="T54" fmla="*/ 0 w 258"/>
              <a:gd name="T55" fmla="*/ 20 h 42"/>
              <a:gd name="T56" fmla="*/ 21 w 258"/>
              <a:gd name="T57" fmla="*/ 0 h 42"/>
              <a:gd name="T58" fmla="*/ 21 w 258"/>
              <a:gd name="T59" fmla="*/ 0 h 42"/>
              <a:gd name="T60" fmla="*/ 52 w 258"/>
              <a:gd name="T61" fmla="*/ 20 h 42"/>
              <a:gd name="T62" fmla="*/ 21 w 258"/>
              <a:gd name="T63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" h="42">
                <a:moveTo>
                  <a:pt x="237" y="41"/>
                </a:moveTo>
                <a:lnTo>
                  <a:pt x="237" y="41"/>
                </a:lnTo>
                <a:lnTo>
                  <a:pt x="237" y="41"/>
                </a:lnTo>
                <a:cubicBezTo>
                  <a:pt x="226" y="41"/>
                  <a:pt x="216" y="31"/>
                  <a:pt x="216" y="20"/>
                </a:cubicBezTo>
                <a:cubicBezTo>
                  <a:pt x="216" y="10"/>
                  <a:pt x="226" y="0"/>
                  <a:pt x="237" y="0"/>
                </a:cubicBezTo>
                <a:lnTo>
                  <a:pt x="237" y="0"/>
                </a:lnTo>
                <a:cubicBezTo>
                  <a:pt x="247" y="0"/>
                  <a:pt x="257" y="10"/>
                  <a:pt x="257" y="20"/>
                </a:cubicBezTo>
                <a:cubicBezTo>
                  <a:pt x="257" y="31"/>
                  <a:pt x="247" y="41"/>
                  <a:pt x="237" y="41"/>
                </a:cubicBezTo>
                <a:close/>
                <a:moveTo>
                  <a:pt x="165" y="41"/>
                </a:moveTo>
                <a:lnTo>
                  <a:pt x="165" y="41"/>
                </a:lnTo>
                <a:lnTo>
                  <a:pt x="165" y="41"/>
                </a:lnTo>
                <a:cubicBezTo>
                  <a:pt x="154" y="41"/>
                  <a:pt x="144" y="31"/>
                  <a:pt x="144" y="20"/>
                </a:cubicBezTo>
                <a:cubicBezTo>
                  <a:pt x="144" y="10"/>
                  <a:pt x="154" y="0"/>
                  <a:pt x="165" y="0"/>
                </a:cubicBezTo>
                <a:lnTo>
                  <a:pt x="165" y="0"/>
                </a:lnTo>
                <a:cubicBezTo>
                  <a:pt x="175" y="0"/>
                  <a:pt x="185" y="10"/>
                  <a:pt x="185" y="20"/>
                </a:cubicBezTo>
                <a:cubicBezTo>
                  <a:pt x="185" y="31"/>
                  <a:pt x="175" y="41"/>
                  <a:pt x="165" y="41"/>
                </a:cubicBezTo>
                <a:close/>
                <a:moveTo>
                  <a:pt x="93" y="41"/>
                </a:moveTo>
                <a:lnTo>
                  <a:pt x="93" y="41"/>
                </a:lnTo>
                <a:lnTo>
                  <a:pt x="93" y="41"/>
                </a:lnTo>
                <a:cubicBezTo>
                  <a:pt x="82" y="41"/>
                  <a:pt x="72" y="31"/>
                  <a:pt x="72" y="20"/>
                </a:cubicBezTo>
                <a:cubicBezTo>
                  <a:pt x="72" y="10"/>
                  <a:pt x="82" y="0"/>
                  <a:pt x="93" y="0"/>
                </a:cubicBezTo>
                <a:lnTo>
                  <a:pt x="93" y="0"/>
                </a:lnTo>
                <a:cubicBezTo>
                  <a:pt x="103" y="0"/>
                  <a:pt x="113" y="10"/>
                  <a:pt x="113" y="20"/>
                </a:cubicBezTo>
                <a:cubicBezTo>
                  <a:pt x="113" y="31"/>
                  <a:pt x="103" y="41"/>
                  <a:pt x="93" y="41"/>
                </a:cubicBezTo>
                <a:close/>
                <a:moveTo>
                  <a:pt x="21" y="41"/>
                </a:moveTo>
                <a:lnTo>
                  <a:pt x="21" y="41"/>
                </a:lnTo>
                <a:lnTo>
                  <a:pt x="21" y="41"/>
                </a:lnTo>
                <a:cubicBezTo>
                  <a:pt x="11" y="41"/>
                  <a:pt x="0" y="31"/>
                  <a:pt x="0" y="20"/>
                </a:cubicBezTo>
                <a:cubicBezTo>
                  <a:pt x="0" y="10"/>
                  <a:pt x="11" y="0"/>
                  <a:pt x="21" y="0"/>
                </a:cubicBezTo>
                <a:lnTo>
                  <a:pt x="21" y="0"/>
                </a:lnTo>
                <a:cubicBezTo>
                  <a:pt x="31" y="0"/>
                  <a:pt x="52" y="10"/>
                  <a:pt x="52" y="20"/>
                </a:cubicBezTo>
                <a:cubicBezTo>
                  <a:pt x="52" y="31"/>
                  <a:pt x="31" y="41"/>
                  <a:pt x="21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6" name="Freeform 157">
            <a:extLst>
              <a:ext uri="{FF2B5EF4-FFF2-40B4-BE49-F238E27FC236}">
                <a16:creationId xmlns:a16="http://schemas.microsoft.com/office/drawing/2014/main" id="{C85E91CE-AE13-CC4A-8CCE-5EB26011E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841" y="3583524"/>
            <a:ext cx="24724" cy="20603"/>
          </a:xfrm>
          <a:custGeom>
            <a:avLst/>
            <a:gdLst>
              <a:gd name="T0" fmla="*/ 21 w 53"/>
              <a:gd name="T1" fmla="*/ 41 h 42"/>
              <a:gd name="T2" fmla="*/ 21 w 53"/>
              <a:gd name="T3" fmla="*/ 41 h 42"/>
              <a:gd name="T4" fmla="*/ 21 w 53"/>
              <a:gd name="T5" fmla="*/ 41 h 42"/>
              <a:gd name="T6" fmla="*/ 0 w 53"/>
              <a:gd name="T7" fmla="*/ 20 h 42"/>
              <a:gd name="T8" fmla="*/ 21 w 53"/>
              <a:gd name="T9" fmla="*/ 0 h 42"/>
              <a:gd name="T10" fmla="*/ 21 w 53"/>
              <a:gd name="T11" fmla="*/ 0 h 42"/>
              <a:gd name="T12" fmla="*/ 52 w 53"/>
              <a:gd name="T13" fmla="*/ 20 h 42"/>
              <a:gd name="T14" fmla="*/ 21 w 53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" h="42">
                <a:moveTo>
                  <a:pt x="21" y="41"/>
                </a:moveTo>
                <a:lnTo>
                  <a:pt x="21" y="41"/>
                </a:lnTo>
                <a:lnTo>
                  <a:pt x="21" y="41"/>
                </a:lnTo>
                <a:cubicBezTo>
                  <a:pt x="11" y="41"/>
                  <a:pt x="0" y="31"/>
                  <a:pt x="0" y="20"/>
                </a:cubicBezTo>
                <a:cubicBezTo>
                  <a:pt x="0" y="10"/>
                  <a:pt x="11" y="0"/>
                  <a:pt x="21" y="0"/>
                </a:cubicBezTo>
                <a:lnTo>
                  <a:pt x="21" y="0"/>
                </a:lnTo>
                <a:cubicBezTo>
                  <a:pt x="41" y="0"/>
                  <a:pt x="52" y="10"/>
                  <a:pt x="52" y="20"/>
                </a:cubicBezTo>
                <a:cubicBezTo>
                  <a:pt x="52" y="31"/>
                  <a:pt x="41" y="41"/>
                  <a:pt x="2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7" name="Freeform 158">
            <a:extLst>
              <a:ext uri="{FF2B5EF4-FFF2-40B4-BE49-F238E27FC236}">
                <a16:creationId xmlns:a16="http://schemas.microsoft.com/office/drawing/2014/main" id="{AAEEC114-919A-2C49-967D-55ED770E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660" y="3519655"/>
            <a:ext cx="191609" cy="24724"/>
          </a:xfrm>
          <a:custGeom>
            <a:avLst/>
            <a:gdLst>
              <a:gd name="T0" fmla="*/ 391 w 412"/>
              <a:gd name="T1" fmla="*/ 52 h 53"/>
              <a:gd name="T2" fmla="*/ 391 w 412"/>
              <a:gd name="T3" fmla="*/ 52 h 53"/>
              <a:gd name="T4" fmla="*/ 31 w 412"/>
              <a:gd name="T5" fmla="*/ 52 h 53"/>
              <a:gd name="T6" fmla="*/ 0 w 412"/>
              <a:gd name="T7" fmla="*/ 31 h 53"/>
              <a:gd name="T8" fmla="*/ 31 w 412"/>
              <a:gd name="T9" fmla="*/ 0 h 53"/>
              <a:gd name="T10" fmla="*/ 391 w 412"/>
              <a:gd name="T11" fmla="*/ 0 h 53"/>
              <a:gd name="T12" fmla="*/ 411 w 412"/>
              <a:gd name="T13" fmla="*/ 31 h 53"/>
              <a:gd name="T14" fmla="*/ 391 w 412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" h="53">
                <a:moveTo>
                  <a:pt x="391" y="52"/>
                </a:moveTo>
                <a:lnTo>
                  <a:pt x="391" y="52"/>
                </a:lnTo>
                <a:cubicBezTo>
                  <a:pt x="31" y="52"/>
                  <a:pt x="31" y="52"/>
                  <a:pt x="31" y="52"/>
                </a:cubicBezTo>
                <a:cubicBezTo>
                  <a:pt x="10" y="52"/>
                  <a:pt x="0" y="42"/>
                  <a:pt x="0" y="31"/>
                </a:cubicBezTo>
                <a:cubicBezTo>
                  <a:pt x="0" y="21"/>
                  <a:pt x="10" y="0"/>
                  <a:pt x="31" y="0"/>
                </a:cubicBezTo>
                <a:cubicBezTo>
                  <a:pt x="391" y="0"/>
                  <a:pt x="391" y="0"/>
                  <a:pt x="391" y="0"/>
                </a:cubicBezTo>
                <a:cubicBezTo>
                  <a:pt x="401" y="0"/>
                  <a:pt x="411" y="21"/>
                  <a:pt x="411" y="31"/>
                </a:cubicBezTo>
                <a:cubicBezTo>
                  <a:pt x="411" y="42"/>
                  <a:pt x="401" y="52"/>
                  <a:pt x="391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8" name="Freeform 159">
            <a:extLst>
              <a:ext uri="{FF2B5EF4-FFF2-40B4-BE49-F238E27FC236}">
                <a16:creationId xmlns:a16="http://schemas.microsoft.com/office/drawing/2014/main" id="{5BD31E6E-7D8A-BA4C-AE07-1B542880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78" y="3519655"/>
            <a:ext cx="105077" cy="82413"/>
          </a:xfrm>
          <a:custGeom>
            <a:avLst/>
            <a:gdLst>
              <a:gd name="T0" fmla="*/ 205 w 227"/>
              <a:gd name="T1" fmla="*/ 175 h 176"/>
              <a:gd name="T2" fmla="*/ 205 w 227"/>
              <a:gd name="T3" fmla="*/ 175 h 176"/>
              <a:gd name="T4" fmla="*/ 20 w 227"/>
              <a:gd name="T5" fmla="*/ 175 h 176"/>
              <a:gd name="T6" fmla="*/ 0 w 227"/>
              <a:gd name="T7" fmla="*/ 144 h 176"/>
              <a:gd name="T8" fmla="*/ 0 w 227"/>
              <a:gd name="T9" fmla="*/ 31 h 176"/>
              <a:gd name="T10" fmla="*/ 20 w 227"/>
              <a:gd name="T11" fmla="*/ 0 h 176"/>
              <a:gd name="T12" fmla="*/ 205 w 227"/>
              <a:gd name="T13" fmla="*/ 0 h 176"/>
              <a:gd name="T14" fmla="*/ 226 w 227"/>
              <a:gd name="T15" fmla="*/ 31 h 176"/>
              <a:gd name="T16" fmla="*/ 226 w 227"/>
              <a:gd name="T17" fmla="*/ 144 h 176"/>
              <a:gd name="T18" fmla="*/ 205 w 227"/>
              <a:gd name="T19" fmla="*/ 175 h 176"/>
              <a:gd name="T20" fmla="*/ 51 w 227"/>
              <a:gd name="T21" fmla="*/ 124 h 176"/>
              <a:gd name="T22" fmla="*/ 51 w 227"/>
              <a:gd name="T23" fmla="*/ 124 h 176"/>
              <a:gd name="T24" fmla="*/ 185 w 227"/>
              <a:gd name="T25" fmla="*/ 124 h 176"/>
              <a:gd name="T26" fmla="*/ 185 w 227"/>
              <a:gd name="T27" fmla="*/ 52 h 176"/>
              <a:gd name="T28" fmla="*/ 51 w 227"/>
              <a:gd name="T29" fmla="*/ 52 h 176"/>
              <a:gd name="T30" fmla="*/ 51 w 227"/>
              <a:gd name="T31" fmla="*/ 12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7" h="176">
                <a:moveTo>
                  <a:pt x="205" y="175"/>
                </a:moveTo>
                <a:lnTo>
                  <a:pt x="205" y="175"/>
                </a:lnTo>
                <a:cubicBezTo>
                  <a:pt x="20" y="175"/>
                  <a:pt x="20" y="175"/>
                  <a:pt x="20" y="175"/>
                </a:cubicBezTo>
                <a:cubicBezTo>
                  <a:pt x="10" y="175"/>
                  <a:pt x="0" y="165"/>
                  <a:pt x="0" y="1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1"/>
                  <a:pt x="10" y="0"/>
                  <a:pt x="20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15" y="0"/>
                  <a:pt x="226" y="21"/>
                  <a:pt x="226" y="31"/>
                </a:cubicBezTo>
                <a:cubicBezTo>
                  <a:pt x="226" y="144"/>
                  <a:pt x="226" y="144"/>
                  <a:pt x="226" y="144"/>
                </a:cubicBezTo>
                <a:cubicBezTo>
                  <a:pt x="226" y="165"/>
                  <a:pt x="215" y="175"/>
                  <a:pt x="205" y="175"/>
                </a:cubicBezTo>
                <a:close/>
                <a:moveTo>
                  <a:pt x="51" y="124"/>
                </a:moveTo>
                <a:lnTo>
                  <a:pt x="51" y="124"/>
                </a:lnTo>
                <a:cubicBezTo>
                  <a:pt x="185" y="124"/>
                  <a:pt x="185" y="124"/>
                  <a:pt x="185" y="124"/>
                </a:cubicBezTo>
                <a:cubicBezTo>
                  <a:pt x="185" y="52"/>
                  <a:pt x="185" y="52"/>
                  <a:pt x="185" y="52"/>
                </a:cubicBezTo>
                <a:cubicBezTo>
                  <a:pt x="51" y="52"/>
                  <a:pt x="51" y="52"/>
                  <a:pt x="51" y="52"/>
                </a:cubicBezTo>
                <a:lnTo>
                  <a:pt x="51" y="1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9" name="Freeform 160">
            <a:extLst>
              <a:ext uri="{FF2B5EF4-FFF2-40B4-BE49-F238E27FC236}">
                <a16:creationId xmlns:a16="http://schemas.microsoft.com/office/drawing/2014/main" id="{3F432CCD-4D26-EF43-AFF0-86790728D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037" y="3356890"/>
            <a:ext cx="76232" cy="20603"/>
          </a:xfrm>
          <a:custGeom>
            <a:avLst/>
            <a:gdLst>
              <a:gd name="T0" fmla="*/ 144 w 165"/>
              <a:gd name="T1" fmla="*/ 41 h 42"/>
              <a:gd name="T2" fmla="*/ 144 w 165"/>
              <a:gd name="T3" fmla="*/ 41 h 42"/>
              <a:gd name="T4" fmla="*/ 20 w 165"/>
              <a:gd name="T5" fmla="*/ 41 h 42"/>
              <a:gd name="T6" fmla="*/ 0 w 165"/>
              <a:gd name="T7" fmla="*/ 21 h 42"/>
              <a:gd name="T8" fmla="*/ 20 w 165"/>
              <a:gd name="T9" fmla="*/ 0 h 42"/>
              <a:gd name="T10" fmla="*/ 144 w 165"/>
              <a:gd name="T11" fmla="*/ 0 h 42"/>
              <a:gd name="T12" fmla="*/ 164 w 165"/>
              <a:gd name="T13" fmla="*/ 21 h 42"/>
              <a:gd name="T14" fmla="*/ 144 w 16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5" h="42">
                <a:moveTo>
                  <a:pt x="144" y="41"/>
                </a:moveTo>
                <a:lnTo>
                  <a:pt x="144" y="41"/>
                </a:lnTo>
                <a:cubicBezTo>
                  <a:pt x="20" y="41"/>
                  <a:pt x="20" y="41"/>
                  <a:pt x="20" y="41"/>
                </a:cubicBez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4" y="0"/>
                  <a:pt x="164" y="10"/>
                  <a:pt x="164" y="21"/>
                </a:cubicBezTo>
                <a:cubicBezTo>
                  <a:pt x="164" y="31"/>
                  <a:pt x="154" y="41"/>
                  <a:pt x="144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00" name="Freeform 161">
            <a:extLst>
              <a:ext uri="{FF2B5EF4-FFF2-40B4-BE49-F238E27FC236}">
                <a16:creationId xmlns:a16="http://schemas.microsoft.com/office/drawing/2014/main" id="{681B8CC3-2CEB-F243-96B6-675F3DDA9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2114" y="2742918"/>
            <a:ext cx="1602919" cy="1433974"/>
          </a:xfrm>
          <a:custGeom>
            <a:avLst/>
            <a:gdLst>
              <a:gd name="T0" fmla="*/ 2290 w 3430"/>
              <a:gd name="T1" fmla="*/ 0 h 3070"/>
              <a:gd name="T2" fmla="*/ 2290 w 3430"/>
              <a:gd name="T3" fmla="*/ 0 h 3070"/>
              <a:gd name="T4" fmla="*/ 1140 w 3430"/>
              <a:gd name="T5" fmla="*/ 0 h 3070"/>
              <a:gd name="T6" fmla="*/ 677 w 3430"/>
              <a:gd name="T7" fmla="*/ 267 h 3070"/>
              <a:gd name="T8" fmla="*/ 102 w 3430"/>
              <a:gd name="T9" fmla="*/ 1263 h 3070"/>
              <a:gd name="T10" fmla="*/ 102 w 3430"/>
              <a:gd name="T11" fmla="*/ 1806 h 3070"/>
              <a:gd name="T12" fmla="*/ 677 w 3430"/>
              <a:gd name="T13" fmla="*/ 2802 h 3070"/>
              <a:gd name="T14" fmla="*/ 1140 w 3430"/>
              <a:gd name="T15" fmla="*/ 3069 h 3070"/>
              <a:gd name="T16" fmla="*/ 2290 w 3430"/>
              <a:gd name="T17" fmla="*/ 3069 h 3070"/>
              <a:gd name="T18" fmla="*/ 2762 w 3430"/>
              <a:gd name="T19" fmla="*/ 2802 h 3070"/>
              <a:gd name="T20" fmla="*/ 3337 w 3430"/>
              <a:gd name="T21" fmla="*/ 1806 h 3070"/>
              <a:gd name="T22" fmla="*/ 3337 w 3430"/>
              <a:gd name="T23" fmla="*/ 1263 h 3070"/>
              <a:gd name="T24" fmla="*/ 2762 w 3430"/>
              <a:gd name="T25" fmla="*/ 267 h 3070"/>
              <a:gd name="T26" fmla="*/ 2290 w 3430"/>
              <a:gd name="T27" fmla="*/ 0 h 3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30" h="3070">
                <a:moveTo>
                  <a:pt x="2290" y="0"/>
                </a:moveTo>
                <a:lnTo>
                  <a:pt x="2290" y="0"/>
                </a:lnTo>
                <a:cubicBezTo>
                  <a:pt x="1140" y="0"/>
                  <a:pt x="1140" y="0"/>
                  <a:pt x="1140" y="0"/>
                </a:cubicBezTo>
                <a:cubicBezTo>
                  <a:pt x="955" y="0"/>
                  <a:pt x="770" y="103"/>
                  <a:pt x="677" y="267"/>
                </a:cubicBezTo>
                <a:cubicBezTo>
                  <a:pt x="102" y="1263"/>
                  <a:pt x="102" y="1263"/>
                  <a:pt x="102" y="1263"/>
                </a:cubicBezTo>
                <a:cubicBezTo>
                  <a:pt x="0" y="1427"/>
                  <a:pt x="0" y="1642"/>
                  <a:pt x="102" y="1806"/>
                </a:cubicBezTo>
                <a:cubicBezTo>
                  <a:pt x="677" y="2802"/>
                  <a:pt x="677" y="2802"/>
                  <a:pt x="677" y="2802"/>
                </a:cubicBezTo>
                <a:cubicBezTo>
                  <a:pt x="770" y="2966"/>
                  <a:pt x="955" y="3069"/>
                  <a:pt x="1140" y="3069"/>
                </a:cubicBezTo>
                <a:cubicBezTo>
                  <a:pt x="2290" y="3069"/>
                  <a:pt x="2290" y="3069"/>
                  <a:pt x="2290" y="3069"/>
                </a:cubicBezTo>
                <a:cubicBezTo>
                  <a:pt x="2484" y="3069"/>
                  <a:pt x="2659" y="2966"/>
                  <a:pt x="2762" y="2802"/>
                </a:cubicBezTo>
                <a:cubicBezTo>
                  <a:pt x="3337" y="1806"/>
                  <a:pt x="3337" y="1806"/>
                  <a:pt x="3337" y="1806"/>
                </a:cubicBezTo>
                <a:cubicBezTo>
                  <a:pt x="3429" y="1642"/>
                  <a:pt x="3429" y="1427"/>
                  <a:pt x="3337" y="1263"/>
                </a:cubicBezTo>
                <a:cubicBezTo>
                  <a:pt x="2762" y="267"/>
                  <a:pt x="2762" y="267"/>
                  <a:pt x="2762" y="267"/>
                </a:cubicBezTo>
                <a:cubicBezTo>
                  <a:pt x="2659" y="103"/>
                  <a:pt x="2484" y="0"/>
                  <a:pt x="229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6" name="Freeform 207">
            <a:extLst>
              <a:ext uri="{FF2B5EF4-FFF2-40B4-BE49-F238E27FC236}">
                <a16:creationId xmlns:a16="http://schemas.microsoft.com/office/drawing/2014/main" id="{D571EB78-C035-7D4F-8B80-54AFA6571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397" y="3002517"/>
            <a:ext cx="494474" cy="374976"/>
          </a:xfrm>
          <a:custGeom>
            <a:avLst/>
            <a:gdLst>
              <a:gd name="T0" fmla="*/ 986 w 1059"/>
              <a:gd name="T1" fmla="*/ 801 h 802"/>
              <a:gd name="T2" fmla="*/ 986 w 1059"/>
              <a:gd name="T3" fmla="*/ 801 h 802"/>
              <a:gd name="T4" fmla="*/ 72 w 1059"/>
              <a:gd name="T5" fmla="*/ 801 h 802"/>
              <a:gd name="T6" fmla="*/ 0 w 1059"/>
              <a:gd name="T7" fmla="*/ 729 h 802"/>
              <a:gd name="T8" fmla="*/ 0 w 1059"/>
              <a:gd name="T9" fmla="*/ 83 h 802"/>
              <a:gd name="T10" fmla="*/ 72 w 1059"/>
              <a:gd name="T11" fmla="*/ 0 h 802"/>
              <a:gd name="T12" fmla="*/ 986 w 1059"/>
              <a:gd name="T13" fmla="*/ 0 h 802"/>
              <a:gd name="T14" fmla="*/ 1058 w 1059"/>
              <a:gd name="T15" fmla="*/ 83 h 802"/>
              <a:gd name="T16" fmla="*/ 1058 w 1059"/>
              <a:gd name="T17" fmla="*/ 729 h 802"/>
              <a:gd name="T18" fmla="*/ 986 w 1059"/>
              <a:gd name="T19" fmla="*/ 801 h 802"/>
              <a:gd name="T20" fmla="*/ 72 w 1059"/>
              <a:gd name="T21" fmla="*/ 52 h 802"/>
              <a:gd name="T22" fmla="*/ 72 w 1059"/>
              <a:gd name="T23" fmla="*/ 52 h 802"/>
              <a:gd name="T24" fmla="*/ 51 w 1059"/>
              <a:gd name="T25" fmla="*/ 83 h 802"/>
              <a:gd name="T26" fmla="*/ 51 w 1059"/>
              <a:gd name="T27" fmla="*/ 729 h 802"/>
              <a:gd name="T28" fmla="*/ 72 w 1059"/>
              <a:gd name="T29" fmla="*/ 760 h 802"/>
              <a:gd name="T30" fmla="*/ 986 w 1059"/>
              <a:gd name="T31" fmla="*/ 760 h 802"/>
              <a:gd name="T32" fmla="*/ 1006 w 1059"/>
              <a:gd name="T33" fmla="*/ 729 h 802"/>
              <a:gd name="T34" fmla="*/ 1006 w 1059"/>
              <a:gd name="T35" fmla="*/ 83 h 802"/>
              <a:gd name="T36" fmla="*/ 986 w 1059"/>
              <a:gd name="T37" fmla="*/ 52 h 802"/>
              <a:gd name="T38" fmla="*/ 72 w 1059"/>
              <a:gd name="T39" fmla="*/ 52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9" h="802">
                <a:moveTo>
                  <a:pt x="986" y="801"/>
                </a:moveTo>
                <a:lnTo>
                  <a:pt x="986" y="801"/>
                </a:lnTo>
                <a:cubicBezTo>
                  <a:pt x="72" y="801"/>
                  <a:pt x="72" y="801"/>
                  <a:pt x="72" y="801"/>
                </a:cubicBezTo>
                <a:cubicBezTo>
                  <a:pt x="31" y="801"/>
                  <a:pt x="0" y="770"/>
                  <a:pt x="0" y="729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42"/>
                  <a:pt x="31" y="0"/>
                  <a:pt x="72" y="0"/>
                </a:cubicBezTo>
                <a:cubicBezTo>
                  <a:pt x="986" y="0"/>
                  <a:pt x="986" y="0"/>
                  <a:pt x="986" y="0"/>
                </a:cubicBezTo>
                <a:cubicBezTo>
                  <a:pt x="1027" y="0"/>
                  <a:pt x="1058" y="42"/>
                  <a:pt x="1058" y="83"/>
                </a:cubicBezTo>
                <a:cubicBezTo>
                  <a:pt x="1058" y="729"/>
                  <a:pt x="1058" y="729"/>
                  <a:pt x="1058" y="729"/>
                </a:cubicBezTo>
                <a:cubicBezTo>
                  <a:pt x="1058" y="770"/>
                  <a:pt x="1027" y="801"/>
                  <a:pt x="986" y="801"/>
                </a:cubicBezTo>
                <a:close/>
                <a:moveTo>
                  <a:pt x="72" y="52"/>
                </a:moveTo>
                <a:lnTo>
                  <a:pt x="72" y="52"/>
                </a:lnTo>
                <a:cubicBezTo>
                  <a:pt x="61" y="52"/>
                  <a:pt x="51" y="62"/>
                  <a:pt x="51" y="83"/>
                </a:cubicBezTo>
                <a:cubicBezTo>
                  <a:pt x="51" y="729"/>
                  <a:pt x="51" y="729"/>
                  <a:pt x="51" y="729"/>
                </a:cubicBezTo>
                <a:cubicBezTo>
                  <a:pt x="51" y="750"/>
                  <a:pt x="61" y="760"/>
                  <a:pt x="72" y="760"/>
                </a:cubicBezTo>
                <a:cubicBezTo>
                  <a:pt x="986" y="760"/>
                  <a:pt x="986" y="760"/>
                  <a:pt x="986" y="760"/>
                </a:cubicBezTo>
                <a:cubicBezTo>
                  <a:pt x="996" y="760"/>
                  <a:pt x="1006" y="750"/>
                  <a:pt x="1006" y="729"/>
                </a:cubicBezTo>
                <a:cubicBezTo>
                  <a:pt x="1006" y="83"/>
                  <a:pt x="1006" y="83"/>
                  <a:pt x="1006" y="83"/>
                </a:cubicBezTo>
                <a:cubicBezTo>
                  <a:pt x="1006" y="62"/>
                  <a:pt x="996" y="52"/>
                  <a:pt x="986" y="52"/>
                </a:cubicBezTo>
                <a:lnTo>
                  <a:pt x="72" y="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7" name="Freeform 208">
            <a:extLst>
              <a:ext uri="{FF2B5EF4-FFF2-40B4-BE49-F238E27FC236}">
                <a16:creationId xmlns:a16="http://schemas.microsoft.com/office/drawing/2014/main" id="{B78C89D9-0E49-9C43-98C2-D2F3851B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805" y="3237392"/>
            <a:ext cx="111257" cy="82413"/>
          </a:xfrm>
          <a:custGeom>
            <a:avLst/>
            <a:gdLst>
              <a:gd name="T0" fmla="*/ 215 w 237"/>
              <a:gd name="T1" fmla="*/ 174 h 175"/>
              <a:gd name="T2" fmla="*/ 215 w 237"/>
              <a:gd name="T3" fmla="*/ 174 h 175"/>
              <a:gd name="T4" fmla="*/ 31 w 237"/>
              <a:gd name="T5" fmla="*/ 174 h 175"/>
              <a:gd name="T6" fmla="*/ 0 w 237"/>
              <a:gd name="T7" fmla="*/ 154 h 175"/>
              <a:gd name="T8" fmla="*/ 0 w 237"/>
              <a:gd name="T9" fmla="*/ 31 h 175"/>
              <a:gd name="T10" fmla="*/ 31 w 237"/>
              <a:gd name="T11" fmla="*/ 0 h 175"/>
              <a:gd name="T12" fmla="*/ 215 w 237"/>
              <a:gd name="T13" fmla="*/ 0 h 175"/>
              <a:gd name="T14" fmla="*/ 236 w 237"/>
              <a:gd name="T15" fmla="*/ 31 h 175"/>
              <a:gd name="T16" fmla="*/ 236 w 237"/>
              <a:gd name="T17" fmla="*/ 154 h 175"/>
              <a:gd name="T18" fmla="*/ 215 w 237"/>
              <a:gd name="T19" fmla="*/ 174 h 175"/>
              <a:gd name="T20" fmla="*/ 51 w 237"/>
              <a:gd name="T21" fmla="*/ 123 h 175"/>
              <a:gd name="T22" fmla="*/ 51 w 237"/>
              <a:gd name="T23" fmla="*/ 123 h 175"/>
              <a:gd name="T24" fmla="*/ 195 w 237"/>
              <a:gd name="T25" fmla="*/ 123 h 175"/>
              <a:gd name="T26" fmla="*/ 195 w 237"/>
              <a:gd name="T27" fmla="*/ 51 h 175"/>
              <a:gd name="T28" fmla="*/ 51 w 237"/>
              <a:gd name="T29" fmla="*/ 51 h 175"/>
              <a:gd name="T30" fmla="*/ 51 w 237"/>
              <a:gd name="T31" fmla="*/ 12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" h="175">
                <a:moveTo>
                  <a:pt x="215" y="174"/>
                </a:moveTo>
                <a:lnTo>
                  <a:pt x="215" y="174"/>
                </a:lnTo>
                <a:cubicBezTo>
                  <a:pt x="31" y="174"/>
                  <a:pt x="31" y="174"/>
                  <a:pt x="31" y="174"/>
                </a:cubicBezTo>
                <a:cubicBezTo>
                  <a:pt x="10" y="174"/>
                  <a:pt x="0" y="164"/>
                  <a:pt x="0" y="15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0" y="0"/>
                  <a:pt x="31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26" y="0"/>
                  <a:pt x="236" y="10"/>
                  <a:pt x="236" y="31"/>
                </a:cubicBezTo>
                <a:cubicBezTo>
                  <a:pt x="236" y="154"/>
                  <a:pt x="236" y="154"/>
                  <a:pt x="236" y="154"/>
                </a:cubicBezTo>
                <a:cubicBezTo>
                  <a:pt x="236" y="164"/>
                  <a:pt x="226" y="174"/>
                  <a:pt x="215" y="174"/>
                </a:cubicBezTo>
                <a:close/>
                <a:moveTo>
                  <a:pt x="51" y="123"/>
                </a:moveTo>
                <a:lnTo>
                  <a:pt x="51" y="123"/>
                </a:lnTo>
                <a:cubicBezTo>
                  <a:pt x="195" y="123"/>
                  <a:pt x="195" y="123"/>
                  <a:pt x="195" y="123"/>
                </a:cubicBezTo>
                <a:cubicBezTo>
                  <a:pt x="195" y="51"/>
                  <a:pt x="195" y="51"/>
                  <a:pt x="195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1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8" name="Freeform 209">
            <a:extLst>
              <a:ext uri="{FF2B5EF4-FFF2-40B4-BE49-F238E27FC236}">
                <a16:creationId xmlns:a16="http://schemas.microsoft.com/office/drawing/2014/main" id="{8B3FF2C3-BE13-3B42-B88A-7FDC8F80F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6085" y="2887140"/>
            <a:ext cx="389399" cy="111257"/>
          </a:xfrm>
          <a:custGeom>
            <a:avLst/>
            <a:gdLst>
              <a:gd name="T0" fmla="*/ 31 w 833"/>
              <a:gd name="T1" fmla="*/ 236 h 237"/>
              <a:gd name="T2" fmla="*/ 31 w 833"/>
              <a:gd name="T3" fmla="*/ 236 h 237"/>
              <a:gd name="T4" fmla="*/ 0 w 833"/>
              <a:gd name="T5" fmla="*/ 226 h 237"/>
              <a:gd name="T6" fmla="*/ 21 w 833"/>
              <a:gd name="T7" fmla="*/ 195 h 237"/>
              <a:gd name="T8" fmla="*/ 739 w 833"/>
              <a:gd name="T9" fmla="*/ 0 h 237"/>
              <a:gd name="T10" fmla="*/ 780 w 833"/>
              <a:gd name="T11" fmla="*/ 31 h 237"/>
              <a:gd name="T12" fmla="*/ 832 w 833"/>
              <a:gd name="T13" fmla="*/ 206 h 237"/>
              <a:gd name="T14" fmla="*/ 811 w 833"/>
              <a:gd name="T15" fmla="*/ 236 h 237"/>
              <a:gd name="T16" fmla="*/ 780 w 833"/>
              <a:gd name="T17" fmla="*/ 216 h 237"/>
              <a:gd name="T18" fmla="*/ 739 w 833"/>
              <a:gd name="T19" fmla="*/ 52 h 237"/>
              <a:gd name="T20" fmla="*/ 31 w 833"/>
              <a:gd name="T21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3" h="237">
                <a:moveTo>
                  <a:pt x="31" y="236"/>
                </a:moveTo>
                <a:lnTo>
                  <a:pt x="31" y="236"/>
                </a:lnTo>
                <a:cubicBezTo>
                  <a:pt x="21" y="236"/>
                  <a:pt x="10" y="236"/>
                  <a:pt x="0" y="226"/>
                </a:cubicBezTo>
                <a:cubicBezTo>
                  <a:pt x="0" y="206"/>
                  <a:pt x="10" y="195"/>
                  <a:pt x="21" y="195"/>
                </a:cubicBezTo>
                <a:cubicBezTo>
                  <a:pt x="739" y="0"/>
                  <a:pt x="739" y="0"/>
                  <a:pt x="739" y="0"/>
                </a:cubicBezTo>
                <a:cubicBezTo>
                  <a:pt x="760" y="0"/>
                  <a:pt x="780" y="10"/>
                  <a:pt x="780" y="31"/>
                </a:cubicBezTo>
                <a:cubicBezTo>
                  <a:pt x="832" y="206"/>
                  <a:pt x="832" y="206"/>
                  <a:pt x="832" y="206"/>
                </a:cubicBezTo>
                <a:cubicBezTo>
                  <a:pt x="832" y="216"/>
                  <a:pt x="822" y="236"/>
                  <a:pt x="811" y="236"/>
                </a:cubicBezTo>
                <a:cubicBezTo>
                  <a:pt x="801" y="236"/>
                  <a:pt x="780" y="236"/>
                  <a:pt x="780" y="216"/>
                </a:cubicBezTo>
                <a:cubicBezTo>
                  <a:pt x="739" y="52"/>
                  <a:pt x="739" y="52"/>
                  <a:pt x="739" y="52"/>
                </a:cubicBezTo>
                <a:cubicBezTo>
                  <a:pt x="31" y="236"/>
                  <a:pt x="31" y="236"/>
                  <a:pt x="31" y="2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9" name="Freeform 210">
            <a:extLst>
              <a:ext uri="{FF2B5EF4-FFF2-40B4-BE49-F238E27FC236}">
                <a16:creationId xmlns:a16="http://schemas.microsoft.com/office/drawing/2014/main" id="{BC0ADBF1-F83A-7F4F-A70F-612D8247D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4730" y="2940708"/>
            <a:ext cx="187488" cy="57689"/>
          </a:xfrm>
          <a:custGeom>
            <a:avLst/>
            <a:gdLst>
              <a:gd name="T0" fmla="*/ 31 w 401"/>
              <a:gd name="T1" fmla="*/ 123 h 124"/>
              <a:gd name="T2" fmla="*/ 31 w 401"/>
              <a:gd name="T3" fmla="*/ 123 h 124"/>
              <a:gd name="T4" fmla="*/ 0 w 401"/>
              <a:gd name="T5" fmla="*/ 113 h 124"/>
              <a:gd name="T6" fmla="*/ 21 w 401"/>
              <a:gd name="T7" fmla="*/ 82 h 124"/>
              <a:gd name="T8" fmla="*/ 298 w 401"/>
              <a:gd name="T9" fmla="*/ 0 h 124"/>
              <a:gd name="T10" fmla="*/ 318 w 401"/>
              <a:gd name="T11" fmla="*/ 10 h 124"/>
              <a:gd name="T12" fmla="*/ 328 w 401"/>
              <a:gd name="T13" fmla="*/ 21 h 124"/>
              <a:gd name="T14" fmla="*/ 349 w 401"/>
              <a:gd name="T15" fmla="*/ 41 h 124"/>
              <a:gd name="T16" fmla="*/ 380 w 401"/>
              <a:gd name="T17" fmla="*/ 52 h 124"/>
              <a:gd name="T18" fmla="*/ 390 w 401"/>
              <a:gd name="T19" fmla="*/ 93 h 124"/>
              <a:gd name="T20" fmla="*/ 380 w 401"/>
              <a:gd name="T21" fmla="*/ 123 h 124"/>
              <a:gd name="T22" fmla="*/ 349 w 401"/>
              <a:gd name="T23" fmla="*/ 103 h 124"/>
              <a:gd name="T24" fmla="*/ 339 w 401"/>
              <a:gd name="T25" fmla="*/ 82 h 124"/>
              <a:gd name="T26" fmla="*/ 287 w 401"/>
              <a:gd name="T27" fmla="*/ 62 h 124"/>
              <a:gd name="T28" fmla="*/ 31 w 401"/>
              <a:gd name="T29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01" h="124">
                <a:moveTo>
                  <a:pt x="31" y="123"/>
                </a:moveTo>
                <a:lnTo>
                  <a:pt x="31" y="123"/>
                </a:lnTo>
                <a:cubicBezTo>
                  <a:pt x="10" y="123"/>
                  <a:pt x="10" y="123"/>
                  <a:pt x="0" y="113"/>
                </a:cubicBezTo>
                <a:cubicBezTo>
                  <a:pt x="0" y="93"/>
                  <a:pt x="10" y="82"/>
                  <a:pt x="21" y="82"/>
                </a:cubicBezTo>
                <a:cubicBezTo>
                  <a:pt x="298" y="0"/>
                  <a:pt x="298" y="0"/>
                  <a:pt x="298" y="0"/>
                </a:cubicBezTo>
                <a:cubicBezTo>
                  <a:pt x="308" y="0"/>
                  <a:pt x="308" y="0"/>
                  <a:pt x="318" y="10"/>
                </a:cubicBezTo>
                <a:cubicBezTo>
                  <a:pt x="318" y="10"/>
                  <a:pt x="328" y="10"/>
                  <a:pt x="328" y="21"/>
                </a:cubicBezTo>
                <a:cubicBezTo>
                  <a:pt x="328" y="31"/>
                  <a:pt x="339" y="41"/>
                  <a:pt x="349" y="41"/>
                </a:cubicBezTo>
                <a:cubicBezTo>
                  <a:pt x="370" y="31"/>
                  <a:pt x="380" y="41"/>
                  <a:pt x="380" y="52"/>
                </a:cubicBezTo>
                <a:cubicBezTo>
                  <a:pt x="390" y="93"/>
                  <a:pt x="390" y="93"/>
                  <a:pt x="390" y="93"/>
                </a:cubicBezTo>
                <a:cubicBezTo>
                  <a:pt x="400" y="103"/>
                  <a:pt x="390" y="123"/>
                  <a:pt x="380" y="123"/>
                </a:cubicBezTo>
                <a:cubicBezTo>
                  <a:pt x="359" y="123"/>
                  <a:pt x="349" y="123"/>
                  <a:pt x="349" y="103"/>
                </a:cubicBezTo>
                <a:cubicBezTo>
                  <a:pt x="339" y="82"/>
                  <a:pt x="339" y="82"/>
                  <a:pt x="339" y="82"/>
                </a:cubicBezTo>
                <a:cubicBezTo>
                  <a:pt x="318" y="82"/>
                  <a:pt x="298" y="72"/>
                  <a:pt x="287" y="62"/>
                </a:cubicBezTo>
                <a:cubicBezTo>
                  <a:pt x="31" y="123"/>
                  <a:pt x="31" y="123"/>
                  <a:pt x="31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60" name="Freeform 211">
            <a:extLst>
              <a:ext uri="{FF2B5EF4-FFF2-40B4-BE49-F238E27FC236}">
                <a16:creationId xmlns:a16="http://schemas.microsoft.com/office/drawing/2014/main" id="{A2CC3A49-3690-8D41-8616-50E7B383B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0206" y="3008698"/>
            <a:ext cx="2061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61" name="Freeform 212">
            <a:extLst>
              <a:ext uri="{FF2B5EF4-FFF2-40B4-BE49-F238E27FC236}">
                <a16:creationId xmlns:a16="http://schemas.microsoft.com/office/drawing/2014/main" id="{B35D5300-23B2-D14B-9C2D-2D823FA7E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0206" y="3008698"/>
            <a:ext cx="2061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62" name="Freeform 213">
            <a:extLst>
              <a:ext uri="{FF2B5EF4-FFF2-40B4-BE49-F238E27FC236}">
                <a16:creationId xmlns:a16="http://schemas.microsoft.com/office/drawing/2014/main" id="{489BF855-8430-5F4A-824D-F8BA5A759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2519" y="3008698"/>
            <a:ext cx="2060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63" name="Freeform 214">
            <a:extLst>
              <a:ext uri="{FF2B5EF4-FFF2-40B4-BE49-F238E27FC236}">
                <a16:creationId xmlns:a16="http://schemas.microsoft.com/office/drawing/2014/main" id="{CAB15E6E-FD99-F54B-BF7D-E9C90080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2519" y="3008698"/>
            <a:ext cx="2060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64" name="Freeform 215">
            <a:extLst>
              <a:ext uri="{FF2B5EF4-FFF2-40B4-BE49-F238E27FC236}">
                <a16:creationId xmlns:a16="http://schemas.microsoft.com/office/drawing/2014/main" id="{839A764F-7D88-FC4B-BF39-E44A81690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372" y="493063"/>
            <a:ext cx="1602919" cy="1433974"/>
          </a:xfrm>
          <a:custGeom>
            <a:avLst/>
            <a:gdLst>
              <a:gd name="T0" fmla="*/ 2288 w 3429"/>
              <a:gd name="T1" fmla="*/ 0 h 3071"/>
              <a:gd name="T2" fmla="*/ 2288 w 3429"/>
              <a:gd name="T3" fmla="*/ 0 h 3071"/>
              <a:gd name="T4" fmla="*/ 1138 w 3429"/>
              <a:gd name="T5" fmla="*/ 0 h 3071"/>
              <a:gd name="T6" fmla="*/ 676 w 3429"/>
              <a:gd name="T7" fmla="*/ 277 h 3071"/>
              <a:gd name="T8" fmla="*/ 102 w 3429"/>
              <a:gd name="T9" fmla="*/ 1263 h 3071"/>
              <a:gd name="T10" fmla="*/ 102 w 3429"/>
              <a:gd name="T11" fmla="*/ 1807 h 3071"/>
              <a:gd name="T12" fmla="*/ 676 w 3429"/>
              <a:gd name="T13" fmla="*/ 2803 h 3071"/>
              <a:gd name="T14" fmla="*/ 1138 w 3429"/>
              <a:gd name="T15" fmla="*/ 3070 h 3071"/>
              <a:gd name="T16" fmla="*/ 2288 w 3429"/>
              <a:gd name="T17" fmla="*/ 3070 h 3071"/>
              <a:gd name="T18" fmla="*/ 2760 w 3429"/>
              <a:gd name="T19" fmla="*/ 2803 h 3071"/>
              <a:gd name="T20" fmla="*/ 3335 w 3429"/>
              <a:gd name="T21" fmla="*/ 1807 h 3071"/>
              <a:gd name="T22" fmla="*/ 3335 w 3429"/>
              <a:gd name="T23" fmla="*/ 1263 h 3071"/>
              <a:gd name="T24" fmla="*/ 2760 w 3429"/>
              <a:gd name="T25" fmla="*/ 277 h 3071"/>
              <a:gd name="T26" fmla="*/ 2288 w 3429"/>
              <a:gd name="T27" fmla="*/ 0 h 3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29" h="3071">
                <a:moveTo>
                  <a:pt x="2288" y="0"/>
                </a:moveTo>
                <a:lnTo>
                  <a:pt x="2288" y="0"/>
                </a:lnTo>
                <a:cubicBezTo>
                  <a:pt x="1138" y="0"/>
                  <a:pt x="1138" y="0"/>
                  <a:pt x="1138" y="0"/>
                </a:cubicBezTo>
                <a:cubicBezTo>
                  <a:pt x="943" y="0"/>
                  <a:pt x="769" y="103"/>
                  <a:pt x="676" y="277"/>
                </a:cubicBezTo>
                <a:cubicBezTo>
                  <a:pt x="102" y="1263"/>
                  <a:pt x="102" y="1263"/>
                  <a:pt x="102" y="1263"/>
                </a:cubicBezTo>
                <a:cubicBezTo>
                  <a:pt x="0" y="1437"/>
                  <a:pt x="0" y="1643"/>
                  <a:pt x="102" y="1807"/>
                </a:cubicBezTo>
                <a:cubicBezTo>
                  <a:pt x="676" y="2803"/>
                  <a:pt x="676" y="2803"/>
                  <a:pt x="676" y="2803"/>
                </a:cubicBezTo>
                <a:cubicBezTo>
                  <a:pt x="769" y="2967"/>
                  <a:pt x="943" y="3070"/>
                  <a:pt x="1138" y="3070"/>
                </a:cubicBezTo>
                <a:cubicBezTo>
                  <a:pt x="2288" y="3070"/>
                  <a:pt x="2288" y="3070"/>
                  <a:pt x="2288" y="3070"/>
                </a:cubicBezTo>
                <a:cubicBezTo>
                  <a:pt x="2483" y="3070"/>
                  <a:pt x="2658" y="2967"/>
                  <a:pt x="2760" y="2803"/>
                </a:cubicBezTo>
                <a:cubicBezTo>
                  <a:pt x="3335" y="1807"/>
                  <a:pt x="3335" y="1807"/>
                  <a:pt x="3335" y="1807"/>
                </a:cubicBezTo>
                <a:cubicBezTo>
                  <a:pt x="3428" y="1643"/>
                  <a:pt x="3428" y="1437"/>
                  <a:pt x="3335" y="1263"/>
                </a:cubicBezTo>
                <a:cubicBezTo>
                  <a:pt x="2760" y="277"/>
                  <a:pt x="2760" y="277"/>
                  <a:pt x="2760" y="277"/>
                </a:cubicBezTo>
                <a:cubicBezTo>
                  <a:pt x="2658" y="103"/>
                  <a:pt x="2483" y="0"/>
                  <a:pt x="228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08" name="Freeform 259">
            <a:extLst>
              <a:ext uri="{FF2B5EF4-FFF2-40B4-BE49-F238E27FC236}">
                <a16:creationId xmlns:a16="http://schemas.microsoft.com/office/drawing/2014/main" id="{6B2562BF-946F-004B-B091-168093C86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655" y="758843"/>
            <a:ext cx="494474" cy="374976"/>
          </a:xfrm>
          <a:custGeom>
            <a:avLst/>
            <a:gdLst>
              <a:gd name="T0" fmla="*/ 975 w 1058"/>
              <a:gd name="T1" fmla="*/ 800 h 801"/>
              <a:gd name="T2" fmla="*/ 975 w 1058"/>
              <a:gd name="T3" fmla="*/ 800 h 801"/>
              <a:gd name="T4" fmla="*/ 72 w 1058"/>
              <a:gd name="T5" fmla="*/ 800 h 801"/>
              <a:gd name="T6" fmla="*/ 0 w 1058"/>
              <a:gd name="T7" fmla="*/ 728 h 801"/>
              <a:gd name="T8" fmla="*/ 0 w 1058"/>
              <a:gd name="T9" fmla="*/ 71 h 801"/>
              <a:gd name="T10" fmla="*/ 72 w 1058"/>
              <a:gd name="T11" fmla="*/ 0 h 801"/>
              <a:gd name="T12" fmla="*/ 975 w 1058"/>
              <a:gd name="T13" fmla="*/ 0 h 801"/>
              <a:gd name="T14" fmla="*/ 1057 w 1058"/>
              <a:gd name="T15" fmla="*/ 71 h 801"/>
              <a:gd name="T16" fmla="*/ 1057 w 1058"/>
              <a:gd name="T17" fmla="*/ 728 h 801"/>
              <a:gd name="T18" fmla="*/ 975 w 1058"/>
              <a:gd name="T19" fmla="*/ 800 h 801"/>
              <a:gd name="T20" fmla="*/ 72 w 1058"/>
              <a:gd name="T21" fmla="*/ 41 h 801"/>
              <a:gd name="T22" fmla="*/ 72 w 1058"/>
              <a:gd name="T23" fmla="*/ 41 h 801"/>
              <a:gd name="T24" fmla="*/ 41 w 1058"/>
              <a:gd name="T25" fmla="*/ 71 h 801"/>
              <a:gd name="T26" fmla="*/ 41 w 1058"/>
              <a:gd name="T27" fmla="*/ 728 h 801"/>
              <a:gd name="T28" fmla="*/ 72 w 1058"/>
              <a:gd name="T29" fmla="*/ 749 h 801"/>
              <a:gd name="T30" fmla="*/ 975 w 1058"/>
              <a:gd name="T31" fmla="*/ 749 h 801"/>
              <a:gd name="T32" fmla="*/ 1006 w 1058"/>
              <a:gd name="T33" fmla="*/ 728 h 801"/>
              <a:gd name="T34" fmla="*/ 1006 w 1058"/>
              <a:gd name="T35" fmla="*/ 71 h 801"/>
              <a:gd name="T36" fmla="*/ 975 w 1058"/>
              <a:gd name="T37" fmla="*/ 41 h 801"/>
              <a:gd name="T38" fmla="*/ 72 w 1058"/>
              <a:gd name="T39" fmla="*/ 41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8" h="801">
                <a:moveTo>
                  <a:pt x="975" y="800"/>
                </a:moveTo>
                <a:lnTo>
                  <a:pt x="975" y="800"/>
                </a:lnTo>
                <a:cubicBezTo>
                  <a:pt x="72" y="800"/>
                  <a:pt x="72" y="800"/>
                  <a:pt x="72" y="800"/>
                </a:cubicBezTo>
                <a:cubicBezTo>
                  <a:pt x="30" y="800"/>
                  <a:pt x="0" y="770"/>
                  <a:pt x="0" y="728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30"/>
                  <a:pt x="30" y="0"/>
                  <a:pt x="72" y="0"/>
                </a:cubicBezTo>
                <a:cubicBezTo>
                  <a:pt x="975" y="0"/>
                  <a:pt x="975" y="0"/>
                  <a:pt x="975" y="0"/>
                </a:cubicBezTo>
                <a:cubicBezTo>
                  <a:pt x="1016" y="0"/>
                  <a:pt x="1057" y="30"/>
                  <a:pt x="1057" y="71"/>
                </a:cubicBezTo>
                <a:cubicBezTo>
                  <a:pt x="1057" y="728"/>
                  <a:pt x="1057" y="728"/>
                  <a:pt x="1057" y="728"/>
                </a:cubicBezTo>
                <a:cubicBezTo>
                  <a:pt x="1057" y="770"/>
                  <a:pt x="1016" y="800"/>
                  <a:pt x="975" y="800"/>
                </a:cubicBezTo>
                <a:close/>
                <a:moveTo>
                  <a:pt x="72" y="41"/>
                </a:moveTo>
                <a:lnTo>
                  <a:pt x="72" y="41"/>
                </a:lnTo>
                <a:cubicBezTo>
                  <a:pt x="61" y="41"/>
                  <a:pt x="41" y="61"/>
                  <a:pt x="41" y="71"/>
                </a:cubicBezTo>
                <a:cubicBezTo>
                  <a:pt x="41" y="728"/>
                  <a:pt x="41" y="728"/>
                  <a:pt x="41" y="728"/>
                </a:cubicBezTo>
                <a:cubicBezTo>
                  <a:pt x="41" y="739"/>
                  <a:pt x="61" y="749"/>
                  <a:pt x="72" y="749"/>
                </a:cubicBezTo>
                <a:cubicBezTo>
                  <a:pt x="975" y="749"/>
                  <a:pt x="975" y="749"/>
                  <a:pt x="975" y="749"/>
                </a:cubicBezTo>
                <a:cubicBezTo>
                  <a:pt x="995" y="749"/>
                  <a:pt x="1006" y="739"/>
                  <a:pt x="1006" y="728"/>
                </a:cubicBezTo>
                <a:cubicBezTo>
                  <a:pt x="1006" y="71"/>
                  <a:pt x="1006" y="71"/>
                  <a:pt x="1006" y="71"/>
                </a:cubicBezTo>
                <a:cubicBezTo>
                  <a:pt x="1006" y="61"/>
                  <a:pt x="995" y="41"/>
                  <a:pt x="975" y="41"/>
                </a:cubicBezTo>
                <a:lnTo>
                  <a:pt x="7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09" name="Freeform 260">
            <a:extLst>
              <a:ext uri="{FF2B5EF4-FFF2-40B4-BE49-F238E27FC236}">
                <a16:creationId xmlns:a16="http://schemas.microsoft.com/office/drawing/2014/main" id="{5D046AA6-5A2E-AB47-B422-9FDEDF326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063" y="993718"/>
            <a:ext cx="111257" cy="82413"/>
          </a:xfrm>
          <a:custGeom>
            <a:avLst/>
            <a:gdLst>
              <a:gd name="T0" fmla="*/ 215 w 237"/>
              <a:gd name="T1" fmla="*/ 174 h 175"/>
              <a:gd name="T2" fmla="*/ 215 w 237"/>
              <a:gd name="T3" fmla="*/ 174 h 175"/>
              <a:gd name="T4" fmla="*/ 20 w 237"/>
              <a:gd name="T5" fmla="*/ 174 h 175"/>
              <a:gd name="T6" fmla="*/ 0 w 237"/>
              <a:gd name="T7" fmla="*/ 143 h 175"/>
              <a:gd name="T8" fmla="*/ 0 w 237"/>
              <a:gd name="T9" fmla="*/ 20 h 175"/>
              <a:gd name="T10" fmla="*/ 20 w 237"/>
              <a:gd name="T11" fmla="*/ 0 h 175"/>
              <a:gd name="T12" fmla="*/ 215 w 237"/>
              <a:gd name="T13" fmla="*/ 0 h 175"/>
              <a:gd name="T14" fmla="*/ 236 w 237"/>
              <a:gd name="T15" fmla="*/ 20 h 175"/>
              <a:gd name="T16" fmla="*/ 236 w 237"/>
              <a:gd name="T17" fmla="*/ 143 h 175"/>
              <a:gd name="T18" fmla="*/ 215 w 237"/>
              <a:gd name="T19" fmla="*/ 174 h 175"/>
              <a:gd name="T20" fmla="*/ 51 w 237"/>
              <a:gd name="T21" fmla="*/ 123 h 175"/>
              <a:gd name="T22" fmla="*/ 51 w 237"/>
              <a:gd name="T23" fmla="*/ 123 h 175"/>
              <a:gd name="T24" fmla="*/ 184 w 237"/>
              <a:gd name="T25" fmla="*/ 123 h 175"/>
              <a:gd name="T26" fmla="*/ 184 w 237"/>
              <a:gd name="T27" fmla="*/ 41 h 175"/>
              <a:gd name="T28" fmla="*/ 51 w 237"/>
              <a:gd name="T29" fmla="*/ 41 h 175"/>
              <a:gd name="T30" fmla="*/ 51 w 237"/>
              <a:gd name="T31" fmla="*/ 12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" h="175">
                <a:moveTo>
                  <a:pt x="215" y="174"/>
                </a:moveTo>
                <a:lnTo>
                  <a:pt x="215" y="174"/>
                </a:lnTo>
                <a:cubicBezTo>
                  <a:pt x="20" y="174"/>
                  <a:pt x="20" y="174"/>
                  <a:pt x="20" y="174"/>
                </a:cubicBezTo>
                <a:cubicBezTo>
                  <a:pt x="10" y="174"/>
                  <a:pt x="0" y="154"/>
                  <a:pt x="0" y="143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25" y="0"/>
                  <a:pt x="236" y="10"/>
                  <a:pt x="236" y="20"/>
                </a:cubicBezTo>
                <a:cubicBezTo>
                  <a:pt x="236" y="143"/>
                  <a:pt x="236" y="143"/>
                  <a:pt x="236" y="143"/>
                </a:cubicBezTo>
                <a:cubicBezTo>
                  <a:pt x="236" y="154"/>
                  <a:pt x="225" y="174"/>
                  <a:pt x="215" y="174"/>
                </a:cubicBezTo>
                <a:close/>
                <a:moveTo>
                  <a:pt x="51" y="123"/>
                </a:moveTo>
                <a:lnTo>
                  <a:pt x="51" y="123"/>
                </a:lnTo>
                <a:cubicBezTo>
                  <a:pt x="184" y="123"/>
                  <a:pt x="184" y="123"/>
                  <a:pt x="184" y="123"/>
                </a:cubicBezTo>
                <a:cubicBezTo>
                  <a:pt x="184" y="41"/>
                  <a:pt x="184" y="41"/>
                  <a:pt x="184" y="41"/>
                </a:cubicBezTo>
                <a:cubicBezTo>
                  <a:pt x="51" y="41"/>
                  <a:pt x="51" y="41"/>
                  <a:pt x="51" y="41"/>
                </a:cubicBezTo>
                <a:lnTo>
                  <a:pt x="51" y="1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0" name="Freeform 261">
            <a:extLst>
              <a:ext uri="{FF2B5EF4-FFF2-40B4-BE49-F238E27FC236}">
                <a16:creationId xmlns:a16="http://schemas.microsoft.com/office/drawing/2014/main" id="{0B89EA05-AF11-2848-BDC5-020B0B695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343" y="637284"/>
            <a:ext cx="389398" cy="115377"/>
          </a:xfrm>
          <a:custGeom>
            <a:avLst/>
            <a:gdLst>
              <a:gd name="T0" fmla="*/ 31 w 832"/>
              <a:gd name="T1" fmla="*/ 246 h 247"/>
              <a:gd name="T2" fmla="*/ 31 w 832"/>
              <a:gd name="T3" fmla="*/ 246 h 247"/>
              <a:gd name="T4" fmla="*/ 0 w 832"/>
              <a:gd name="T5" fmla="*/ 226 h 247"/>
              <a:gd name="T6" fmla="*/ 20 w 832"/>
              <a:gd name="T7" fmla="*/ 195 h 247"/>
              <a:gd name="T8" fmla="*/ 729 w 832"/>
              <a:gd name="T9" fmla="*/ 0 h 247"/>
              <a:gd name="T10" fmla="*/ 780 w 832"/>
              <a:gd name="T11" fmla="*/ 31 h 247"/>
              <a:gd name="T12" fmla="*/ 831 w 832"/>
              <a:gd name="T13" fmla="*/ 205 h 247"/>
              <a:gd name="T14" fmla="*/ 811 w 832"/>
              <a:gd name="T15" fmla="*/ 236 h 247"/>
              <a:gd name="T16" fmla="*/ 780 w 832"/>
              <a:gd name="T17" fmla="*/ 226 h 247"/>
              <a:gd name="T18" fmla="*/ 739 w 832"/>
              <a:gd name="T19" fmla="*/ 51 h 247"/>
              <a:gd name="T20" fmla="*/ 31 w 832"/>
              <a:gd name="T21" fmla="*/ 24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2" h="247">
                <a:moveTo>
                  <a:pt x="31" y="246"/>
                </a:moveTo>
                <a:lnTo>
                  <a:pt x="31" y="246"/>
                </a:lnTo>
                <a:cubicBezTo>
                  <a:pt x="20" y="246"/>
                  <a:pt x="10" y="236"/>
                  <a:pt x="0" y="226"/>
                </a:cubicBezTo>
                <a:cubicBezTo>
                  <a:pt x="0" y="216"/>
                  <a:pt x="10" y="195"/>
                  <a:pt x="20" y="195"/>
                </a:cubicBezTo>
                <a:cubicBezTo>
                  <a:pt x="729" y="0"/>
                  <a:pt x="729" y="0"/>
                  <a:pt x="729" y="0"/>
                </a:cubicBezTo>
                <a:cubicBezTo>
                  <a:pt x="749" y="0"/>
                  <a:pt x="770" y="10"/>
                  <a:pt x="780" y="31"/>
                </a:cubicBezTo>
                <a:cubicBezTo>
                  <a:pt x="831" y="205"/>
                  <a:pt x="831" y="205"/>
                  <a:pt x="831" y="205"/>
                </a:cubicBezTo>
                <a:cubicBezTo>
                  <a:pt x="831" y="226"/>
                  <a:pt x="821" y="236"/>
                  <a:pt x="811" y="236"/>
                </a:cubicBezTo>
                <a:cubicBezTo>
                  <a:pt x="801" y="246"/>
                  <a:pt x="780" y="236"/>
                  <a:pt x="780" y="226"/>
                </a:cubicBezTo>
                <a:cubicBezTo>
                  <a:pt x="739" y="51"/>
                  <a:pt x="739" y="51"/>
                  <a:pt x="739" y="51"/>
                </a:cubicBezTo>
                <a:cubicBezTo>
                  <a:pt x="31" y="246"/>
                  <a:pt x="31" y="246"/>
                  <a:pt x="31" y="2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1" name="Freeform 262">
            <a:extLst>
              <a:ext uri="{FF2B5EF4-FFF2-40B4-BE49-F238E27FC236}">
                <a16:creationId xmlns:a16="http://schemas.microsoft.com/office/drawing/2014/main" id="{99F94C26-054D-0344-A9DB-6CC02B14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986" y="694973"/>
            <a:ext cx="187489" cy="57689"/>
          </a:xfrm>
          <a:custGeom>
            <a:avLst/>
            <a:gdLst>
              <a:gd name="T0" fmla="*/ 20 w 401"/>
              <a:gd name="T1" fmla="*/ 123 h 124"/>
              <a:gd name="T2" fmla="*/ 20 w 401"/>
              <a:gd name="T3" fmla="*/ 123 h 124"/>
              <a:gd name="T4" fmla="*/ 0 w 401"/>
              <a:gd name="T5" fmla="*/ 103 h 124"/>
              <a:gd name="T6" fmla="*/ 20 w 401"/>
              <a:gd name="T7" fmla="*/ 72 h 124"/>
              <a:gd name="T8" fmla="*/ 298 w 401"/>
              <a:gd name="T9" fmla="*/ 0 h 124"/>
              <a:gd name="T10" fmla="*/ 318 w 401"/>
              <a:gd name="T11" fmla="*/ 0 h 124"/>
              <a:gd name="T12" fmla="*/ 328 w 401"/>
              <a:gd name="T13" fmla="*/ 11 h 124"/>
              <a:gd name="T14" fmla="*/ 349 w 401"/>
              <a:gd name="T15" fmla="*/ 31 h 124"/>
              <a:gd name="T16" fmla="*/ 380 w 401"/>
              <a:gd name="T17" fmla="*/ 52 h 124"/>
              <a:gd name="T18" fmla="*/ 390 w 401"/>
              <a:gd name="T19" fmla="*/ 82 h 124"/>
              <a:gd name="T20" fmla="*/ 369 w 401"/>
              <a:gd name="T21" fmla="*/ 113 h 124"/>
              <a:gd name="T22" fmla="*/ 349 w 401"/>
              <a:gd name="T23" fmla="*/ 103 h 124"/>
              <a:gd name="T24" fmla="*/ 339 w 401"/>
              <a:gd name="T25" fmla="*/ 82 h 124"/>
              <a:gd name="T26" fmla="*/ 287 w 401"/>
              <a:gd name="T27" fmla="*/ 52 h 124"/>
              <a:gd name="T28" fmla="*/ 30 w 401"/>
              <a:gd name="T29" fmla="*/ 123 h 124"/>
              <a:gd name="T30" fmla="*/ 20 w 401"/>
              <a:gd name="T31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1" h="124">
                <a:moveTo>
                  <a:pt x="20" y="123"/>
                </a:moveTo>
                <a:lnTo>
                  <a:pt x="20" y="123"/>
                </a:lnTo>
                <a:cubicBezTo>
                  <a:pt x="10" y="123"/>
                  <a:pt x="0" y="113"/>
                  <a:pt x="0" y="103"/>
                </a:cubicBezTo>
                <a:cubicBezTo>
                  <a:pt x="0" y="93"/>
                  <a:pt x="0" y="72"/>
                  <a:pt x="20" y="72"/>
                </a:cubicBezTo>
                <a:cubicBezTo>
                  <a:pt x="298" y="0"/>
                  <a:pt x="298" y="0"/>
                  <a:pt x="298" y="0"/>
                </a:cubicBezTo>
                <a:cubicBezTo>
                  <a:pt x="298" y="0"/>
                  <a:pt x="308" y="0"/>
                  <a:pt x="318" y="0"/>
                </a:cubicBezTo>
                <a:lnTo>
                  <a:pt x="328" y="11"/>
                </a:lnTo>
                <a:cubicBezTo>
                  <a:pt x="328" y="21"/>
                  <a:pt x="339" y="31"/>
                  <a:pt x="349" y="31"/>
                </a:cubicBezTo>
                <a:cubicBezTo>
                  <a:pt x="359" y="31"/>
                  <a:pt x="380" y="31"/>
                  <a:pt x="380" y="52"/>
                </a:cubicBezTo>
                <a:cubicBezTo>
                  <a:pt x="390" y="82"/>
                  <a:pt x="390" y="82"/>
                  <a:pt x="390" y="82"/>
                </a:cubicBezTo>
                <a:cubicBezTo>
                  <a:pt x="400" y="103"/>
                  <a:pt x="390" y="113"/>
                  <a:pt x="369" y="113"/>
                </a:cubicBezTo>
                <a:cubicBezTo>
                  <a:pt x="359" y="123"/>
                  <a:pt x="349" y="113"/>
                  <a:pt x="349" y="103"/>
                </a:cubicBezTo>
                <a:cubicBezTo>
                  <a:pt x="339" y="82"/>
                  <a:pt x="339" y="82"/>
                  <a:pt x="339" y="82"/>
                </a:cubicBezTo>
                <a:cubicBezTo>
                  <a:pt x="318" y="72"/>
                  <a:pt x="298" y="62"/>
                  <a:pt x="287" y="52"/>
                </a:cubicBezTo>
                <a:cubicBezTo>
                  <a:pt x="30" y="123"/>
                  <a:pt x="30" y="123"/>
                  <a:pt x="30" y="123"/>
                </a:cubicBezTo>
                <a:cubicBezTo>
                  <a:pt x="30" y="123"/>
                  <a:pt x="30" y="123"/>
                  <a:pt x="20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2" name="Freeform 263">
            <a:extLst>
              <a:ext uri="{FF2B5EF4-FFF2-40B4-BE49-F238E27FC236}">
                <a16:creationId xmlns:a16="http://schemas.microsoft.com/office/drawing/2014/main" id="{9A5413DC-90E0-3B43-91DA-A80A22B5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464" y="758843"/>
            <a:ext cx="2060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3" name="Freeform 264">
            <a:extLst>
              <a:ext uri="{FF2B5EF4-FFF2-40B4-BE49-F238E27FC236}">
                <a16:creationId xmlns:a16="http://schemas.microsoft.com/office/drawing/2014/main" id="{5DC125B3-4D9F-4C46-936C-B2E3213A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464" y="758843"/>
            <a:ext cx="2060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4" name="Freeform 265">
            <a:extLst>
              <a:ext uri="{FF2B5EF4-FFF2-40B4-BE49-F238E27FC236}">
                <a16:creationId xmlns:a16="http://schemas.microsoft.com/office/drawing/2014/main" id="{54B7C3F5-F34F-9442-AE2B-4A9EF6BB5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16" y="758843"/>
            <a:ext cx="2060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5" name="Freeform 266">
            <a:extLst>
              <a:ext uri="{FF2B5EF4-FFF2-40B4-BE49-F238E27FC236}">
                <a16:creationId xmlns:a16="http://schemas.microsoft.com/office/drawing/2014/main" id="{4C660ECD-3213-C048-BD3D-80B30BEC9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16" y="758843"/>
            <a:ext cx="2060" cy="206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16" name="Freeform 267">
            <a:extLst>
              <a:ext uri="{FF2B5EF4-FFF2-40B4-BE49-F238E27FC236}">
                <a16:creationId xmlns:a16="http://schemas.microsoft.com/office/drawing/2014/main" id="{B8282264-F7F8-384A-A131-C0865CB5D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372" y="4930964"/>
            <a:ext cx="1602919" cy="1433974"/>
          </a:xfrm>
          <a:custGeom>
            <a:avLst/>
            <a:gdLst>
              <a:gd name="T0" fmla="*/ 2288 w 3429"/>
              <a:gd name="T1" fmla="*/ 0 h 3071"/>
              <a:gd name="T2" fmla="*/ 2288 w 3429"/>
              <a:gd name="T3" fmla="*/ 0 h 3071"/>
              <a:gd name="T4" fmla="*/ 1138 w 3429"/>
              <a:gd name="T5" fmla="*/ 0 h 3071"/>
              <a:gd name="T6" fmla="*/ 676 w 3429"/>
              <a:gd name="T7" fmla="*/ 267 h 3071"/>
              <a:gd name="T8" fmla="*/ 102 w 3429"/>
              <a:gd name="T9" fmla="*/ 1263 h 3071"/>
              <a:gd name="T10" fmla="*/ 102 w 3429"/>
              <a:gd name="T11" fmla="*/ 1807 h 3071"/>
              <a:gd name="T12" fmla="*/ 676 w 3429"/>
              <a:gd name="T13" fmla="*/ 2803 h 3071"/>
              <a:gd name="T14" fmla="*/ 1138 w 3429"/>
              <a:gd name="T15" fmla="*/ 3070 h 3071"/>
              <a:gd name="T16" fmla="*/ 2288 w 3429"/>
              <a:gd name="T17" fmla="*/ 3070 h 3071"/>
              <a:gd name="T18" fmla="*/ 2760 w 3429"/>
              <a:gd name="T19" fmla="*/ 2803 h 3071"/>
              <a:gd name="T20" fmla="*/ 3335 w 3429"/>
              <a:gd name="T21" fmla="*/ 1807 h 3071"/>
              <a:gd name="T22" fmla="*/ 3335 w 3429"/>
              <a:gd name="T23" fmla="*/ 1263 h 3071"/>
              <a:gd name="T24" fmla="*/ 2760 w 3429"/>
              <a:gd name="T25" fmla="*/ 267 h 3071"/>
              <a:gd name="T26" fmla="*/ 2288 w 3429"/>
              <a:gd name="T27" fmla="*/ 0 h 3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29" h="3071">
                <a:moveTo>
                  <a:pt x="2288" y="0"/>
                </a:moveTo>
                <a:lnTo>
                  <a:pt x="2288" y="0"/>
                </a:lnTo>
                <a:cubicBezTo>
                  <a:pt x="1138" y="0"/>
                  <a:pt x="1138" y="0"/>
                  <a:pt x="1138" y="0"/>
                </a:cubicBezTo>
                <a:cubicBezTo>
                  <a:pt x="943" y="0"/>
                  <a:pt x="769" y="103"/>
                  <a:pt x="676" y="267"/>
                </a:cubicBezTo>
                <a:cubicBezTo>
                  <a:pt x="102" y="1263"/>
                  <a:pt x="102" y="1263"/>
                  <a:pt x="102" y="1263"/>
                </a:cubicBezTo>
                <a:cubicBezTo>
                  <a:pt x="0" y="1427"/>
                  <a:pt x="0" y="1642"/>
                  <a:pt x="102" y="1807"/>
                </a:cubicBezTo>
                <a:cubicBezTo>
                  <a:pt x="676" y="2803"/>
                  <a:pt x="676" y="2803"/>
                  <a:pt x="676" y="2803"/>
                </a:cubicBezTo>
                <a:cubicBezTo>
                  <a:pt x="769" y="2967"/>
                  <a:pt x="943" y="3070"/>
                  <a:pt x="1138" y="3070"/>
                </a:cubicBezTo>
                <a:cubicBezTo>
                  <a:pt x="2288" y="3070"/>
                  <a:pt x="2288" y="3070"/>
                  <a:pt x="2288" y="3070"/>
                </a:cubicBezTo>
                <a:cubicBezTo>
                  <a:pt x="2483" y="3070"/>
                  <a:pt x="2658" y="2967"/>
                  <a:pt x="2760" y="2803"/>
                </a:cubicBezTo>
                <a:cubicBezTo>
                  <a:pt x="3335" y="1807"/>
                  <a:pt x="3335" y="1807"/>
                  <a:pt x="3335" y="1807"/>
                </a:cubicBezTo>
                <a:cubicBezTo>
                  <a:pt x="3428" y="1642"/>
                  <a:pt x="3428" y="1427"/>
                  <a:pt x="3335" y="1263"/>
                </a:cubicBezTo>
                <a:cubicBezTo>
                  <a:pt x="2760" y="267"/>
                  <a:pt x="2760" y="267"/>
                  <a:pt x="2760" y="267"/>
                </a:cubicBezTo>
                <a:cubicBezTo>
                  <a:pt x="2658" y="103"/>
                  <a:pt x="2483" y="0"/>
                  <a:pt x="228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3" name="Freeform 313">
            <a:extLst>
              <a:ext uri="{FF2B5EF4-FFF2-40B4-BE49-F238E27FC236}">
                <a16:creationId xmlns:a16="http://schemas.microsoft.com/office/drawing/2014/main" id="{B7E0A5A4-32D6-6049-8DE2-2A001CDE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655" y="5190563"/>
            <a:ext cx="494474" cy="374976"/>
          </a:xfrm>
          <a:custGeom>
            <a:avLst/>
            <a:gdLst>
              <a:gd name="T0" fmla="*/ 975 w 1058"/>
              <a:gd name="T1" fmla="*/ 801 h 802"/>
              <a:gd name="T2" fmla="*/ 975 w 1058"/>
              <a:gd name="T3" fmla="*/ 801 h 802"/>
              <a:gd name="T4" fmla="*/ 72 w 1058"/>
              <a:gd name="T5" fmla="*/ 801 h 802"/>
              <a:gd name="T6" fmla="*/ 0 w 1058"/>
              <a:gd name="T7" fmla="*/ 729 h 802"/>
              <a:gd name="T8" fmla="*/ 0 w 1058"/>
              <a:gd name="T9" fmla="*/ 72 h 802"/>
              <a:gd name="T10" fmla="*/ 72 w 1058"/>
              <a:gd name="T11" fmla="*/ 0 h 802"/>
              <a:gd name="T12" fmla="*/ 975 w 1058"/>
              <a:gd name="T13" fmla="*/ 0 h 802"/>
              <a:gd name="T14" fmla="*/ 1057 w 1058"/>
              <a:gd name="T15" fmla="*/ 72 h 802"/>
              <a:gd name="T16" fmla="*/ 1057 w 1058"/>
              <a:gd name="T17" fmla="*/ 729 h 802"/>
              <a:gd name="T18" fmla="*/ 975 w 1058"/>
              <a:gd name="T19" fmla="*/ 801 h 802"/>
              <a:gd name="T20" fmla="*/ 72 w 1058"/>
              <a:gd name="T21" fmla="*/ 52 h 802"/>
              <a:gd name="T22" fmla="*/ 72 w 1058"/>
              <a:gd name="T23" fmla="*/ 52 h 802"/>
              <a:gd name="T24" fmla="*/ 41 w 1058"/>
              <a:gd name="T25" fmla="*/ 72 h 802"/>
              <a:gd name="T26" fmla="*/ 41 w 1058"/>
              <a:gd name="T27" fmla="*/ 729 h 802"/>
              <a:gd name="T28" fmla="*/ 72 w 1058"/>
              <a:gd name="T29" fmla="*/ 760 h 802"/>
              <a:gd name="T30" fmla="*/ 975 w 1058"/>
              <a:gd name="T31" fmla="*/ 760 h 802"/>
              <a:gd name="T32" fmla="*/ 1006 w 1058"/>
              <a:gd name="T33" fmla="*/ 729 h 802"/>
              <a:gd name="T34" fmla="*/ 1006 w 1058"/>
              <a:gd name="T35" fmla="*/ 72 h 802"/>
              <a:gd name="T36" fmla="*/ 975 w 1058"/>
              <a:gd name="T37" fmla="*/ 52 h 802"/>
              <a:gd name="T38" fmla="*/ 72 w 1058"/>
              <a:gd name="T39" fmla="*/ 52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8" h="802">
                <a:moveTo>
                  <a:pt x="975" y="801"/>
                </a:moveTo>
                <a:lnTo>
                  <a:pt x="975" y="801"/>
                </a:lnTo>
                <a:cubicBezTo>
                  <a:pt x="72" y="801"/>
                  <a:pt x="72" y="801"/>
                  <a:pt x="72" y="801"/>
                </a:cubicBezTo>
                <a:cubicBezTo>
                  <a:pt x="30" y="801"/>
                  <a:pt x="0" y="770"/>
                  <a:pt x="0" y="72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1"/>
                  <a:pt x="30" y="0"/>
                  <a:pt x="72" y="0"/>
                </a:cubicBezTo>
                <a:cubicBezTo>
                  <a:pt x="975" y="0"/>
                  <a:pt x="975" y="0"/>
                  <a:pt x="975" y="0"/>
                </a:cubicBezTo>
                <a:cubicBezTo>
                  <a:pt x="1016" y="0"/>
                  <a:pt x="1057" y="41"/>
                  <a:pt x="1057" y="72"/>
                </a:cubicBezTo>
                <a:cubicBezTo>
                  <a:pt x="1057" y="729"/>
                  <a:pt x="1057" y="729"/>
                  <a:pt x="1057" y="729"/>
                </a:cubicBezTo>
                <a:cubicBezTo>
                  <a:pt x="1057" y="770"/>
                  <a:pt x="1016" y="801"/>
                  <a:pt x="975" y="801"/>
                </a:cubicBezTo>
                <a:close/>
                <a:moveTo>
                  <a:pt x="72" y="52"/>
                </a:moveTo>
                <a:lnTo>
                  <a:pt x="72" y="52"/>
                </a:lnTo>
                <a:cubicBezTo>
                  <a:pt x="61" y="52"/>
                  <a:pt x="41" y="62"/>
                  <a:pt x="41" y="72"/>
                </a:cubicBezTo>
                <a:cubicBezTo>
                  <a:pt x="41" y="729"/>
                  <a:pt x="41" y="729"/>
                  <a:pt x="41" y="729"/>
                </a:cubicBezTo>
                <a:cubicBezTo>
                  <a:pt x="41" y="750"/>
                  <a:pt x="61" y="760"/>
                  <a:pt x="72" y="760"/>
                </a:cubicBezTo>
                <a:cubicBezTo>
                  <a:pt x="975" y="760"/>
                  <a:pt x="975" y="760"/>
                  <a:pt x="975" y="760"/>
                </a:cubicBezTo>
                <a:cubicBezTo>
                  <a:pt x="995" y="760"/>
                  <a:pt x="1006" y="750"/>
                  <a:pt x="1006" y="729"/>
                </a:cubicBezTo>
                <a:cubicBezTo>
                  <a:pt x="1006" y="72"/>
                  <a:pt x="1006" y="72"/>
                  <a:pt x="1006" y="72"/>
                </a:cubicBezTo>
                <a:cubicBezTo>
                  <a:pt x="1006" y="62"/>
                  <a:pt x="995" y="52"/>
                  <a:pt x="975" y="52"/>
                </a:cubicBezTo>
                <a:lnTo>
                  <a:pt x="72" y="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4" name="Freeform 314">
            <a:extLst>
              <a:ext uri="{FF2B5EF4-FFF2-40B4-BE49-F238E27FC236}">
                <a16:creationId xmlns:a16="http://schemas.microsoft.com/office/drawing/2014/main" id="{1393BA0E-CF3A-D349-AB7F-60656847D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063" y="5425438"/>
            <a:ext cx="111257" cy="82413"/>
          </a:xfrm>
          <a:custGeom>
            <a:avLst/>
            <a:gdLst>
              <a:gd name="T0" fmla="*/ 215 w 237"/>
              <a:gd name="T1" fmla="*/ 175 h 176"/>
              <a:gd name="T2" fmla="*/ 215 w 237"/>
              <a:gd name="T3" fmla="*/ 175 h 176"/>
              <a:gd name="T4" fmla="*/ 20 w 237"/>
              <a:gd name="T5" fmla="*/ 175 h 176"/>
              <a:gd name="T6" fmla="*/ 0 w 237"/>
              <a:gd name="T7" fmla="*/ 154 h 176"/>
              <a:gd name="T8" fmla="*/ 0 w 237"/>
              <a:gd name="T9" fmla="*/ 31 h 176"/>
              <a:gd name="T10" fmla="*/ 20 w 237"/>
              <a:gd name="T11" fmla="*/ 0 h 176"/>
              <a:gd name="T12" fmla="*/ 215 w 237"/>
              <a:gd name="T13" fmla="*/ 0 h 176"/>
              <a:gd name="T14" fmla="*/ 236 w 237"/>
              <a:gd name="T15" fmla="*/ 31 h 176"/>
              <a:gd name="T16" fmla="*/ 236 w 237"/>
              <a:gd name="T17" fmla="*/ 154 h 176"/>
              <a:gd name="T18" fmla="*/ 215 w 237"/>
              <a:gd name="T19" fmla="*/ 175 h 176"/>
              <a:gd name="T20" fmla="*/ 51 w 237"/>
              <a:gd name="T21" fmla="*/ 124 h 176"/>
              <a:gd name="T22" fmla="*/ 51 w 237"/>
              <a:gd name="T23" fmla="*/ 124 h 176"/>
              <a:gd name="T24" fmla="*/ 184 w 237"/>
              <a:gd name="T25" fmla="*/ 124 h 176"/>
              <a:gd name="T26" fmla="*/ 184 w 237"/>
              <a:gd name="T27" fmla="*/ 52 h 176"/>
              <a:gd name="T28" fmla="*/ 51 w 237"/>
              <a:gd name="T29" fmla="*/ 52 h 176"/>
              <a:gd name="T30" fmla="*/ 51 w 237"/>
              <a:gd name="T31" fmla="*/ 12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" h="176">
                <a:moveTo>
                  <a:pt x="215" y="175"/>
                </a:moveTo>
                <a:lnTo>
                  <a:pt x="215" y="175"/>
                </a:lnTo>
                <a:cubicBezTo>
                  <a:pt x="20" y="175"/>
                  <a:pt x="20" y="175"/>
                  <a:pt x="20" y="175"/>
                </a:cubicBezTo>
                <a:cubicBezTo>
                  <a:pt x="10" y="175"/>
                  <a:pt x="0" y="165"/>
                  <a:pt x="0" y="15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1"/>
                  <a:pt x="10" y="0"/>
                  <a:pt x="20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25" y="0"/>
                  <a:pt x="236" y="11"/>
                  <a:pt x="236" y="31"/>
                </a:cubicBezTo>
                <a:cubicBezTo>
                  <a:pt x="236" y="154"/>
                  <a:pt x="236" y="154"/>
                  <a:pt x="236" y="154"/>
                </a:cubicBezTo>
                <a:cubicBezTo>
                  <a:pt x="236" y="165"/>
                  <a:pt x="225" y="175"/>
                  <a:pt x="215" y="175"/>
                </a:cubicBezTo>
                <a:close/>
                <a:moveTo>
                  <a:pt x="51" y="124"/>
                </a:moveTo>
                <a:lnTo>
                  <a:pt x="51" y="124"/>
                </a:lnTo>
                <a:cubicBezTo>
                  <a:pt x="184" y="124"/>
                  <a:pt x="184" y="124"/>
                  <a:pt x="184" y="124"/>
                </a:cubicBezTo>
                <a:cubicBezTo>
                  <a:pt x="184" y="52"/>
                  <a:pt x="184" y="52"/>
                  <a:pt x="184" y="52"/>
                </a:cubicBezTo>
                <a:cubicBezTo>
                  <a:pt x="51" y="52"/>
                  <a:pt x="51" y="52"/>
                  <a:pt x="51" y="52"/>
                </a:cubicBezTo>
                <a:lnTo>
                  <a:pt x="51" y="1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5" name="Freeform 315">
            <a:extLst>
              <a:ext uri="{FF2B5EF4-FFF2-40B4-BE49-F238E27FC236}">
                <a16:creationId xmlns:a16="http://schemas.microsoft.com/office/drawing/2014/main" id="{92A5D7A5-924D-924C-8639-9DA416053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343" y="5069006"/>
            <a:ext cx="389398" cy="115377"/>
          </a:xfrm>
          <a:custGeom>
            <a:avLst/>
            <a:gdLst>
              <a:gd name="T0" fmla="*/ 31 w 832"/>
              <a:gd name="T1" fmla="*/ 247 h 248"/>
              <a:gd name="T2" fmla="*/ 31 w 832"/>
              <a:gd name="T3" fmla="*/ 247 h 248"/>
              <a:gd name="T4" fmla="*/ 0 w 832"/>
              <a:gd name="T5" fmla="*/ 237 h 248"/>
              <a:gd name="T6" fmla="*/ 20 w 832"/>
              <a:gd name="T7" fmla="*/ 206 h 248"/>
              <a:gd name="T8" fmla="*/ 729 w 832"/>
              <a:gd name="T9" fmla="*/ 11 h 248"/>
              <a:gd name="T10" fmla="*/ 780 w 832"/>
              <a:gd name="T11" fmla="*/ 42 h 248"/>
              <a:gd name="T12" fmla="*/ 831 w 832"/>
              <a:gd name="T13" fmla="*/ 216 h 248"/>
              <a:gd name="T14" fmla="*/ 811 w 832"/>
              <a:gd name="T15" fmla="*/ 247 h 248"/>
              <a:gd name="T16" fmla="*/ 780 w 832"/>
              <a:gd name="T17" fmla="*/ 226 h 248"/>
              <a:gd name="T18" fmla="*/ 739 w 832"/>
              <a:gd name="T19" fmla="*/ 62 h 248"/>
              <a:gd name="T20" fmla="*/ 31 w 832"/>
              <a:gd name="T21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2" h="248">
                <a:moveTo>
                  <a:pt x="31" y="247"/>
                </a:moveTo>
                <a:lnTo>
                  <a:pt x="31" y="247"/>
                </a:lnTo>
                <a:cubicBezTo>
                  <a:pt x="20" y="247"/>
                  <a:pt x="10" y="247"/>
                  <a:pt x="0" y="237"/>
                </a:cubicBezTo>
                <a:cubicBezTo>
                  <a:pt x="0" y="216"/>
                  <a:pt x="10" y="206"/>
                  <a:pt x="20" y="206"/>
                </a:cubicBezTo>
                <a:cubicBezTo>
                  <a:pt x="729" y="11"/>
                  <a:pt x="729" y="11"/>
                  <a:pt x="729" y="11"/>
                </a:cubicBezTo>
                <a:cubicBezTo>
                  <a:pt x="749" y="0"/>
                  <a:pt x="770" y="21"/>
                  <a:pt x="780" y="42"/>
                </a:cubicBezTo>
                <a:cubicBezTo>
                  <a:pt x="831" y="216"/>
                  <a:pt x="831" y="216"/>
                  <a:pt x="831" y="216"/>
                </a:cubicBezTo>
                <a:cubicBezTo>
                  <a:pt x="831" y="226"/>
                  <a:pt x="821" y="247"/>
                  <a:pt x="811" y="247"/>
                </a:cubicBezTo>
                <a:cubicBezTo>
                  <a:pt x="801" y="247"/>
                  <a:pt x="780" y="247"/>
                  <a:pt x="780" y="226"/>
                </a:cubicBezTo>
                <a:cubicBezTo>
                  <a:pt x="739" y="62"/>
                  <a:pt x="739" y="62"/>
                  <a:pt x="739" y="62"/>
                </a:cubicBezTo>
                <a:cubicBezTo>
                  <a:pt x="31" y="247"/>
                  <a:pt x="31" y="247"/>
                  <a:pt x="31" y="2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6" name="Freeform 316">
            <a:extLst>
              <a:ext uri="{FF2B5EF4-FFF2-40B4-BE49-F238E27FC236}">
                <a16:creationId xmlns:a16="http://schemas.microsoft.com/office/drawing/2014/main" id="{4924E8BA-DB3B-F842-9D79-B26D62154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986" y="5126694"/>
            <a:ext cx="187489" cy="57689"/>
          </a:xfrm>
          <a:custGeom>
            <a:avLst/>
            <a:gdLst>
              <a:gd name="T0" fmla="*/ 20 w 401"/>
              <a:gd name="T1" fmla="*/ 123 h 124"/>
              <a:gd name="T2" fmla="*/ 20 w 401"/>
              <a:gd name="T3" fmla="*/ 123 h 124"/>
              <a:gd name="T4" fmla="*/ 0 w 401"/>
              <a:gd name="T5" fmla="*/ 113 h 124"/>
              <a:gd name="T6" fmla="*/ 20 w 401"/>
              <a:gd name="T7" fmla="*/ 82 h 124"/>
              <a:gd name="T8" fmla="*/ 298 w 401"/>
              <a:gd name="T9" fmla="*/ 0 h 124"/>
              <a:gd name="T10" fmla="*/ 318 w 401"/>
              <a:gd name="T11" fmla="*/ 10 h 124"/>
              <a:gd name="T12" fmla="*/ 328 w 401"/>
              <a:gd name="T13" fmla="*/ 20 h 124"/>
              <a:gd name="T14" fmla="*/ 349 w 401"/>
              <a:gd name="T15" fmla="*/ 31 h 124"/>
              <a:gd name="T16" fmla="*/ 380 w 401"/>
              <a:gd name="T17" fmla="*/ 51 h 124"/>
              <a:gd name="T18" fmla="*/ 390 w 401"/>
              <a:gd name="T19" fmla="*/ 92 h 124"/>
              <a:gd name="T20" fmla="*/ 369 w 401"/>
              <a:gd name="T21" fmla="*/ 123 h 124"/>
              <a:gd name="T22" fmla="*/ 349 w 401"/>
              <a:gd name="T23" fmla="*/ 102 h 124"/>
              <a:gd name="T24" fmla="*/ 339 w 401"/>
              <a:gd name="T25" fmla="*/ 82 h 124"/>
              <a:gd name="T26" fmla="*/ 287 w 401"/>
              <a:gd name="T27" fmla="*/ 51 h 124"/>
              <a:gd name="T28" fmla="*/ 30 w 401"/>
              <a:gd name="T29" fmla="*/ 123 h 124"/>
              <a:gd name="T30" fmla="*/ 20 w 401"/>
              <a:gd name="T31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1" h="124">
                <a:moveTo>
                  <a:pt x="20" y="123"/>
                </a:moveTo>
                <a:lnTo>
                  <a:pt x="20" y="123"/>
                </a:lnTo>
                <a:cubicBezTo>
                  <a:pt x="10" y="123"/>
                  <a:pt x="0" y="123"/>
                  <a:pt x="0" y="113"/>
                </a:cubicBezTo>
                <a:cubicBezTo>
                  <a:pt x="0" y="92"/>
                  <a:pt x="0" y="82"/>
                  <a:pt x="20" y="82"/>
                </a:cubicBezTo>
                <a:cubicBezTo>
                  <a:pt x="298" y="0"/>
                  <a:pt x="298" y="0"/>
                  <a:pt x="298" y="0"/>
                </a:cubicBezTo>
                <a:cubicBezTo>
                  <a:pt x="298" y="0"/>
                  <a:pt x="308" y="0"/>
                  <a:pt x="318" y="10"/>
                </a:cubicBezTo>
                <a:cubicBezTo>
                  <a:pt x="318" y="10"/>
                  <a:pt x="328" y="10"/>
                  <a:pt x="328" y="20"/>
                </a:cubicBezTo>
                <a:cubicBezTo>
                  <a:pt x="328" y="31"/>
                  <a:pt x="339" y="41"/>
                  <a:pt x="349" y="31"/>
                </a:cubicBezTo>
                <a:cubicBezTo>
                  <a:pt x="359" y="31"/>
                  <a:pt x="380" y="41"/>
                  <a:pt x="380" y="51"/>
                </a:cubicBezTo>
                <a:cubicBezTo>
                  <a:pt x="390" y="92"/>
                  <a:pt x="390" y="92"/>
                  <a:pt x="390" y="92"/>
                </a:cubicBezTo>
                <a:cubicBezTo>
                  <a:pt x="400" y="102"/>
                  <a:pt x="390" y="123"/>
                  <a:pt x="369" y="123"/>
                </a:cubicBezTo>
                <a:cubicBezTo>
                  <a:pt x="359" y="123"/>
                  <a:pt x="349" y="123"/>
                  <a:pt x="349" y="102"/>
                </a:cubicBezTo>
                <a:cubicBezTo>
                  <a:pt x="339" y="82"/>
                  <a:pt x="339" y="82"/>
                  <a:pt x="339" y="82"/>
                </a:cubicBezTo>
                <a:cubicBezTo>
                  <a:pt x="318" y="82"/>
                  <a:pt x="298" y="72"/>
                  <a:pt x="287" y="51"/>
                </a:cubicBezTo>
                <a:cubicBezTo>
                  <a:pt x="30" y="123"/>
                  <a:pt x="30" y="123"/>
                  <a:pt x="30" y="123"/>
                </a:cubicBezTo>
                <a:cubicBezTo>
                  <a:pt x="30" y="123"/>
                  <a:pt x="30" y="123"/>
                  <a:pt x="20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7" name="Freeform 317">
            <a:extLst>
              <a:ext uri="{FF2B5EF4-FFF2-40B4-BE49-F238E27FC236}">
                <a16:creationId xmlns:a16="http://schemas.microsoft.com/office/drawing/2014/main" id="{0B41A43C-A153-A444-B26A-A43FCFC1D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464" y="5194684"/>
            <a:ext cx="2060" cy="206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8" name="Freeform 318">
            <a:extLst>
              <a:ext uri="{FF2B5EF4-FFF2-40B4-BE49-F238E27FC236}">
                <a16:creationId xmlns:a16="http://schemas.microsoft.com/office/drawing/2014/main" id="{6E99B4D7-EBFA-E742-A851-A3BD2A6A2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464" y="5194684"/>
            <a:ext cx="2060" cy="206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9" name="Freeform 319">
            <a:extLst>
              <a:ext uri="{FF2B5EF4-FFF2-40B4-BE49-F238E27FC236}">
                <a16:creationId xmlns:a16="http://schemas.microsoft.com/office/drawing/2014/main" id="{F9000904-7AC0-7749-BDDA-F3024EA3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16" y="5194684"/>
            <a:ext cx="2060" cy="206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0" name="Freeform 320">
            <a:extLst>
              <a:ext uri="{FF2B5EF4-FFF2-40B4-BE49-F238E27FC236}">
                <a16:creationId xmlns:a16="http://schemas.microsoft.com/office/drawing/2014/main" id="{06278D63-1D56-CA45-8039-30781D1BB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16" y="5194684"/>
            <a:ext cx="2060" cy="206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4" name="Freeform 364">
            <a:extLst>
              <a:ext uri="{FF2B5EF4-FFF2-40B4-BE49-F238E27FC236}">
                <a16:creationId xmlns:a16="http://schemas.microsoft.com/office/drawing/2014/main" id="{0B211B41-7E6A-2244-81F7-EC043357D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2200" y="2796486"/>
            <a:ext cx="552163" cy="556283"/>
          </a:xfrm>
          <a:custGeom>
            <a:avLst/>
            <a:gdLst>
              <a:gd name="T0" fmla="*/ 1181 w 1182"/>
              <a:gd name="T1" fmla="*/ 595 h 1192"/>
              <a:gd name="T2" fmla="*/ 1181 w 1182"/>
              <a:gd name="T3" fmla="*/ 595 h 1192"/>
              <a:gd name="T4" fmla="*/ 595 w 1182"/>
              <a:gd name="T5" fmla="*/ 1191 h 1192"/>
              <a:gd name="T6" fmla="*/ 0 w 1182"/>
              <a:gd name="T7" fmla="*/ 595 h 1192"/>
              <a:gd name="T8" fmla="*/ 595 w 1182"/>
              <a:gd name="T9" fmla="*/ 0 h 1192"/>
              <a:gd name="T10" fmla="*/ 1181 w 1182"/>
              <a:gd name="T11" fmla="*/ 595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2" h="1192">
                <a:moveTo>
                  <a:pt x="1181" y="595"/>
                </a:moveTo>
                <a:lnTo>
                  <a:pt x="1181" y="595"/>
                </a:lnTo>
                <a:cubicBezTo>
                  <a:pt x="1181" y="924"/>
                  <a:pt x="924" y="1191"/>
                  <a:pt x="595" y="1191"/>
                </a:cubicBezTo>
                <a:cubicBezTo>
                  <a:pt x="267" y="1191"/>
                  <a:pt x="0" y="924"/>
                  <a:pt x="0" y="595"/>
                </a:cubicBezTo>
                <a:cubicBezTo>
                  <a:pt x="0" y="267"/>
                  <a:pt x="267" y="0"/>
                  <a:pt x="595" y="0"/>
                </a:cubicBezTo>
                <a:cubicBezTo>
                  <a:pt x="924" y="0"/>
                  <a:pt x="1181" y="267"/>
                  <a:pt x="1181" y="59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5" name="Freeform 365">
            <a:extLst>
              <a:ext uri="{FF2B5EF4-FFF2-40B4-BE49-F238E27FC236}">
                <a16:creationId xmlns:a16="http://schemas.microsoft.com/office/drawing/2014/main" id="{2466C51E-1448-0846-886B-642B6F11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387" y="2977793"/>
            <a:ext cx="201910" cy="201910"/>
          </a:xfrm>
          <a:custGeom>
            <a:avLst/>
            <a:gdLst>
              <a:gd name="T0" fmla="*/ 30 w 432"/>
              <a:gd name="T1" fmla="*/ 431 h 432"/>
              <a:gd name="T2" fmla="*/ 30 w 432"/>
              <a:gd name="T3" fmla="*/ 431 h 432"/>
              <a:gd name="T4" fmla="*/ 10 w 432"/>
              <a:gd name="T5" fmla="*/ 421 h 432"/>
              <a:gd name="T6" fmla="*/ 10 w 432"/>
              <a:gd name="T7" fmla="*/ 390 h 432"/>
              <a:gd name="T8" fmla="*/ 390 w 432"/>
              <a:gd name="T9" fmla="*/ 11 h 432"/>
              <a:gd name="T10" fmla="*/ 421 w 432"/>
              <a:gd name="T11" fmla="*/ 11 h 432"/>
              <a:gd name="T12" fmla="*/ 421 w 432"/>
              <a:gd name="T13" fmla="*/ 51 h 432"/>
              <a:gd name="T14" fmla="*/ 41 w 432"/>
              <a:gd name="T15" fmla="*/ 421 h 432"/>
              <a:gd name="T16" fmla="*/ 30 w 432"/>
              <a:gd name="T17" fmla="*/ 431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2" h="432">
                <a:moveTo>
                  <a:pt x="30" y="431"/>
                </a:moveTo>
                <a:lnTo>
                  <a:pt x="30" y="431"/>
                </a:lnTo>
                <a:cubicBezTo>
                  <a:pt x="20" y="431"/>
                  <a:pt x="10" y="431"/>
                  <a:pt x="10" y="421"/>
                </a:cubicBezTo>
                <a:cubicBezTo>
                  <a:pt x="0" y="411"/>
                  <a:pt x="0" y="401"/>
                  <a:pt x="10" y="390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400" y="0"/>
                  <a:pt x="411" y="0"/>
                  <a:pt x="421" y="11"/>
                </a:cubicBezTo>
                <a:cubicBezTo>
                  <a:pt x="431" y="21"/>
                  <a:pt x="431" y="41"/>
                  <a:pt x="421" y="51"/>
                </a:cubicBezTo>
                <a:cubicBezTo>
                  <a:pt x="41" y="421"/>
                  <a:pt x="41" y="421"/>
                  <a:pt x="41" y="421"/>
                </a:cubicBezTo>
                <a:cubicBezTo>
                  <a:pt x="41" y="431"/>
                  <a:pt x="30" y="431"/>
                  <a:pt x="30" y="4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6" name="Freeform 366">
            <a:extLst>
              <a:ext uri="{FF2B5EF4-FFF2-40B4-BE49-F238E27FC236}">
                <a16:creationId xmlns:a16="http://schemas.microsoft.com/office/drawing/2014/main" id="{42C06C55-1CBF-AC46-B2F4-7E97A149B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5266" y="2973673"/>
            <a:ext cx="78292" cy="82413"/>
          </a:xfrm>
          <a:custGeom>
            <a:avLst/>
            <a:gdLst>
              <a:gd name="T0" fmla="*/ 83 w 166"/>
              <a:gd name="T1" fmla="*/ 41 h 175"/>
              <a:gd name="T2" fmla="*/ 83 w 166"/>
              <a:gd name="T3" fmla="*/ 41 h 175"/>
              <a:gd name="T4" fmla="*/ 134 w 166"/>
              <a:gd name="T5" fmla="*/ 82 h 175"/>
              <a:gd name="T6" fmla="*/ 83 w 166"/>
              <a:gd name="T7" fmla="*/ 133 h 175"/>
              <a:gd name="T8" fmla="*/ 41 w 166"/>
              <a:gd name="T9" fmla="*/ 82 h 175"/>
              <a:gd name="T10" fmla="*/ 83 w 166"/>
              <a:gd name="T11" fmla="*/ 41 h 175"/>
              <a:gd name="T12" fmla="*/ 83 w 166"/>
              <a:gd name="T13" fmla="*/ 0 h 175"/>
              <a:gd name="T14" fmla="*/ 83 w 166"/>
              <a:gd name="T15" fmla="*/ 0 h 175"/>
              <a:gd name="T16" fmla="*/ 0 w 166"/>
              <a:gd name="T17" fmla="*/ 82 h 175"/>
              <a:gd name="T18" fmla="*/ 83 w 166"/>
              <a:gd name="T19" fmla="*/ 174 h 175"/>
              <a:gd name="T20" fmla="*/ 165 w 166"/>
              <a:gd name="T21" fmla="*/ 82 h 175"/>
              <a:gd name="T22" fmla="*/ 83 w 166"/>
              <a:gd name="T23" fmla="*/ 0 h 175"/>
              <a:gd name="T24" fmla="*/ 83 w 166"/>
              <a:gd name="T25" fmla="*/ 41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6" h="175">
                <a:moveTo>
                  <a:pt x="83" y="41"/>
                </a:moveTo>
                <a:lnTo>
                  <a:pt x="83" y="41"/>
                </a:lnTo>
                <a:cubicBezTo>
                  <a:pt x="113" y="41"/>
                  <a:pt x="134" y="61"/>
                  <a:pt x="134" y="82"/>
                </a:cubicBezTo>
                <a:cubicBezTo>
                  <a:pt x="134" y="113"/>
                  <a:pt x="113" y="133"/>
                  <a:pt x="83" y="133"/>
                </a:cubicBezTo>
                <a:cubicBezTo>
                  <a:pt x="62" y="133"/>
                  <a:pt x="41" y="113"/>
                  <a:pt x="41" y="82"/>
                </a:cubicBezTo>
                <a:cubicBezTo>
                  <a:pt x="41" y="61"/>
                  <a:pt x="62" y="41"/>
                  <a:pt x="83" y="41"/>
                </a:cubicBezTo>
                <a:lnTo>
                  <a:pt x="83" y="0"/>
                </a:lnTo>
                <a:lnTo>
                  <a:pt x="83" y="0"/>
                </a:lnTo>
                <a:cubicBezTo>
                  <a:pt x="41" y="0"/>
                  <a:pt x="0" y="41"/>
                  <a:pt x="0" y="82"/>
                </a:cubicBezTo>
                <a:cubicBezTo>
                  <a:pt x="0" y="133"/>
                  <a:pt x="41" y="174"/>
                  <a:pt x="83" y="174"/>
                </a:cubicBezTo>
                <a:cubicBezTo>
                  <a:pt x="134" y="174"/>
                  <a:pt x="165" y="133"/>
                  <a:pt x="165" y="82"/>
                </a:cubicBezTo>
                <a:cubicBezTo>
                  <a:pt x="165" y="41"/>
                  <a:pt x="134" y="0"/>
                  <a:pt x="83" y="0"/>
                </a:cubicBezTo>
                <a:lnTo>
                  <a:pt x="83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7" name="Freeform 367">
            <a:extLst>
              <a:ext uri="{FF2B5EF4-FFF2-40B4-BE49-F238E27FC236}">
                <a16:creationId xmlns:a16="http://schemas.microsoft.com/office/drawing/2014/main" id="{297C8A73-0F59-0744-BF2F-D95AAFE1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186" y="3107593"/>
            <a:ext cx="76232" cy="78292"/>
          </a:xfrm>
          <a:custGeom>
            <a:avLst/>
            <a:gdLst>
              <a:gd name="T0" fmla="*/ 82 w 165"/>
              <a:gd name="T1" fmla="*/ 31 h 166"/>
              <a:gd name="T2" fmla="*/ 82 w 165"/>
              <a:gd name="T3" fmla="*/ 31 h 166"/>
              <a:gd name="T4" fmla="*/ 134 w 165"/>
              <a:gd name="T5" fmla="*/ 83 h 166"/>
              <a:gd name="T6" fmla="*/ 82 w 165"/>
              <a:gd name="T7" fmla="*/ 134 h 166"/>
              <a:gd name="T8" fmla="*/ 31 w 165"/>
              <a:gd name="T9" fmla="*/ 83 h 166"/>
              <a:gd name="T10" fmla="*/ 82 w 165"/>
              <a:gd name="T11" fmla="*/ 31 h 166"/>
              <a:gd name="T12" fmla="*/ 82 w 165"/>
              <a:gd name="T13" fmla="*/ 0 h 166"/>
              <a:gd name="T14" fmla="*/ 82 w 165"/>
              <a:gd name="T15" fmla="*/ 0 h 166"/>
              <a:gd name="T16" fmla="*/ 0 w 165"/>
              <a:gd name="T17" fmla="*/ 83 h 166"/>
              <a:gd name="T18" fmla="*/ 82 w 165"/>
              <a:gd name="T19" fmla="*/ 165 h 166"/>
              <a:gd name="T20" fmla="*/ 164 w 165"/>
              <a:gd name="T21" fmla="*/ 83 h 166"/>
              <a:gd name="T22" fmla="*/ 82 w 165"/>
              <a:gd name="T23" fmla="*/ 0 h 166"/>
              <a:gd name="T24" fmla="*/ 82 w 165"/>
              <a:gd name="T25" fmla="*/ 31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5" h="166">
                <a:moveTo>
                  <a:pt x="82" y="31"/>
                </a:moveTo>
                <a:lnTo>
                  <a:pt x="82" y="31"/>
                </a:lnTo>
                <a:cubicBezTo>
                  <a:pt x="103" y="31"/>
                  <a:pt x="134" y="62"/>
                  <a:pt x="134" y="83"/>
                </a:cubicBezTo>
                <a:cubicBezTo>
                  <a:pt x="134" y="113"/>
                  <a:pt x="103" y="134"/>
                  <a:pt x="82" y="134"/>
                </a:cubicBezTo>
                <a:cubicBezTo>
                  <a:pt x="51" y="134"/>
                  <a:pt x="31" y="113"/>
                  <a:pt x="31" y="83"/>
                </a:cubicBezTo>
                <a:cubicBezTo>
                  <a:pt x="31" y="62"/>
                  <a:pt x="51" y="31"/>
                  <a:pt x="82" y="31"/>
                </a:cubicBezTo>
                <a:lnTo>
                  <a:pt x="82" y="0"/>
                </a:lnTo>
                <a:lnTo>
                  <a:pt x="82" y="0"/>
                </a:lnTo>
                <a:cubicBezTo>
                  <a:pt x="31" y="0"/>
                  <a:pt x="0" y="41"/>
                  <a:pt x="0" y="83"/>
                </a:cubicBezTo>
                <a:cubicBezTo>
                  <a:pt x="0" y="134"/>
                  <a:pt x="31" y="165"/>
                  <a:pt x="82" y="165"/>
                </a:cubicBezTo>
                <a:cubicBezTo>
                  <a:pt x="123" y="165"/>
                  <a:pt x="164" y="134"/>
                  <a:pt x="164" y="83"/>
                </a:cubicBezTo>
                <a:cubicBezTo>
                  <a:pt x="164" y="41"/>
                  <a:pt x="123" y="0"/>
                  <a:pt x="82" y="0"/>
                </a:cubicBezTo>
                <a:lnTo>
                  <a:pt x="82" y="3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2" name="Freeform 411">
            <a:extLst>
              <a:ext uri="{FF2B5EF4-FFF2-40B4-BE49-F238E27FC236}">
                <a16:creationId xmlns:a16="http://schemas.microsoft.com/office/drawing/2014/main" id="{C82D8C36-64B7-7843-A261-9065946CE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2200" y="3717444"/>
            <a:ext cx="552163" cy="556283"/>
          </a:xfrm>
          <a:custGeom>
            <a:avLst/>
            <a:gdLst>
              <a:gd name="T0" fmla="*/ 1181 w 1182"/>
              <a:gd name="T1" fmla="*/ 596 h 1192"/>
              <a:gd name="T2" fmla="*/ 1181 w 1182"/>
              <a:gd name="T3" fmla="*/ 596 h 1192"/>
              <a:gd name="T4" fmla="*/ 595 w 1182"/>
              <a:gd name="T5" fmla="*/ 1191 h 1192"/>
              <a:gd name="T6" fmla="*/ 0 w 1182"/>
              <a:gd name="T7" fmla="*/ 596 h 1192"/>
              <a:gd name="T8" fmla="*/ 595 w 1182"/>
              <a:gd name="T9" fmla="*/ 0 h 1192"/>
              <a:gd name="T10" fmla="*/ 1181 w 1182"/>
              <a:gd name="T11" fmla="*/ 596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2" h="1192">
                <a:moveTo>
                  <a:pt x="1181" y="596"/>
                </a:moveTo>
                <a:lnTo>
                  <a:pt x="1181" y="596"/>
                </a:lnTo>
                <a:cubicBezTo>
                  <a:pt x="1181" y="924"/>
                  <a:pt x="924" y="1191"/>
                  <a:pt x="595" y="1191"/>
                </a:cubicBezTo>
                <a:cubicBezTo>
                  <a:pt x="267" y="1191"/>
                  <a:pt x="0" y="924"/>
                  <a:pt x="0" y="596"/>
                </a:cubicBezTo>
                <a:cubicBezTo>
                  <a:pt x="0" y="267"/>
                  <a:pt x="267" y="0"/>
                  <a:pt x="595" y="0"/>
                </a:cubicBezTo>
                <a:cubicBezTo>
                  <a:pt x="924" y="0"/>
                  <a:pt x="1181" y="267"/>
                  <a:pt x="1181" y="59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3" name="Freeform 412">
            <a:extLst>
              <a:ext uri="{FF2B5EF4-FFF2-40B4-BE49-F238E27FC236}">
                <a16:creationId xmlns:a16="http://schemas.microsoft.com/office/drawing/2014/main" id="{B7078420-1A4F-E04D-AAC0-B7D5C3120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387" y="3898751"/>
            <a:ext cx="201910" cy="201910"/>
          </a:xfrm>
          <a:custGeom>
            <a:avLst/>
            <a:gdLst>
              <a:gd name="T0" fmla="*/ 30 w 432"/>
              <a:gd name="T1" fmla="*/ 432 h 433"/>
              <a:gd name="T2" fmla="*/ 30 w 432"/>
              <a:gd name="T3" fmla="*/ 432 h 433"/>
              <a:gd name="T4" fmla="*/ 10 w 432"/>
              <a:gd name="T5" fmla="*/ 432 h 433"/>
              <a:gd name="T6" fmla="*/ 10 w 432"/>
              <a:gd name="T7" fmla="*/ 391 h 433"/>
              <a:gd name="T8" fmla="*/ 390 w 432"/>
              <a:gd name="T9" fmla="*/ 11 h 433"/>
              <a:gd name="T10" fmla="*/ 421 w 432"/>
              <a:gd name="T11" fmla="*/ 11 h 433"/>
              <a:gd name="T12" fmla="*/ 421 w 432"/>
              <a:gd name="T13" fmla="*/ 52 h 433"/>
              <a:gd name="T14" fmla="*/ 41 w 432"/>
              <a:gd name="T15" fmla="*/ 432 h 433"/>
              <a:gd name="T16" fmla="*/ 30 w 432"/>
              <a:gd name="T17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2" h="433">
                <a:moveTo>
                  <a:pt x="30" y="432"/>
                </a:moveTo>
                <a:lnTo>
                  <a:pt x="30" y="432"/>
                </a:lnTo>
                <a:cubicBezTo>
                  <a:pt x="20" y="432"/>
                  <a:pt x="10" y="432"/>
                  <a:pt x="10" y="432"/>
                </a:cubicBezTo>
                <a:cubicBezTo>
                  <a:pt x="0" y="421"/>
                  <a:pt x="0" y="401"/>
                  <a:pt x="10" y="39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400" y="0"/>
                  <a:pt x="411" y="0"/>
                  <a:pt x="421" y="11"/>
                </a:cubicBezTo>
                <a:cubicBezTo>
                  <a:pt x="431" y="21"/>
                  <a:pt x="431" y="41"/>
                  <a:pt x="421" y="52"/>
                </a:cubicBezTo>
                <a:cubicBezTo>
                  <a:pt x="41" y="432"/>
                  <a:pt x="41" y="432"/>
                  <a:pt x="41" y="432"/>
                </a:cubicBezTo>
                <a:lnTo>
                  <a:pt x="30" y="43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4" name="Freeform 413">
            <a:extLst>
              <a:ext uri="{FF2B5EF4-FFF2-40B4-BE49-F238E27FC236}">
                <a16:creationId xmlns:a16="http://schemas.microsoft.com/office/drawing/2014/main" id="{F5558296-00EF-D54C-B14E-60701A5E9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5266" y="3894631"/>
            <a:ext cx="78292" cy="82413"/>
          </a:xfrm>
          <a:custGeom>
            <a:avLst/>
            <a:gdLst>
              <a:gd name="T0" fmla="*/ 83 w 166"/>
              <a:gd name="T1" fmla="*/ 41 h 176"/>
              <a:gd name="T2" fmla="*/ 83 w 166"/>
              <a:gd name="T3" fmla="*/ 41 h 176"/>
              <a:gd name="T4" fmla="*/ 134 w 166"/>
              <a:gd name="T5" fmla="*/ 82 h 176"/>
              <a:gd name="T6" fmla="*/ 83 w 166"/>
              <a:gd name="T7" fmla="*/ 134 h 176"/>
              <a:gd name="T8" fmla="*/ 41 w 166"/>
              <a:gd name="T9" fmla="*/ 82 h 176"/>
              <a:gd name="T10" fmla="*/ 83 w 166"/>
              <a:gd name="T11" fmla="*/ 41 h 176"/>
              <a:gd name="T12" fmla="*/ 83 w 166"/>
              <a:gd name="T13" fmla="*/ 0 h 176"/>
              <a:gd name="T14" fmla="*/ 83 w 166"/>
              <a:gd name="T15" fmla="*/ 0 h 176"/>
              <a:gd name="T16" fmla="*/ 0 w 166"/>
              <a:gd name="T17" fmla="*/ 82 h 176"/>
              <a:gd name="T18" fmla="*/ 83 w 166"/>
              <a:gd name="T19" fmla="*/ 175 h 176"/>
              <a:gd name="T20" fmla="*/ 165 w 166"/>
              <a:gd name="T21" fmla="*/ 82 h 176"/>
              <a:gd name="T22" fmla="*/ 83 w 166"/>
              <a:gd name="T23" fmla="*/ 0 h 176"/>
              <a:gd name="T24" fmla="*/ 83 w 166"/>
              <a:gd name="T25" fmla="*/ 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6" h="176">
                <a:moveTo>
                  <a:pt x="83" y="41"/>
                </a:moveTo>
                <a:lnTo>
                  <a:pt x="83" y="41"/>
                </a:lnTo>
                <a:cubicBezTo>
                  <a:pt x="113" y="41"/>
                  <a:pt x="134" y="62"/>
                  <a:pt x="134" y="82"/>
                </a:cubicBezTo>
                <a:cubicBezTo>
                  <a:pt x="134" y="113"/>
                  <a:pt x="113" y="134"/>
                  <a:pt x="83" y="134"/>
                </a:cubicBezTo>
                <a:cubicBezTo>
                  <a:pt x="62" y="134"/>
                  <a:pt x="41" y="113"/>
                  <a:pt x="41" y="82"/>
                </a:cubicBezTo>
                <a:cubicBezTo>
                  <a:pt x="41" y="62"/>
                  <a:pt x="62" y="41"/>
                  <a:pt x="83" y="41"/>
                </a:cubicBezTo>
                <a:lnTo>
                  <a:pt x="83" y="0"/>
                </a:lnTo>
                <a:lnTo>
                  <a:pt x="83" y="0"/>
                </a:lnTo>
                <a:cubicBezTo>
                  <a:pt x="41" y="0"/>
                  <a:pt x="0" y="41"/>
                  <a:pt x="0" y="82"/>
                </a:cubicBezTo>
                <a:cubicBezTo>
                  <a:pt x="0" y="134"/>
                  <a:pt x="41" y="175"/>
                  <a:pt x="83" y="175"/>
                </a:cubicBezTo>
                <a:cubicBezTo>
                  <a:pt x="134" y="175"/>
                  <a:pt x="165" y="134"/>
                  <a:pt x="165" y="82"/>
                </a:cubicBezTo>
                <a:cubicBezTo>
                  <a:pt x="165" y="41"/>
                  <a:pt x="134" y="0"/>
                  <a:pt x="83" y="0"/>
                </a:cubicBezTo>
                <a:lnTo>
                  <a:pt x="83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5" name="Freeform 414">
            <a:extLst>
              <a:ext uri="{FF2B5EF4-FFF2-40B4-BE49-F238E27FC236}">
                <a16:creationId xmlns:a16="http://schemas.microsoft.com/office/drawing/2014/main" id="{15F84C4E-A862-9F41-B4F2-6DAB6DC76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186" y="4028550"/>
            <a:ext cx="76232" cy="76232"/>
          </a:xfrm>
          <a:custGeom>
            <a:avLst/>
            <a:gdLst>
              <a:gd name="T0" fmla="*/ 82 w 165"/>
              <a:gd name="T1" fmla="*/ 41 h 165"/>
              <a:gd name="T2" fmla="*/ 82 w 165"/>
              <a:gd name="T3" fmla="*/ 41 h 165"/>
              <a:gd name="T4" fmla="*/ 134 w 165"/>
              <a:gd name="T5" fmla="*/ 82 h 165"/>
              <a:gd name="T6" fmla="*/ 82 w 165"/>
              <a:gd name="T7" fmla="*/ 133 h 165"/>
              <a:gd name="T8" fmla="*/ 31 w 165"/>
              <a:gd name="T9" fmla="*/ 82 h 165"/>
              <a:gd name="T10" fmla="*/ 82 w 165"/>
              <a:gd name="T11" fmla="*/ 41 h 165"/>
              <a:gd name="T12" fmla="*/ 82 w 165"/>
              <a:gd name="T13" fmla="*/ 0 h 165"/>
              <a:gd name="T14" fmla="*/ 82 w 165"/>
              <a:gd name="T15" fmla="*/ 0 h 165"/>
              <a:gd name="T16" fmla="*/ 0 w 165"/>
              <a:gd name="T17" fmla="*/ 82 h 165"/>
              <a:gd name="T18" fmla="*/ 82 w 165"/>
              <a:gd name="T19" fmla="*/ 164 h 165"/>
              <a:gd name="T20" fmla="*/ 164 w 165"/>
              <a:gd name="T21" fmla="*/ 82 h 165"/>
              <a:gd name="T22" fmla="*/ 82 w 165"/>
              <a:gd name="T23" fmla="*/ 0 h 165"/>
              <a:gd name="T24" fmla="*/ 82 w 165"/>
              <a:gd name="T25" fmla="*/ 4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5" h="165">
                <a:moveTo>
                  <a:pt x="82" y="41"/>
                </a:moveTo>
                <a:lnTo>
                  <a:pt x="82" y="41"/>
                </a:lnTo>
                <a:cubicBezTo>
                  <a:pt x="103" y="41"/>
                  <a:pt x="134" y="61"/>
                  <a:pt x="134" y="82"/>
                </a:cubicBezTo>
                <a:cubicBezTo>
                  <a:pt x="134" y="113"/>
                  <a:pt x="103" y="133"/>
                  <a:pt x="82" y="133"/>
                </a:cubicBezTo>
                <a:cubicBezTo>
                  <a:pt x="51" y="133"/>
                  <a:pt x="31" y="113"/>
                  <a:pt x="31" y="82"/>
                </a:cubicBezTo>
                <a:cubicBezTo>
                  <a:pt x="31" y="61"/>
                  <a:pt x="51" y="41"/>
                  <a:pt x="82" y="41"/>
                </a:cubicBezTo>
                <a:lnTo>
                  <a:pt x="82" y="0"/>
                </a:lnTo>
                <a:lnTo>
                  <a:pt x="82" y="0"/>
                </a:lnTo>
                <a:cubicBezTo>
                  <a:pt x="31" y="0"/>
                  <a:pt x="0" y="41"/>
                  <a:pt x="0" y="82"/>
                </a:cubicBezTo>
                <a:cubicBezTo>
                  <a:pt x="0" y="133"/>
                  <a:pt x="31" y="164"/>
                  <a:pt x="82" y="164"/>
                </a:cubicBezTo>
                <a:cubicBezTo>
                  <a:pt x="123" y="164"/>
                  <a:pt x="164" y="133"/>
                  <a:pt x="164" y="82"/>
                </a:cubicBezTo>
                <a:cubicBezTo>
                  <a:pt x="164" y="41"/>
                  <a:pt x="123" y="0"/>
                  <a:pt x="82" y="0"/>
                </a:cubicBezTo>
                <a:lnTo>
                  <a:pt x="82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8" name="Freeform 457">
            <a:extLst>
              <a:ext uri="{FF2B5EF4-FFF2-40B4-BE49-F238E27FC236}">
                <a16:creationId xmlns:a16="http://schemas.microsoft.com/office/drawing/2014/main" id="{7A846B7C-5FDE-284E-9B6C-7D4ECA47C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367" y="5371870"/>
            <a:ext cx="552163" cy="552163"/>
          </a:xfrm>
          <a:custGeom>
            <a:avLst/>
            <a:gdLst>
              <a:gd name="T0" fmla="*/ 1180 w 1181"/>
              <a:gd name="T1" fmla="*/ 596 h 1182"/>
              <a:gd name="T2" fmla="*/ 1180 w 1181"/>
              <a:gd name="T3" fmla="*/ 596 h 1182"/>
              <a:gd name="T4" fmla="*/ 585 w 1181"/>
              <a:gd name="T5" fmla="*/ 1181 h 1182"/>
              <a:gd name="T6" fmla="*/ 0 w 1181"/>
              <a:gd name="T7" fmla="*/ 596 h 1182"/>
              <a:gd name="T8" fmla="*/ 585 w 1181"/>
              <a:gd name="T9" fmla="*/ 0 h 1182"/>
              <a:gd name="T10" fmla="*/ 1180 w 1181"/>
              <a:gd name="T11" fmla="*/ 596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1" h="1182">
                <a:moveTo>
                  <a:pt x="1180" y="596"/>
                </a:moveTo>
                <a:lnTo>
                  <a:pt x="1180" y="596"/>
                </a:lnTo>
                <a:cubicBezTo>
                  <a:pt x="1180" y="925"/>
                  <a:pt x="913" y="1181"/>
                  <a:pt x="585" y="1181"/>
                </a:cubicBezTo>
                <a:cubicBezTo>
                  <a:pt x="256" y="1181"/>
                  <a:pt x="0" y="925"/>
                  <a:pt x="0" y="596"/>
                </a:cubicBezTo>
                <a:cubicBezTo>
                  <a:pt x="0" y="267"/>
                  <a:pt x="256" y="0"/>
                  <a:pt x="585" y="0"/>
                </a:cubicBezTo>
                <a:cubicBezTo>
                  <a:pt x="913" y="0"/>
                  <a:pt x="1180" y="267"/>
                  <a:pt x="1180" y="59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9" name="Freeform 458">
            <a:extLst>
              <a:ext uri="{FF2B5EF4-FFF2-40B4-BE49-F238E27FC236}">
                <a16:creationId xmlns:a16="http://schemas.microsoft.com/office/drawing/2014/main" id="{D444DFBC-71E5-BA4B-A79C-DB86ED974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433" y="5549057"/>
            <a:ext cx="206031" cy="206031"/>
          </a:xfrm>
          <a:custGeom>
            <a:avLst/>
            <a:gdLst>
              <a:gd name="T0" fmla="*/ 31 w 443"/>
              <a:gd name="T1" fmla="*/ 442 h 443"/>
              <a:gd name="T2" fmla="*/ 31 w 443"/>
              <a:gd name="T3" fmla="*/ 442 h 443"/>
              <a:gd name="T4" fmla="*/ 10 w 443"/>
              <a:gd name="T5" fmla="*/ 432 h 443"/>
              <a:gd name="T6" fmla="*/ 10 w 443"/>
              <a:gd name="T7" fmla="*/ 390 h 443"/>
              <a:gd name="T8" fmla="*/ 390 w 443"/>
              <a:gd name="T9" fmla="*/ 11 h 443"/>
              <a:gd name="T10" fmla="*/ 431 w 443"/>
              <a:gd name="T11" fmla="*/ 11 h 443"/>
              <a:gd name="T12" fmla="*/ 431 w 443"/>
              <a:gd name="T13" fmla="*/ 52 h 443"/>
              <a:gd name="T14" fmla="*/ 51 w 443"/>
              <a:gd name="T15" fmla="*/ 432 h 443"/>
              <a:gd name="T16" fmla="*/ 31 w 443"/>
              <a:gd name="T17" fmla="*/ 44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3" h="443">
                <a:moveTo>
                  <a:pt x="31" y="442"/>
                </a:moveTo>
                <a:lnTo>
                  <a:pt x="31" y="442"/>
                </a:lnTo>
                <a:cubicBezTo>
                  <a:pt x="31" y="442"/>
                  <a:pt x="21" y="432"/>
                  <a:pt x="10" y="432"/>
                </a:cubicBezTo>
                <a:cubicBezTo>
                  <a:pt x="0" y="421"/>
                  <a:pt x="0" y="401"/>
                  <a:pt x="10" y="390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401" y="0"/>
                  <a:pt x="421" y="0"/>
                  <a:pt x="431" y="11"/>
                </a:cubicBezTo>
                <a:cubicBezTo>
                  <a:pt x="442" y="21"/>
                  <a:pt x="442" y="41"/>
                  <a:pt x="431" y="52"/>
                </a:cubicBezTo>
                <a:cubicBezTo>
                  <a:pt x="51" y="432"/>
                  <a:pt x="51" y="432"/>
                  <a:pt x="51" y="432"/>
                </a:cubicBezTo>
                <a:cubicBezTo>
                  <a:pt x="51" y="432"/>
                  <a:pt x="41" y="442"/>
                  <a:pt x="31" y="4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0" name="Freeform 459">
            <a:extLst>
              <a:ext uri="{FF2B5EF4-FFF2-40B4-BE49-F238E27FC236}">
                <a16:creationId xmlns:a16="http://schemas.microsoft.com/office/drawing/2014/main" id="{1B229274-96E6-8C4B-8DD0-7991A704B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433" y="5549057"/>
            <a:ext cx="76232" cy="76232"/>
          </a:xfrm>
          <a:custGeom>
            <a:avLst/>
            <a:gdLst>
              <a:gd name="T0" fmla="*/ 82 w 165"/>
              <a:gd name="T1" fmla="*/ 31 h 165"/>
              <a:gd name="T2" fmla="*/ 82 w 165"/>
              <a:gd name="T3" fmla="*/ 31 h 165"/>
              <a:gd name="T4" fmla="*/ 134 w 165"/>
              <a:gd name="T5" fmla="*/ 82 h 165"/>
              <a:gd name="T6" fmla="*/ 82 w 165"/>
              <a:gd name="T7" fmla="*/ 123 h 165"/>
              <a:gd name="T8" fmla="*/ 31 w 165"/>
              <a:gd name="T9" fmla="*/ 82 h 165"/>
              <a:gd name="T10" fmla="*/ 82 w 165"/>
              <a:gd name="T11" fmla="*/ 31 h 165"/>
              <a:gd name="T12" fmla="*/ 82 w 165"/>
              <a:gd name="T13" fmla="*/ 0 h 165"/>
              <a:gd name="T14" fmla="*/ 82 w 165"/>
              <a:gd name="T15" fmla="*/ 0 h 165"/>
              <a:gd name="T16" fmla="*/ 0 w 165"/>
              <a:gd name="T17" fmla="*/ 82 h 165"/>
              <a:gd name="T18" fmla="*/ 82 w 165"/>
              <a:gd name="T19" fmla="*/ 164 h 165"/>
              <a:gd name="T20" fmla="*/ 164 w 165"/>
              <a:gd name="T21" fmla="*/ 82 h 165"/>
              <a:gd name="T22" fmla="*/ 82 w 165"/>
              <a:gd name="T23" fmla="*/ 0 h 165"/>
              <a:gd name="T24" fmla="*/ 82 w 165"/>
              <a:gd name="T25" fmla="*/ 3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5" h="165">
                <a:moveTo>
                  <a:pt x="82" y="31"/>
                </a:moveTo>
                <a:lnTo>
                  <a:pt x="82" y="31"/>
                </a:lnTo>
                <a:cubicBezTo>
                  <a:pt x="103" y="31"/>
                  <a:pt x="134" y="52"/>
                  <a:pt x="134" y="82"/>
                </a:cubicBezTo>
                <a:cubicBezTo>
                  <a:pt x="134" y="103"/>
                  <a:pt x="103" y="123"/>
                  <a:pt x="82" y="123"/>
                </a:cubicBezTo>
                <a:cubicBezTo>
                  <a:pt x="51" y="123"/>
                  <a:pt x="31" y="103"/>
                  <a:pt x="31" y="82"/>
                </a:cubicBezTo>
                <a:cubicBezTo>
                  <a:pt x="31" y="52"/>
                  <a:pt x="51" y="31"/>
                  <a:pt x="82" y="31"/>
                </a:cubicBezTo>
                <a:lnTo>
                  <a:pt x="82" y="0"/>
                </a:lnTo>
                <a:lnTo>
                  <a:pt x="82" y="0"/>
                </a:lnTo>
                <a:cubicBezTo>
                  <a:pt x="31" y="0"/>
                  <a:pt x="0" y="31"/>
                  <a:pt x="0" y="82"/>
                </a:cubicBezTo>
                <a:cubicBezTo>
                  <a:pt x="0" y="123"/>
                  <a:pt x="31" y="164"/>
                  <a:pt x="82" y="164"/>
                </a:cubicBezTo>
                <a:cubicBezTo>
                  <a:pt x="123" y="164"/>
                  <a:pt x="164" y="123"/>
                  <a:pt x="164" y="82"/>
                </a:cubicBezTo>
                <a:cubicBezTo>
                  <a:pt x="164" y="31"/>
                  <a:pt x="123" y="0"/>
                  <a:pt x="82" y="0"/>
                </a:cubicBezTo>
                <a:lnTo>
                  <a:pt x="82" y="3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1" name="Freeform 460">
            <a:extLst>
              <a:ext uri="{FF2B5EF4-FFF2-40B4-BE49-F238E27FC236}">
                <a16:creationId xmlns:a16="http://schemas.microsoft.com/office/drawing/2014/main" id="{21422E11-2848-6149-8280-70E925A8B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354" y="5678857"/>
            <a:ext cx="76231" cy="82413"/>
          </a:xfrm>
          <a:custGeom>
            <a:avLst/>
            <a:gdLst>
              <a:gd name="T0" fmla="*/ 82 w 165"/>
              <a:gd name="T1" fmla="*/ 41 h 176"/>
              <a:gd name="T2" fmla="*/ 82 w 165"/>
              <a:gd name="T3" fmla="*/ 41 h 176"/>
              <a:gd name="T4" fmla="*/ 123 w 165"/>
              <a:gd name="T5" fmla="*/ 93 h 176"/>
              <a:gd name="T6" fmla="*/ 82 w 165"/>
              <a:gd name="T7" fmla="*/ 134 h 176"/>
              <a:gd name="T8" fmla="*/ 30 w 165"/>
              <a:gd name="T9" fmla="*/ 93 h 176"/>
              <a:gd name="T10" fmla="*/ 82 w 165"/>
              <a:gd name="T11" fmla="*/ 41 h 176"/>
              <a:gd name="T12" fmla="*/ 82 w 165"/>
              <a:gd name="T13" fmla="*/ 0 h 176"/>
              <a:gd name="T14" fmla="*/ 82 w 165"/>
              <a:gd name="T15" fmla="*/ 0 h 176"/>
              <a:gd name="T16" fmla="*/ 0 w 165"/>
              <a:gd name="T17" fmla="*/ 93 h 176"/>
              <a:gd name="T18" fmla="*/ 82 w 165"/>
              <a:gd name="T19" fmla="*/ 175 h 176"/>
              <a:gd name="T20" fmla="*/ 164 w 165"/>
              <a:gd name="T21" fmla="*/ 93 h 176"/>
              <a:gd name="T22" fmla="*/ 82 w 165"/>
              <a:gd name="T23" fmla="*/ 0 h 176"/>
              <a:gd name="T24" fmla="*/ 82 w 165"/>
              <a:gd name="T25" fmla="*/ 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5" h="176">
                <a:moveTo>
                  <a:pt x="82" y="41"/>
                </a:moveTo>
                <a:lnTo>
                  <a:pt x="82" y="41"/>
                </a:lnTo>
                <a:cubicBezTo>
                  <a:pt x="102" y="41"/>
                  <a:pt x="123" y="62"/>
                  <a:pt x="123" y="93"/>
                </a:cubicBezTo>
                <a:cubicBezTo>
                  <a:pt x="123" y="113"/>
                  <a:pt x="102" y="134"/>
                  <a:pt x="82" y="134"/>
                </a:cubicBezTo>
                <a:cubicBezTo>
                  <a:pt x="51" y="134"/>
                  <a:pt x="30" y="113"/>
                  <a:pt x="30" y="93"/>
                </a:cubicBezTo>
                <a:cubicBezTo>
                  <a:pt x="30" y="62"/>
                  <a:pt x="51" y="41"/>
                  <a:pt x="82" y="41"/>
                </a:cubicBezTo>
                <a:lnTo>
                  <a:pt x="82" y="0"/>
                </a:lnTo>
                <a:lnTo>
                  <a:pt x="82" y="0"/>
                </a:lnTo>
                <a:cubicBezTo>
                  <a:pt x="30" y="0"/>
                  <a:pt x="0" y="41"/>
                  <a:pt x="0" y="93"/>
                </a:cubicBezTo>
                <a:cubicBezTo>
                  <a:pt x="0" y="134"/>
                  <a:pt x="30" y="175"/>
                  <a:pt x="82" y="175"/>
                </a:cubicBezTo>
                <a:cubicBezTo>
                  <a:pt x="123" y="175"/>
                  <a:pt x="164" y="134"/>
                  <a:pt x="164" y="93"/>
                </a:cubicBezTo>
                <a:cubicBezTo>
                  <a:pt x="164" y="41"/>
                  <a:pt x="123" y="0"/>
                  <a:pt x="82" y="0"/>
                </a:cubicBezTo>
                <a:lnTo>
                  <a:pt x="82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7" name="Freeform 506">
            <a:extLst>
              <a:ext uri="{FF2B5EF4-FFF2-40B4-BE49-F238E27FC236}">
                <a16:creationId xmlns:a16="http://schemas.microsoft.com/office/drawing/2014/main" id="{BF12B2FC-69FD-8C42-920C-C92029455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367" y="878341"/>
            <a:ext cx="552163" cy="556283"/>
          </a:xfrm>
          <a:custGeom>
            <a:avLst/>
            <a:gdLst>
              <a:gd name="T0" fmla="*/ 1180 w 1181"/>
              <a:gd name="T1" fmla="*/ 596 h 1192"/>
              <a:gd name="T2" fmla="*/ 1180 w 1181"/>
              <a:gd name="T3" fmla="*/ 596 h 1192"/>
              <a:gd name="T4" fmla="*/ 585 w 1181"/>
              <a:gd name="T5" fmla="*/ 1191 h 1192"/>
              <a:gd name="T6" fmla="*/ 0 w 1181"/>
              <a:gd name="T7" fmla="*/ 596 h 1192"/>
              <a:gd name="T8" fmla="*/ 585 w 1181"/>
              <a:gd name="T9" fmla="*/ 0 h 1192"/>
              <a:gd name="T10" fmla="*/ 1180 w 1181"/>
              <a:gd name="T11" fmla="*/ 596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1" h="1192">
                <a:moveTo>
                  <a:pt x="1180" y="596"/>
                </a:moveTo>
                <a:lnTo>
                  <a:pt x="1180" y="596"/>
                </a:lnTo>
                <a:cubicBezTo>
                  <a:pt x="1180" y="924"/>
                  <a:pt x="913" y="1191"/>
                  <a:pt x="585" y="1191"/>
                </a:cubicBezTo>
                <a:cubicBezTo>
                  <a:pt x="256" y="1191"/>
                  <a:pt x="0" y="924"/>
                  <a:pt x="0" y="596"/>
                </a:cubicBezTo>
                <a:cubicBezTo>
                  <a:pt x="0" y="267"/>
                  <a:pt x="256" y="0"/>
                  <a:pt x="585" y="0"/>
                </a:cubicBezTo>
                <a:cubicBezTo>
                  <a:pt x="913" y="0"/>
                  <a:pt x="1180" y="267"/>
                  <a:pt x="1180" y="5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8" name="Freeform 507">
            <a:extLst>
              <a:ext uri="{FF2B5EF4-FFF2-40B4-BE49-F238E27FC236}">
                <a16:creationId xmlns:a16="http://schemas.microsoft.com/office/drawing/2014/main" id="{B9F82222-85AD-1749-9BFB-39D524F09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433" y="1059648"/>
            <a:ext cx="206031" cy="201910"/>
          </a:xfrm>
          <a:custGeom>
            <a:avLst/>
            <a:gdLst>
              <a:gd name="T0" fmla="*/ 31 w 443"/>
              <a:gd name="T1" fmla="*/ 432 h 433"/>
              <a:gd name="T2" fmla="*/ 31 w 443"/>
              <a:gd name="T3" fmla="*/ 432 h 433"/>
              <a:gd name="T4" fmla="*/ 10 w 443"/>
              <a:gd name="T5" fmla="*/ 432 h 433"/>
              <a:gd name="T6" fmla="*/ 10 w 443"/>
              <a:gd name="T7" fmla="*/ 391 h 433"/>
              <a:gd name="T8" fmla="*/ 390 w 443"/>
              <a:gd name="T9" fmla="*/ 11 h 433"/>
              <a:gd name="T10" fmla="*/ 431 w 443"/>
              <a:gd name="T11" fmla="*/ 11 h 433"/>
              <a:gd name="T12" fmla="*/ 431 w 443"/>
              <a:gd name="T13" fmla="*/ 52 h 433"/>
              <a:gd name="T14" fmla="*/ 51 w 443"/>
              <a:gd name="T15" fmla="*/ 432 h 433"/>
              <a:gd name="T16" fmla="*/ 31 w 443"/>
              <a:gd name="T17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3" h="433">
                <a:moveTo>
                  <a:pt x="31" y="432"/>
                </a:moveTo>
                <a:lnTo>
                  <a:pt x="31" y="432"/>
                </a:lnTo>
                <a:cubicBezTo>
                  <a:pt x="31" y="432"/>
                  <a:pt x="21" y="432"/>
                  <a:pt x="10" y="432"/>
                </a:cubicBezTo>
                <a:cubicBezTo>
                  <a:pt x="0" y="422"/>
                  <a:pt x="0" y="401"/>
                  <a:pt x="10" y="39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401" y="0"/>
                  <a:pt x="421" y="0"/>
                  <a:pt x="431" y="11"/>
                </a:cubicBezTo>
                <a:cubicBezTo>
                  <a:pt x="442" y="21"/>
                  <a:pt x="442" y="41"/>
                  <a:pt x="431" y="52"/>
                </a:cubicBezTo>
                <a:cubicBezTo>
                  <a:pt x="51" y="432"/>
                  <a:pt x="51" y="432"/>
                  <a:pt x="51" y="432"/>
                </a:cubicBezTo>
                <a:cubicBezTo>
                  <a:pt x="51" y="432"/>
                  <a:pt x="41" y="432"/>
                  <a:pt x="31" y="4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9" name="Freeform 508">
            <a:extLst>
              <a:ext uri="{FF2B5EF4-FFF2-40B4-BE49-F238E27FC236}">
                <a16:creationId xmlns:a16="http://schemas.microsoft.com/office/drawing/2014/main" id="{FE6FE43F-FF7F-B045-909D-0746F333E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433" y="1055527"/>
            <a:ext cx="76232" cy="82413"/>
          </a:xfrm>
          <a:custGeom>
            <a:avLst/>
            <a:gdLst>
              <a:gd name="T0" fmla="*/ 82 w 165"/>
              <a:gd name="T1" fmla="*/ 41 h 176"/>
              <a:gd name="T2" fmla="*/ 82 w 165"/>
              <a:gd name="T3" fmla="*/ 41 h 176"/>
              <a:gd name="T4" fmla="*/ 134 w 165"/>
              <a:gd name="T5" fmla="*/ 82 h 176"/>
              <a:gd name="T6" fmla="*/ 82 w 165"/>
              <a:gd name="T7" fmla="*/ 134 h 176"/>
              <a:gd name="T8" fmla="*/ 31 w 165"/>
              <a:gd name="T9" fmla="*/ 82 h 176"/>
              <a:gd name="T10" fmla="*/ 82 w 165"/>
              <a:gd name="T11" fmla="*/ 41 h 176"/>
              <a:gd name="T12" fmla="*/ 82 w 165"/>
              <a:gd name="T13" fmla="*/ 0 h 176"/>
              <a:gd name="T14" fmla="*/ 82 w 165"/>
              <a:gd name="T15" fmla="*/ 0 h 176"/>
              <a:gd name="T16" fmla="*/ 0 w 165"/>
              <a:gd name="T17" fmla="*/ 82 h 176"/>
              <a:gd name="T18" fmla="*/ 82 w 165"/>
              <a:gd name="T19" fmla="*/ 175 h 176"/>
              <a:gd name="T20" fmla="*/ 164 w 165"/>
              <a:gd name="T21" fmla="*/ 82 h 176"/>
              <a:gd name="T22" fmla="*/ 82 w 165"/>
              <a:gd name="T23" fmla="*/ 0 h 176"/>
              <a:gd name="T24" fmla="*/ 82 w 165"/>
              <a:gd name="T25" fmla="*/ 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5" h="176">
                <a:moveTo>
                  <a:pt x="82" y="41"/>
                </a:moveTo>
                <a:lnTo>
                  <a:pt x="82" y="41"/>
                </a:lnTo>
                <a:cubicBezTo>
                  <a:pt x="103" y="41"/>
                  <a:pt x="134" y="62"/>
                  <a:pt x="134" y="82"/>
                </a:cubicBezTo>
                <a:cubicBezTo>
                  <a:pt x="134" y="113"/>
                  <a:pt x="103" y="134"/>
                  <a:pt x="82" y="134"/>
                </a:cubicBezTo>
                <a:cubicBezTo>
                  <a:pt x="51" y="134"/>
                  <a:pt x="31" y="113"/>
                  <a:pt x="31" y="82"/>
                </a:cubicBezTo>
                <a:cubicBezTo>
                  <a:pt x="31" y="62"/>
                  <a:pt x="51" y="41"/>
                  <a:pt x="82" y="41"/>
                </a:cubicBezTo>
                <a:lnTo>
                  <a:pt x="82" y="0"/>
                </a:lnTo>
                <a:lnTo>
                  <a:pt x="82" y="0"/>
                </a:lnTo>
                <a:cubicBezTo>
                  <a:pt x="31" y="0"/>
                  <a:pt x="0" y="41"/>
                  <a:pt x="0" y="82"/>
                </a:cubicBezTo>
                <a:cubicBezTo>
                  <a:pt x="0" y="134"/>
                  <a:pt x="31" y="175"/>
                  <a:pt x="82" y="175"/>
                </a:cubicBezTo>
                <a:cubicBezTo>
                  <a:pt x="123" y="175"/>
                  <a:pt x="164" y="134"/>
                  <a:pt x="164" y="82"/>
                </a:cubicBezTo>
                <a:cubicBezTo>
                  <a:pt x="164" y="41"/>
                  <a:pt x="123" y="0"/>
                  <a:pt x="82" y="0"/>
                </a:cubicBezTo>
                <a:lnTo>
                  <a:pt x="82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0" name="Freeform 509">
            <a:extLst>
              <a:ext uri="{FF2B5EF4-FFF2-40B4-BE49-F238E27FC236}">
                <a16:creationId xmlns:a16="http://schemas.microsoft.com/office/drawing/2014/main" id="{9E49D828-C238-5543-8AB5-44CF438C6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354" y="1189447"/>
            <a:ext cx="76231" cy="76232"/>
          </a:xfrm>
          <a:custGeom>
            <a:avLst/>
            <a:gdLst>
              <a:gd name="T0" fmla="*/ 82 w 165"/>
              <a:gd name="T1" fmla="*/ 41 h 165"/>
              <a:gd name="T2" fmla="*/ 82 w 165"/>
              <a:gd name="T3" fmla="*/ 41 h 165"/>
              <a:gd name="T4" fmla="*/ 123 w 165"/>
              <a:gd name="T5" fmla="*/ 82 h 165"/>
              <a:gd name="T6" fmla="*/ 82 w 165"/>
              <a:gd name="T7" fmla="*/ 133 h 165"/>
              <a:gd name="T8" fmla="*/ 30 w 165"/>
              <a:gd name="T9" fmla="*/ 82 h 165"/>
              <a:gd name="T10" fmla="*/ 82 w 165"/>
              <a:gd name="T11" fmla="*/ 41 h 165"/>
              <a:gd name="T12" fmla="*/ 82 w 165"/>
              <a:gd name="T13" fmla="*/ 0 h 165"/>
              <a:gd name="T14" fmla="*/ 82 w 165"/>
              <a:gd name="T15" fmla="*/ 0 h 165"/>
              <a:gd name="T16" fmla="*/ 0 w 165"/>
              <a:gd name="T17" fmla="*/ 82 h 165"/>
              <a:gd name="T18" fmla="*/ 82 w 165"/>
              <a:gd name="T19" fmla="*/ 164 h 165"/>
              <a:gd name="T20" fmla="*/ 164 w 165"/>
              <a:gd name="T21" fmla="*/ 82 h 165"/>
              <a:gd name="T22" fmla="*/ 82 w 165"/>
              <a:gd name="T23" fmla="*/ 0 h 165"/>
              <a:gd name="T24" fmla="*/ 82 w 165"/>
              <a:gd name="T25" fmla="*/ 4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5" h="165">
                <a:moveTo>
                  <a:pt x="82" y="41"/>
                </a:moveTo>
                <a:lnTo>
                  <a:pt x="82" y="41"/>
                </a:lnTo>
                <a:cubicBezTo>
                  <a:pt x="102" y="41"/>
                  <a:pt x="123" y="61"/>
                  <a:pt x="123" y="82"/>
                </a:cubicBezTo>
                <a:cubicBezTo>
                  <a:pt x="123" y="113"/>
                  <a:pt x="102" y="133"/>
                  <a:pt x="82" y="133"/>
                </a:cubicBezTo>
                <a:cubicBezTo>
                  <a:pt x="51" y="133"/>
                  <a:pt x="30" y="113"/>
                  <a:pt x="30" y="82"/>
                </a:cubicBezTo>
                <a:cubicBezTo>
                  <a:pt x="30" y="61"/>
                  <a:pt x="51" y="41"/>
                  <a:pt x="82" y="41"/>
                </a:cubicBezTo>
                <a:lnTo>
                  <a:pt x="82" y="0"/>
                </a:lnTo>
                <a:lnTo>
                  <a:pt x="82" y="0"/>
                </a:lnTo>
                <a:cubicBezTo>
                  <a:pt x="30" y="0"/>
                  <a:pt x="0" y="41"/>
                  <a:pt x="0" y="82"/>
                </a:cubicBezTo>
                <a:cubicBezTo>
                  <a:pt x="0" y="133"/>
                  <a:pt x="30" y="164"/>
                  <a:pt x="82" y="164"/>
                </a:cubicBezTo>
                <a:cubicBezTo>
                  <a:pt x="123" y="164"/>
                  <a:pt x="164" y="133"/>
                  <a:pt x="164" y="82"/>
                </a:cubicBezTo>
                <a:cubicBezTo>
                  <a:pt x="164" y="41"/>
                  <a:pt x="123" y="0"/>
                  <a:pt x="82" y="0"/>
                </a:cubicBezTo>
                <a:lnTo>
                  <a:pt x="82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721" name="Group 38">
            <a:extLst>
              <a:ext uri="{FF2B5EF4-FFF2-40B4-BE49-F238E27FC236}">
                <a16:creationId xmlns:a16="http://schemas.microsoft.com/office/drawing/2014/main" id="{83C2331B-9C7D-4642-A520-7DBA2DD46988}"/>
              </a:ext>
            </a:extLst>
          </p:cNvPr>
          <p:cNvGrpSpPr/>
          <p:nvPr/>
        </p:nvGrpSpPr>
        <p:grpSpPr>
          <a:xfrm>
            <a:off x="1202272" y="927633"/>
            <a:ext cx="1470019" cy="573921"/>
            <a:chOff x="6713403" y="11244651"/>
            <a:chExt cx="2940037" cy="1147840"/>
          </a:xfrm>
        </p:grpSpPr>
        <p:sp>
          <p:nvSpPr>
            <p:cNvPr id="722" name="CuadroTexto 395">
              <a:extLst>
                <a:ext uri="{FF2B5EF4-FFF2-40B4-BE49-F238E27FC236}">
                  <a16:creationId xmlns:a16="http://schemas.microsoft.com/office/drawing/2014/main" id="{6C7BBAEB-DC89-C049-8652-F59F30FEFAE3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23" name="Rectangle 40">
              <a:extLst>
                <a:ext uri="{FF2B5EF4-FFF2-40B4-BE49-F238E27FC236}">
                  <a16:creationId xmlns:a16="http://schemas.microsoft.com/office/drawing/2014/main" id="{DBE34EAA-910A-D74A-8853-80080BF0382F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24" name="Group 38">
            <a:extLst>
              <a:ext uri="{FF2B5EF4-FFF2-40B4-BE49-F238E27FC236}">
                <a16:creationId xmlns:a16="http://schemas.microsoft.com/office/drawing/2014/main" id="{C6EBA688-BDB2-084D-85A6-E4C34DF305B8}"/>
              </a:ext>
            </a:extLst>
          </p:cNvPr>
          <p:cNvGrpSpPr/>
          <p:nvPr/>
        </p:nvGrpSpPr>
        <p:grpSpPr>
          <a:xfrm>
            <a:off x="1184498" y="5398500"/>
            <a:ext cx="1470019" cy="573921"/>
            <a:chOff x="6713403" y="11244651"/>
            <a:chExt cx="2940037" cy="1147840"/>
          </a:xfrm>
        </p:grpSpPr>
        <p:sp>
          <p:nvSpPr>
            <p:cNvPr id="725" name="CuadroTexto 395">
              <a:extLst>
                <a:ext uri="{FF2B5EF4-FFF2-40B4-BE49-F238E27FC236}">
                  <a16:creationId xmlns:a16="http://schemas.microsoft.com/office/drawing/2014/main" id="{A782E9B0-084E-A447-8638-28201A9450B6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26" name="Rectangle 40">
              <a:extLst>
                <a:ext uri="{FF2B5EF4-FFF2-40B4-BE49-F238E27FC236}">
                  <a16:creationId xmlns:a16="http://schemas.microsoft.com/office/drawing/2014/main" id="{026F7536-C442-E64B-B066-20F9C91494EB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27" name="Group 38">
            <a:extLst>
              <a:ext uri="{FF2B5EF4-FFF2-40B4-BE49-F238E27FC236}">
                <a16:creationId xmlns:a16="http://schemas.microsoft.com/office/drawing/2014/main" id="{BAB9E967-040A-5940-94D1-46192C9AD0F6}"/>
              </a:ext>
            </a:extLst>
          </p:cNvPr>
          <p:cNvGrpSpPr/>
          <p:nvPr/>
        </p:nvGrpSpPr>
        <p:grpSpPr>
          <a:xfrm>
            <a:off x="2352432" y="3735832"/>
            <a:ext cx="1470019" cy="573921"/>
            <a:chOff x="6713403" y="11244651"/>
            <a:chExt cx="2940037" cy="1147840"/>
          </a:xfrm>
        </p:grpSpPr>
        <p:sp>
          <p:nvSpPr>
            <p:cNvPr id="728" name="CuadroTexto 395">
              <a:extLst>
                <a:ext uri="{FF2B5EF4-FFF2-40B4-BE49-F238E27FC236}">
                  <a16:creationId xmlns:a16="http://schemas.microsoft.com/office/drawing/2014/main" id="{C1CFEDCD-62BA-6E43-AB44-D6231810D424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729" name="Rectangle 40">
              <a:extLst>
                <a:ext uri="{FF2B5EF4-FFF2-40B4-BE49-F238E27FC236}">
                  <a16:creationId xmlns:a16="http://schemas.microsoft.com/office/drawing/2014/main" id="{BD9AD748-E148-3241-97AF-24F166D35A28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30" name="Group 38">
            <a:extLst>
              <a:ext uri="{FF2B5EF4-FFF2-40B4-BE49-F238E27FC236}">
                <a16:creationId xmlns:a16="http://schemas.microsoft.com/office/drawing/2014/main" id="{430C190A-EAD6-2749-B27C-B788C7981F46}"/>
              </a:ext>
            </a:extLst>
          </p:cNvPr>
          <p:cNvGrpSpPr/>
          <p:nvPr/>
        </p:nvGrpSpPr>
        <p:grpSpPr>
          <a:xfrm>
            <a:off x="2348367" y="2804415"/>
            <a:ext cx="1470019" cy="573921"/>
            <a:chOff x="6713403" y="11244651"/>
            <a:chExt cx="2940037" cy="1147840"/>
          </a:xfrm>
        </p:grpSpPr>
        <p:sp>
          <p:nvSpPr>
            <p:cNvPr id="731" name="CuadroTexto 395">
              <a:extLst>
                <a:ext uri="{FF2B5EF4-FFF2-40B4-BE49-F238E27FC236}">
                  <a16:creationId xmlns:a16="http://schemas.microsoft.com/office/drawing/2014/main" id="{46D19E21-D613-2C41-A3AF-D5BDE3C6D8A1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32" name="Rectangle 40">
              <a:extLst>
                <a:ext uri="{FF2B5EF4-FFF2-40B4-BE49-F238E27FC236}">
                  <a16:creationId xmlns:a16="http://schemas.microsoft.com/office/drawing/2014/main" id="{B895972A-9498-7742-BA65-56B6124AE1A4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33" name="Group 38">
            <a:extLst>
              <a:ext uri="{FF2B5EF4-FFF2-40B4-BE49-F238E27FC236}">
                <a16:creationId xmlns:a16="http://schemas.microsoft.com/office/drawing/2014/main" id="{B6389DDE-D0A4-1F40-AD44-8ABA44E59994}"/>
              </a:ext>
            </a:extLst>
          </p:cNvPr>
          <p:cNvGrpSpPr/>
          <p:nvPr/>
        </p:nvGrpSpPr>
        <p:grpSpPr>
          <a:xfrm>
            <a:off x="3374730" y="951327"/>
            <a:ext cx="1470019" cy="573921"/>
            <a:chOff x="6713403" y="11244651"/>
            <a:chExt cx="2940037" cy="1147840"/>
          </a:xfrm>
        </p:grpSpPr>
        <p:sp>
          <p:nvSpPr>
            <p:cNvPr id="734" name="CuadroTexto 395">
              <a:extLst>
                <a:ext uri="{FF2B5EF4-FFF2-40B4-BE49-F238E27FC236}">
                  <a16:creationId xmlns:a16="http://schemas.microsoft.com/office/drawing/2014/main" id="{CA9C1FF1-E1CF-5545-A93A-9EAD7AEF1E32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35" name="Rectangle 40">
              <a:extLst>
                <a:ext uri="{FF2B5EF4-FFF2-40B4-BE49-F238E27FC236}">
                  <a16:creationId xmlns:a16="http://schemas.microsoft.com/office/drawing/2014/main" id="{AFAACC5E-8C4E-774F-94EF-F0734838811D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36" name="Group 38">
            <a:extLst>
              <a:ext uri="{FF2B5EF4-FFF2-40B4-BE49-F238E27FC236}">
                <a16:creationId xmlns:a16="http://schemas.microsoft.com/office/drawing/2014/main" id="{AF8BC6A9-27E4-3F43-AE3F-B62B44248B0F}"/>
              </a:ext>
            </a:extLst>
          </p:cNvPr>
          <p:cNvGrpSpPr/>
          <p:nvPr/>
        </p:nvGrpSpPr>
        <p:grpSpPr>
          <a:xfrm>
            <a:off x="4702203" y="3217831"/>
            <a:ext cx="1470019" cy="573921"/>
            <a:chOff x="6713403" y="11244651"/>
            <a:chExt cx="2940037" cy="1147840"/>
          </a:xfrm>
        </p:grpSpPr>
        <p:sp>
          <p:nvSpPr>
            <p:cNvPr id="737" name="CuadroTexto 395">
              <a:extLst>
                <a:ext uri="{FF2B5EF4-FFF2-40B4-BE49-F238E27FC236}">
                  <a16:creationId xmlns:a16="http://schemas.microsoft.com/office/drawing/2014/main" id="{4D72D447-9740-894F-AD9C-5EEB4D849D30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38" name="Rectangle 40">
              <a:extLst>
                <a:ext uri="{FF2B5EF4-FFF2-40B4-BE49-F238E27FC236}">
                  <a16:creationId xmlns:a16="http://schemas.microsoft.com/office/drawing/2014/main" id="{35B0D53D-F3B8-C943-8868-31FB7C8FC31B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39" name="Group 38">
            <a:extLst>
              <a:ext uri="{FF2B5EF4-FFF2-40B4-BE49-F238E27FC236}">
                <a16:creationId xmlns:a16="http://schemas.microsoft.com/office/drawing/2014/main" id="{8F9D4FFF-ADBB-664C-B299-EF7ED84D35DA}"/>
              </a:ext>
            </a:extLst>
          </p:cNvPr>
          <p:cNvGrpSpPr/>
          <p:nvPr/>
        </p:nvGrpSpPr>
        <p:grpSpPr>
          <a:xfrm>
            <a:off x="3399069" y="5394378"/>
            <a:ext cx="1470019" cy="573921"/>
            <a:chOff x="6713403" y="11244651"/>
            <a:chExt cx="2940037" cy="1147840"/>
          </a:xfrm>
        </p:grpSpPr>
        <p:sp>
          <p:nvSpPr>
            <p:cNvPr id="740" name="CuadroTexto 395">
              <a:extLst>
                <a:ext uri="{FF2B5EF4-FFF2-40B4-BE49-F238E27FC236}">
                  <a16:creationId xmlns:a16="http://schemas.microsoft.com/office/drawing/2014/main" id="{AE0ABE13-F113-5942-BEED-4511402C8E69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41" name="Rectangle 40">
              <a:extLst>
                <a:ext uri="{FF2B5EF4-FFF2-40B4-BE49-F238E27FC236}">
                  <a16:creationId xmlns:a16="http://schemas.microsoft.com/office/drawing/2014/main" id="{E073F559-DA88-E64E-A350-EA4030557B7E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42" name="Group 38">
            <a:extLst>
              <a:ext uri="{FF2B5EF4-FFF2-40B4-BE49-F238E27FC236}">
                <a16:creationId xmlns:a16="http://schemas.microsoft.com/office/drawing/2014/main" id="{80827D8B-0A39-1746-BBE3-5A1484FB6C4A}"/>
              </a:ext>
            </a:extLst>
          </p:cNvPr>
          <p:cNvGrpSpPr/>
          <p:nvPr/>
        </p:nvGrpSpPr>
        <p:grpSpPr>
          <a:xfrm>
            <a:off x="6043222" y="1222518"/>
            <a:ext cx="1191338" cy="567940"/>
            <a:chOff x="6164441" y="11104223"/>
            <a:chExt cx="2382675" cy="1135880"/>
          </a:xfrm>
        </p:grpSpPr>
        <p:sp>
          <p:nvSpPr>
            <p:cNvPr id="743" name="CuadroTexto 395">
              <a:extLst>
                <a:ext uri="{FF2B5EF4-FFF2-40B4-BE49-F238E27FC236}">
                  <a16:creationId xmlns:a16="http://schemas.microsoft.com/office/drawing/2014/main" id="{605A08B8-5809-CB45-8B71-CF13160082E5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44" name="Rectangle 40">
              <a:extLst>
                <a:ext uri="{FF2B5EF4-FFF2-40B4-BE49-F238E27FC236}">
                  <a16:creationId xmlns:a16="http://schemas.microsoft.com/office/drawing/2014/main" id="{E15C4ED2-357A-E444-AE8D-EBA865CF2F3B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45" name="Group 38">
            <a:extLst>
              <a:ext uri="{FF2B5EF4-FFF2-40B4-BE49-F238E27FC236}">
                <a16:creationId xmlns:a16="http://schemas.microsoft.com/office/drawing/2014/main" id="{2B10ED96-FE64-C949-9328-A95C69934CC6}"/>
              </a:ext>
            </a:extLst>
          </p:cNvPr>
          <p:cNvGrpSpPr/>
          <p:nvPr/>
        </p:nvGrpSpPr>
        <p:grpSpPr>
          <a:xfrm>
            <a:off x="9277904" y="3477331"/>
            <a:ext cx="1191338" cy="567940"/>
            <a:chOff x="6164441" y="11104223"/>
            <a:chExt cx="2382675" cy="1135880"/>
          </a:xfrm>
        </p:grpSpPr>
        <p:sp>
          <p:nvSpPr>
            <p:cNvPr id="746" name="CuadroTexto 395">
              <a:extLst>
                <a:ext uri="{FF2B5EF4-FFF2-40B4-BE49-F238E27FC236}">
                  <a16:creationId xmlns:a16="http://schemas.microsoft.com/office/drawing/2014/main" id="{3F3A026B-9455-4A48-9C78-87F7BFCADC7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47" name="Rectangle 40">
              <a:extLst>
                <a:ext uri="{FF2B5EF4-FFF2-40B4-BE49-F238E27FC236}">
                  <a16:creationId xmlns:a16="http://schemas.microsoft.com/office/drawing/2014/main" id="{5BBC36E8-BA83-9B47-8C60-F8E3AC66BE86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48" name="Group 38">
            <a:extLst>
              <a:ext uri="{FF2B5EF4-FFF2-40B4-BE49-F238E27FC236}">
                <a16:creationId xmlns:a16="http://schemas.microsoft.com/office/drawing/2014/main" id="{61B58821-C061-354B-81E9-5686540DA7D1}"/>
              </a:ext>
            </a:extLst>
          </p:cNvPr>
          <p:cNvGrpSpPr/>
          <p:nvPr/>
        </p:nvGrpSpPr>
        <p:grpSpPr>
          <a:xfrm>
            <a:off x="6048333" y="5663774"/>
            <a:ext cx="1191338" cy="567940"/>
            <a:chOff x="6164441" y="11104223"/>
            <a:chExt cx="2382675" cy="1135880"/>
          </a:xfrm>
        </p:grpSpPr>
        <p:sp>
          <p:nvSpPr>
            <p:cNvPr id="749" name="CuadroTexto 395">
              <a:extLst>
                <a:ext uri="{FF2B5EF4-FFF2-40B4-BE49-F238E27FC236}">
                  <a16:creationId xmlns:a16="http://schemas.microsoft.com/office/drawing/2014/main" id="{BE0B9EF9-8682-7D4B-B775-D28BB1E3A6A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50" name="Rectangle 40">
              <a:extLst>
                <a:ext uri="{FF2B5EF4-FFF2-40B4-BE49-F238E27FC236}">
                  <a16:creationId xmlns:a16="http://schemas.microsoft.com/office/drawing/2014/main" id="{1D1A7BCC-C714-4647-AA29-D3BCC030FCBB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13" name="Picture 112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474" y="6580261"/>
            <a:ext cx="2069608" cy="17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8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2022-04-07T06:39:37Z</dcterms:created>
  <dcterms:modified xsi:type="dcterms:W3CDTF">2022-04-07T10:31:37Z</dcterms:modified>
</cp:coreProperties>
</file>