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26"/>
    <a:srgbClr val="CE4257"/>
    <a:srgbClr val="FF7F51"/>
    <a:srgbClr val="FF9B54"/>
    <a:srgbClr val="DABA9F"/>
    <a:srgbClr val="A083CF"/>
    <a:srgbClr val="9CD5D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90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6824719-4104-DD47-9AE7-3902D895882E}"/>
              </a:ext>
            </a:extLst>
          </p:cNvPr>
          <p:cNvCxnSpPr>
            <a:cxnSpLocks/>
          </p:cNvCxnSpPr>
          <p:nvPr/>
        </p:nvCxnSpPr>
        <p:spPr>
          <a:xfrm>
            <a:off x="6090543" y="2994028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7631E9D-841D-554D-AC26-281D8DDD1800}"/>
              </a:ext>
            </a:extLst>
          </p:cNvPr>
          <p:cNvGrpSpPr/>
          <p:nvPr/>
        </p:nvGrpSpPr>
        <p:grpSpPr>
          <a:xfrm>
            <a:off x="5138879" y="1930560"/>
            <a:ext cx="1914242" cy="1063468"/>
            <a:chOff x="7574847" y="6346457"/>
            <a:chExt cx="3828484" cy="2126935"/>
          </a:xfrm>
          <a:solidFill>
            <a:srgbClr val="CE4257"/>
          </a:solidFill>
        </p:grpSpPr>
        <p:sp>
          <p:nvSpPr>
            <p:cNvPr id="37" name="Diamond 36">
              <a:extLst>
                <a:ext uri="{FF2B5EF4-FFF2-40B4-BE49-F238E27FC236}">
                  <a16:creationId xmlns:a16="http://schemas.microsoft.com/office/drawing/2014/main" id="{75AAEBAD-223D-1340-9070-C504E9276082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B1CE161-1C86-044B-BA35-CDDD79E080E3}"/>
                </a:ext>
              </a:extLst>
            </p:cNvPr>
            <p:cNvSpPr/>
            <p:nvPr/>
          </p:nvSpPr>
          <p:spPr>
            <a:xfrm flipH="1">
              <a:off x="7925581" y="6972239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E1E685A-A63F-B047-8D61-9DA0111C4E06}"/>
              </a:ext>
            </a:extLst>
          </p:cNvPr>
          <p:cNvGrpSpPr/>
          <p:nvPr/>
        </p:nvGrpSpPr>
        <p:grpSpPr>
          <a:xfrm>
            <a:off x="5138879" y="3534924"/>
            <a:ext cx="1914242" cy="1063468"/>
            <a:chOff x="7574847" y="6346457"/>
            <a:chExt cx="3828484" cy="2126935"/>
          </a:xfrm>
          <a:solidFill>
            <a:srgbClr val="CE4257"/>
          </a:solidFill>
        </p:grpSpPr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799BE680-E487-064E-A5FD-05801CFCD1F4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B7126D8-B18E-4B45-954B-CEC29A7723D9}"/>
                </a:ext>
              </a:extLst>
            </p:cNvPr>
            <p:cNvSpPr/>
            <p:nvPr/>
          </p:nvSpPr>
          <p:spPr>
            <a:xfrm flipH="1">
              <a:off x="7947405" y="6972239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FA68009-1393-CC44-8F99-7591193122E8}"/>
              </a:ext>
            </a:extLst>
          </p:cNvPr>
          <p:cNvGrpSpPr/>
          <p:nvPr/>
        </p:nvGrpSpPr>
        <p:grpSpPr>
          <a:xfrm>
            <a:off x="4466998" y="5139287"/>
            <a:ext cx="3258004" cy="943029"/>
            <a:chOff x="831615" y="9714448"/>
            <a:chExt cx="6516008" cy="1886058"/>
          </a:xfrm>
          <a:solidFill>
            <a:srgbClr val="DABA9F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0D907E3-1D79-874A-B1DD-D285CD9F563C}"/>
                </a:ext>
              </a:extLst>
            </p:cNvPr>
            <p:cNvSpPr/>
            <p:nvPr/>
          </p:nvSpPr>
          <p:spPr>
            <a:xfrm>
              <a:off x="831615" y="9714448"/>
              <a:ext cx="6516008" cy="1886058"/>
            </a:xfrm>
            <a:prstGeom prst="rect">
              <a:avLst/>
            </a:prstGeom>
            <a:solidFill>
              <a:srgbClr val="720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4FC7F70-C01A-D048-87F3-3B5BE878DCC1}"/>
                </a:ext>
              </a:extLst>
            </p:cNvPr>
            <p:cNvSpPr txBox="1"/>
            <p:nvPr/>
          </p:nvSpPr>
          <p:spPr>
            <a:xfrm flipH="1">
              <a:off x="1849419" y="9918812"/>
              <a:ext cx="450222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B724634-C20F-4641-95A2-F286BE63C632}"/>
              </a:ext>
            </a:extLst>
          </p:cNvPr>
          <p:cNvGrpSpPr/>
          <p:nvPr/>
        </p:nvGrpSpPr>
        <p:grpSpPr>
          <a:xfrm>
            <a:off x="8228223" y="2048856"/>
            <a:ext cx="1914242" cy="954107"/>
            <a:chOff x="2175377" y="9696578"/>
            <a:chExt cx="3828484" cy="1908214"/>
          </a:xfrm>
          <a:solidFill>
            <a:srgbClr val="FF7F51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A850BCB-7D72-AD45-8690-51A1A48E9F85}"/>
                </a:ext>
              </a:extLst>
            </p:cNvPr>
            <p:cNvSpPr/>
            <p:nvPr/>
          </p:nvSpPr>
          <p:spPr>
            <a:xfrm>
              <a:off x="2175377" y="9714448"/>
              <a:ext cx="3828484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80F439-7987-864B-AA8B-96D4E557E468}"/>
                </a:ext>
              </a:extLst>
            </p:cNvPr>
            <p:cNvSpPr txBox="1"/>
            <p:nvPr/>
          </p:nvSpPr>
          <p:spPr>
            <a:xfrm flipH="1">
              <a:off x="2416873" y="9696578"/>
              <a:ext cx="3357912" cy="19082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5E55AFA-161B-7C40-AF64-133522D3A3A9}"/>
              </a:ext>
            </a:extLst>
          </p:cNvPr>
          <p:cNvGrpSpPr/>
          <p:nvPr/>
        </p:nvGrpSpPr>
        <p:grpSpPr>
          <a:xfrm>
            <a:off x="2049535" y="2052252"/>
            <a:ext cx="1914242" cy="954107"/>
            <a:chOff x="2175377" y="9703370"/>
            <a:chExt cx="3828484" cy="1908214"/>
          </a:xfrm>
          <a:solidFill>
            <a:srgbClr val="FF9B54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DD2F149-7B55-2540-A516-F4521F300196}"/>
                </a:ext>
              </a:extLst>
            </p:cNvPr>
            <p:cNvSpPr/>
            <p:nvPr/>
          </p:nvSpPr>
          <p:spPr>
            <a:xfrm>
              <a:off x="2175377" y="9714448"/>
              <a:ext cx="3828484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E26207F-2EA6-CB4C-8EB6-921FC458149E}"/>
                </a:ext>
              </a:extLst>
            </p:cNvPr>
            <p:cNvSpPr txBox="1"/>
            <p:nvPr/>
          </p:nvSpPr>
          <p:spPr>
            <a:xfrm flipH="1">
              <a:off x="2327751" y="9703370"/>
              <a:ext cx="3357912" cy="19082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9EA1E1-D372-7748-BE23-E5A082EC6541}"/>
              </a:ext>
            </a:extLst>
          </p:cNvPr>
          <p:cNvGrpSpPr/>
          <p:nvPr/>
        </p:nvGrpSpPr>
        <p:grpSpPr>
          <a:xfrm>
            <a:off x="8228223" y="3515952"/>
            <a:ext cx="1914242" cy="962001"/>
            <a:chOff x="2175377" y="9676504"/>
            <a:chExt cx="3828484" cy="1924002"/>
          </a:xfrm>
          <a:solidFill>
            <a:srgbClr val="FF7F5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0B72FE9-8CBC-A044-9E06-46464B37A8DA}"/>
                </a:ext>
              </a:extLst>
            </p:cNvPr>
            <p:cNvSpPr/>
            <p:nvPr/>
          </p:nvSpPr>
          <p:spPr>
            <a:xfrm>
              <a:off x="2175377" y="9714448"/>
              <a:ext cx="3828484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1B1FF4-7D1E-FA4C-98C3-8A386D144E73}"/>
                </a:ext>
              </a:extLst>
            </p:cNvPr>
            <p:cNvSpPr txBox="1"/>
            <p:nvPr/>
          </p:nvSpPr>
          <p:spPr>
            <a:xfrm flipH="1">
              <a:off x="2416873" y="9676504"/>
              <a:ext cx="3357912" cy="19082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6A0EF5F-7F75-4249-A038-1794B16A3112}"/>
              </a:ext>
            </a:extLst>
          </p:cNvPr>
          <p:cNvGrpSpPr/>
          <p:nvPr/>
        </p:nvGrpSpPr>
        <p:grpSpPr>
          <a:xfrm>
            <a:off x="2049535" y="3529385"/>
            <a:ext cx="1914242" cy="954107"/>
            <a:chOff x="2175377" y="9703370"/>
            <a:chExt cx="3828484" cy="1908214"/>
          </a:xfrm>
          <a:solidFill>
            <a:srgbClr val="FF9B54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32033FA-90C1-7144-A155-5516CA485DE3}"/>
                </a:ext>
              </a:extLst>
            </p:cNvPr>
            <p:cNvSpPr/>
            <p:nvPr/>
          </p:nvSpPr>
          <p:spPr>
            <a:xfrm>
              <a:off x="2175377" y="9714448"/>
              <a:ext cx="3828484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020E448-B7E3-9F45-A4E6-CD7B4FDE1B51}"/>
                </a:ext>
              </a:extLst>
            </p:cNvPr>
            <p:cNvSpPr txBox="1"/>
            <p:nvPr/>
          </p:nvSpPr>
          <p:spPr>
            <a:xfrm flipH="1">
              <a:off x="2378085" y="9703370"/>
              <a:ext cx="3357912" cy="19082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9F419AF-3533-1347-8A35-96E894860575}"/>
              </a:ext>
            </a:extLst>
          </p:cNvPr>
          <p:cNvCxnSpPr>
            <a:cxnSpLocks/>
          </p:cNvCxnSpPr>
          <p:nvPr/>
        </p:nvCxnSpPr>
        <p:spPr>
          <a:xfrm>
            <a:off x="2971259" y="2994028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4DBAF05-AC61-A645-882B-E24DB05794A5}"/>
              </a:ext>
            </a:extLst>
          </p:cNvPr>
          <p:cNvCxnSpPr>
            <a:cxnSpLocks/>
          </p:cNvCxnSpPr>
          <p:nvPr/>
        </p:nvCxnSpPr>
        <p:spPr>
          <a:xfrm>
            <a:off x="9191552" y="2994028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ED5C914-2DB0-DF49-8583-F2562F35CA3A}"/>
              </a:ext>
            </a:extLst>
          </p:cNvPr>
          <p:cNvCxnSpPr>
            <a:cxnSpLocks/>
          </p:cNvCxnSpPr>
          <p:nvPr/>
        </p:nvCxnSpPr>
        <p:spPr>
          <a:xfrm>
            <a:off x="6090543" y="4584289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3CE73A-71D3-4E46-8064-0013EE3D3300}"/>
              </a:ext>
            </a:extLst>
          </p:cNvPr>
          <p:cNvGrpSpPr/>
          <p:nvPr/>
        </p:nvGrpSpPr>
        <p:grpSpPr>
          <a:xfrm>
            <a:off x="8018537" y="4477953"/>
            <a:ext cx="1173015" cy="1132849"/>
            <a:chOff x="16033898" y="8955905"/>
            <a:chExt cx="2346030" cy="226569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D5F2DFF-0D1C-D04C-9402-472177FA1659}"/>
                </a:ext>
              </a:extLst>
            </p:cNvPr>
            <p:cNvCxnSpPr>
              <a:cxnSpLocks/>
              <a:stCxn id="60" idx="2"/>
            </p:cNvCxnSpPr>
            <p:nvPr/>
          </p:nvCxnSpPr>
          <p:spPr>
            <a:xfrm>
              <a:off x="18367513" y="8955905"/>
              <a:ext cx="12415" cy="2265697"/>
            </a:xfrm>
            <a:prstGeom prst="line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A9C6BE1-D796-F04C-B2F9-EED0A3AB1C7B}"/>
                </a:ext>
              </a:extLst>
            </p:cNvPr>
            <p:cNvCxnSpPr/>
            <p:nvPr/>
          </p:nvCxnSpPr>
          <p:spPr>
            <a:xfrm flipH="1">
              <a:off x="16033898" y="11221602"/>
              <a:ext cx="234603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0FAE31C-FE1C-1643-AB13-8D12DD02CBE2}"/>
              </a:ext>
            </a:extLst>
          </p:cNvPr>
          <p:cNvGrpSpPr/>
          <p:nvPr/>
        </p:nvGrpSpPr>
        <p:grpSpPr>
          <a:xfrm flipH="1">
            <a:off x="2945116" y="4477953"/>
            <a:ext cx="1173015" cy="1132849"/>
            <a:chOff x="16033898" y="8955905"/>
            <a:chExt cx="2346030" cy="226569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05A97B-09A7-554E-8899-8566F0339057}"/>
                </a:ext>
              </a:extLst>
            </p:cNvPr>
            <p:cNvCxnSpPr>
              <a:cxnSpLocks/>
            </p:cNvCxnSpPr>
            <p:nvPr/>
          </p:nvCxnSpPr>
          <p:spPr>
            <a:xfrm>
              <a:off x="18367513" y="8955905"/>
              <a:ext cx="12415" cy="2265697"/>
            </a:xfrm>
            <a:prstGeom prst="line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0160A4B5-0942-C148-8BEC-0FF48EE0AEBC}"/>
                </a:ext>
              </a:extLst>
            </p:cNvPr>
            <p:cNvCxnSpPr/>
            <p:nvPr/>
          </p:nvCxnSpPr>
          <p:spPr>
            <a:xfrm flipH="1">
              <a:off x="16033898" y="11221602"/>
              <a:ext cx="234603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E703F12A-9DCA-384F-9B5C-31D339D5E615}"/>
              </a:ext>
            </a:extLst>
          </p:cNvPr>
          <p:cNvSpPr txBox="1"/>
          <p:nvPr/>
        </p:nvSpPr>
        <p:spPr>
          <a:xfrm flipH="1">
            <a:off x="9323986" y="4927332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FC2084B-225D-1F49-A037-76C780C98602}"/>
              </a:ext>
            </a:extLst>
          </p:cNvPr>
          <p:cNvSpPr txBox="1"/>
          <p:nvPr/>
        </p:nvSpPr>
        <p:spPr>
          <a:xfrm flipH="1">
            <a:off x="2465834" y="4927332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39" name="CuadroTexto 350">
            <a:extLst>
              <a:ext uri="{FF2B5EF4-FFF2-40B4-BE49-F238E27FC236}">
                <a16:creationId xmlns:a16="http://schemas.microsoft.com/office/drawing/2014/main" id="{6208EFEF-06CC-384C-AEE2-B2AD81401AD5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38515176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usiness 13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4CC3C5"/>
      </a:accent1>
      <a:accent2>
        <a:srgbClr val="3FA2A5"/>
      </a:accent2>
      <a:accent3>
        <a:srgbClr val="4F8487"/>
      </a:accent3>
      <a:accent4>
        <a:srgbClr val="456466"/>
      </a:accent4>
      <a:accent5>
        <a:srgbClr val="3A4C4F"/>
      </a:accent5>
      <a:accent6>
        <a:srgbClr val="232C2C"/>
      </a:accent6>
      <a:hlink>
        <a:srgbClr val="F9F98F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6</cp:revision>
  <dcterms:created xsi:type="dcterms:W3CDTF">2022-08-16T18:27:03Z</dcterms:created>
  <dcterms:modified xsi:type="dcterms:W3CDTF">2022-10-13T05:44:53Z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2022-10-11T21:41:28Z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b7d67d18-3072-43be-99e3-0cbc7a2a2e94</vt:lpwstr>
  </property>
  <property fmtid="{D5CDD505-2E9C-101B-9397-08002B2CF9AE}" pid="8" name="MSIP_Label_defa4170-0d19-0005-0004-bc88714345d2_ContentBits">
    <vt:lpwstr>0</vt:lpwstr>
  </property>
</Properties>
</file>