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37AA-E278-4750-A4DA-FAB75D2F31E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00718-F68F-43F1-B04F-ADF0264D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27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picture containing indoor, computer, toy, child&#10;&#10;Description automatically generated">
            <a:extLst>
              <a:ext uri="{FF2B5EF4-FFF2-40B4-BE49-F238E27FC236}">
                <a16:creationId xmlns:a16="http://schemas.microsoft.com/office/drawing/2014/main" id="{E15F00F5-119E-B541-97A1-FB60E22FB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>
          <a:xfrm>
            <a:off x="0" y="0"/>
            <a:ext cx="12192000" cy="65471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42F573-19C0-594F-960C-1B5E05BEBBC8}"/>
              </a:ext>
            </a:extLst>
          </p:cNvPr>
          <p:cNvSpPr/>
          <p:nvPr userDrawn="1"/>
        </p:nvSpPr>
        <p:spPr>
          <a:xfrm>
            <a:off x="0" y="6000809"/>
            <a:ext cx="12192000" cy="1044228"/>
          </a:xfrm>
          <a:prstGeom prst="roundRect">
            <a:avLst/>
          </a:prstGeom>
          <a:solidFill>
            <a:srgbClr val="EE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029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82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20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26D6DC4-4AF4-5541-9C8C-3EB120ADE9B9}"/>
              </a:ext>
            </a:extLst>
          </p:cNvPr>
          <p:cNvSpPr/>
          <p:nvPr/>
        </p:nvSpPr>
        <p:spPr>
          <a:xfrm>
            <a:off x="4884264" y="1272385"/>
            <a:ext cx="2423470" cy="59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3645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9E862E-B256-E349-B23A-E593FD15576E}"/>
              </a:ext>
            </a:extLst>
          </p:cNvPr>
          <p:cNvSpPr txBox="1"/>
          <p:nvPr/>
        </p:nvSpPr>
        <p:spPr>
          <a:xfrm>
            <a:off x="3598206" y="492277"/>
            <a:ext cx="499558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364556"/>
                </a:solidFill>
                <a:latin typeface="Century Gothic" panose="020B05020202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P.E.S.T ANALYSIS</a:t>
            </a:r>
          </a:p>
        </p:txBody>
      </p:sp>
      <p:sp>
        <p:nvSpPr>
          <p:cNvPr id="41" name="Freeform: Shape 3883">
            <a:extLst>
              <a:ext uri="{FF2B5EF4-FFF2-40B4-BE49-F238E27FC236}">
                <a16:creationId xmlns:a16="http://schemas.microsoft.com/office/drawing/2014/main" id="{FB1CC0BA-D486-344A-A5FA-C320D597530E}"/>
              </a:ext>
            </a:extLst>
          </p:cNvPr>
          <p:cNvSpPr/>
          <p:nvPr/>
        </p:nvSpPr>
        <p:spPr>
          <a:xfrm>
            <a:off x="1944714" y="3253659"/>
            <a:ext cx="1619092" cy="16162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8" h="577">
                <a:moveTo>
                  <a:pt x="289" y="486"/>
                </a:moveTo>
                <a:cubicBezTo>
                  <a:pt x="180" y="486"/>
                  <a:pt x="91" y="397"/>
                  <a:pt x="91" y="289"/>
                </a:cubicBezTo>
                <a:cubicBezTo>
                  <a:pt x="91" y="179"/>
                  <a:pt x="180" y="91"/>
                  <a:pt x="289" y="91"/>
                </a:cubicBezTo>
                <a:cubicBezTo>
                  <a:pt x="399" y="91"/>
                  <a:pt x="487" y="179"/>
                  <a:pt x="487" y="289"/>
                </a:cubicBezTo>
                <a:cubicBezTo>
                  <a:pt x="487" y="397"/>
                  <a:pt x="399" y="486"/>
                  <a:pt x="289" y="486"/>
                </a:cubicBezTo>
                <a:close/>
                <a:moveTo>
                  <a:pt x="289" y="0"/>
                </a:moveTo>
                <a:cubicBezTo>
                  <a:pt x="129" y="0"/>
                  <a:pt x="0" y="129"/>
                  <a:pt x="0" y="289"/>
                </a:cubicBezTo>
                <a:cubicBezTo>
                  <a:pt x="0" y="447"/>
                  <a:pt x="129" y="577"/>
                  <a:pt x="289" y="577"/>
                </a:cubicBezTo>
                <a:cubicBezTo>
                  <a:pt x="449" y="577"/>
                  <a:pt x="578" y="447"/>
                  <a:pt x="578" y="289"/>
                </a:cubicBezTo>
                <a:cubicBezTo>
                  <a:pt x="578" y="129"/>
                  <a:pt x="449" y="0"/>
                  <a:pt x="289" y="0"/>
                </a:cubicBez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reeform: Shape 3884">
            <a:extLst>
              <a:ext uri="{FF2B5EF4-FFF2-40B4-BE49-F238E27FC236}">
                <a16:creationId xmlns:a16="http://schemas.microsoft.com/office/drawing/2014/main" id="{0EBC7E85-8BCE-8643-8E93-CCB4C37F7D74}"/>
              </a:ext>
            </a:extLst>
          </p:cNvPr>
          <p:cNvSpPr/>
          <p:nvPr/>
        </p:nvSpPr>
        <p:spPr>
          <a:xfrm>
            <a:off x="2273014" y="3581967"/>
            <a:ext cx="962476" cy="9624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" h="344">
                <a:moveTo>
                  <a:pt x="344" y="172"/>
                </a:moveTo>
                <a:cubicBezTo>
                  <a:pt x="344" y="267"/>
                  <a:pt x="267" y="344"/>
                  <a:pt x="172" y="344"/>
                </a:cubicBezTo>
                <a:cubicBezTo>
                  <a:pt x="77" y="344"/>
                  <a:pt x="0" y="267"/>
                  <a:pt x="0" y="172"/>
                </a:cubicBezTo>
                <a:cubicBezTo>
                  <a:pt x="0" y="78"/>
                  <a:pt x="77" y="0"/>
                  <a:pt x="172" y="0"/>
                </a:cubicBezTo>
                <a:cubicBezTo>
                  <a:pt x="267" y="0"/>
                  <a:pt x="344" y="78"/>
                  <a:pt x="344" y="172"/>
                </a:cubicBezTo>
                <a:close/>
              </a:path>
            </a:pathLst>
          </a:custGeom>
          <a:solidFill>
            <a:srgbClr val="D6135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Freeform: Shape 3885">
            <a:extLst>
              <a:ext uri="{FF2B5EF4-FFF2-40B4-BE49-F238E27FC236}">
                <a16:creationId xmlns:a16="http://schemas.microsoft.com/office/drawing/2014/main" id="{5D661C87-135D-4A41-858A-DA6BA3033D19}"/>
              </a:ext>
            </a:extLst>
          </p:cNvPr>
          <p:cNvSpPr/>
          <p:nvPr/>
        </p:nvSpPr>
        <p:spPr>
          <a:xfrm>
            <a:off x="4161494" y="3253659"/>
            <a:ext cx="1616286" cy="16162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7" h="577">
                <a:moveTo>
                  <a:pt x="288" y="486"/>
                </a:moveTo>
                <a:cubicBezTo>
                  <a:pt x="179" y="486"/>
                  <a:pt x="90" y="397"/>
                  <a:pt x="90" y="289"/>
                </a:cubicBezTo>
                <a:cubicBezTo>
                  <a:pt x="90" y="179"/>
                  <a:pt x="179" y="91"/>
                  <a:pt x="288" y="91"/>
                </a:cubicBezTo>
                <a:cubicBezTo>
                  <a:pt x="398" y="91"/>
                  <a:pt x="487" y="179"/>
                  <a:pt x="487" y="289"/>
                </a:cubicBezTo>
                <a:cubicBezTo>
                  <a:pt x="487" y="397"/>
                  <a:pt x="398" y="486"/>
                  <a:pt x="288" y="486"/>
                </a:cubicBezTo>
                <a:close/>
                <a:moveTo>
                  <a:pt x="288" y="0"/>
                </a:moveTo>
                <a:cubicBezTo>
                  <a:pt x="128" y="0"/>
                  <a:pt x="0" y="129"/>
                  <a:pt x="0" y="289"/>
                </a:cubicBezTo>
                <a:cubicBezTo>
                  <a:pt x="0" y="447"/>
                  <a:pt x="128" y="577"/>
                  <a:pt x="288" y="577"/>
                </a:cubicBezTo>
                <a:cubicBezTo>
                  <a:pt x="448" y="577"/>
                  <a:pt x="577" y="447"/>
                  <a:pt x="577" y="289"/>
                </a:cubicBezTo>
                <a:cubicBezTo>
                  <a:pt x="577" y="129"/>
                  <a:pt x="448" y="0"/>
                  <a:pt x="288" y="0"/>
                </a:cubicBez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Freeform: Shape 3886">
            <a:extLst>
              <a:ext uri="{FF2B5EF4-FFF2-40B4-BE49-F238E27FC236}">
                <a16:creationId xmlns:a16="http://schemas.microsoft.com/office/drawing/2014/main" id="{A41815D2-3CE0-FF41-AF9B-6063E3A46D30}"/>
              </a:ext>
            </a:extLst>
          </p:cNvPr>
          <p:cNvSpPr/>
          <p:nvPr/>
        </p:nvSpPr>
        <p:spPr>
          <a:xfrm>
            <a:off x="4489803" y="3581967"/>
            <a:ext cx="959670" cy="9624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3" h="344">
                <a:moveTo>
                  <a:pt x="343" y="172"/>
                </a:moveTo>
                <a:cubicBezTo>
                  <a:pt x="343" y="267"/>
                  <a:pt x="266" y="344"/>
                  <a:pt x="171" y="344"/>
                </a:cubicBezTo>
                <a:cubicBezTo>
                  <a:pt x="77" y="344"/>
                  <a:pt x="0" y="267"/>
                  <a:pt x="0" y="172"/>
                </a:cubicBezTo>
                <a:cubicBezTo>
                  <a:pt x="0" y="78"/>
                  <a:pt x="77" y="0"/>
                  <a:pt x="171" y="0"/>
                </a:cubicBezTo>
                <a:cubicBezTo>
                  <a:pt x="266" y="0"/>
                  <a:pt x="343" y="78"/>
                  <a:pt x="343" y="17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5" name="Freeform: Shape 3887">
            <a:extLst>
              <a:ext uri="{FF2B5EF4-FFF2-40B4-BE49-F238E27FC236}">
                <a16:creationId xmlns:a16="http://schemas.microsoft.com/office/drawing/2014/main" id="{93B45B37-6795-5C47-9067-C7FD7DEFCE1C}"/>
              </a:ext>
            </a:extLst>
          </p:cNvPr>
          <p:cNvSpPr/>
          <p:nvPr/>
        </p:nvSpPr>
        <p:spPr>
          <a:xfrm>
            <a:off x="2755662" y="3253659"/>
            <a:ext cx="2211169" cy="2525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9" h="91">
                <a:moveTo>
                  <a:pt x="789" y="91"/>
                </a:moveTo>
                <a:lnTo>
                  <a:pt x="0" y="91"/>
                </a:lnTo>
                <a:lnTo>
                  <a:pt x="0" y="0"/>
                </a:lnTo>
                <a:lnTo>
                  <a:pt x="789" y="0"/>
                </a:ln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6" name="Freeform: Shape 3888">
            <a:extLst>
              <a:ext uri="{FF2B5EF4-FFF2-40B4-BE49-F238E27FC236}">
                <a16:creationId xmlns:a16="http://schemas.microsoft.com/office/drawing/2014/main" id="{EAA05DFC-C44A-4944-8D55-AB3EFA3D4D0D}"/>
              </a:ext>
            </a:extLst>
          </p:cNvPr>
          <p:cNvSpPr/>
          <p:nvPr/>
        </p:nvSpPr>
        <p:spPr>
          <a:xfrm>
            <a:off x="6375469" y="3253659"/>
            <a:ext cx="1616286" cy="16162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7" h="577">
                <a:moveTo>
                  <a:pt x="487" y="289"/>
                </a:moveTo>
                <a:cubicBezTo>
                  <a:pt x="487" y="397"/>
                  <a:pt x="398" y="486"/>
                  <a:pt x="289" y="486"/>
                </a:cubicBezTo>
                <a:cubicBezTo>
                  <a:pt x="179" y="486"/>
                  <a:pt x="90" y="397"/>
                  <a:pt x="90" y="289"/>
                </a:cubicBezTo>
                <a:cubicBezTo>
                  <a:pt x="90" y="179"/>
                  <a:pt x="179" y="91"/>
                  <a:pt x="289" y="91"/>
                </a:cubicBezTo>
                <a:cubicBezTo>
                  <a:pt x="398" y="91"/>
                  <a:pt x="487" y="179"/>
                  <a:pt x="487" y="289"/>
                </a:cubicBezTo>
                <a:close/>
                <a:moveTo>
                  <a:pt x="577" y="289"/>
                </a:moveTo>
                <a:cubicBezTo>
                  <a:pt x="577" y="129"/>
                  <a:pt x="447" y="0"/>
                  <a:pt x="289" y="0"/>
                </a:cubicBezTo>
                <a:cubicBezTo>
                  <a:pt x="129" y="0"/>
                  <a:pt x="0" y="129"/>
                  <a:pt x="0" y="289"/>
                </a:cubicBezTo>
                <a:cubicBezTo>
                  <a:pt x="0" y="447"/>
                  <a:pt x="129" y="577"/>
                  <a:pt x="289" y="577"/>
                </a:cubicBezTo>
                <a:cubicBezTo>
                  <a:pt x="447" y="577"/>
                  <a:pt x="577" y="447"/>
                  <a:pt x="577" y="289"/>
                </a:cubicBez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Freeform: Shape 3889">
            <a:extLst>
              <a:ext uri="{FF2B5EF4-FFF2-40B4-BE49-F238E27FC236}">
                <a16:creationId xmlns:a16="http://schemas.microsoft.com/office/drawing/2014/main" id="{8B5975DA-D9A1-C942-B973-15A8317AB41E}"/>
              </a:ext>
            </a:extLst>
          </p:cNvPr>
          <p:cNvSpPr/>
          <p:nvPr/>
        </p:nvSpPr>
        <p:spPr>
          <a:xfrm>
            <a:off x="6703769" y="3581967"/>
            <a:ext cx="959670" cy="9624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3" h="344">
                <a:moveTo>
                  <a:pt x="343" y="172"/>
                </a:moveTo>
                <a:cubicBezTo>
                  <a:pt x="343" y="78"/>
                  <a:pt x="266" y="0"/>
                  <a:pt x="172" y="0"/>
                </a:cubicBezTo>
                <a:cubicBezTo>
                  <a:pt x="77" y="0"/>
                  <a:pt x="0" y="78"/>
                  <a:pt x="0" y="172"/>
                </a:cubicBezTo>
                <a:cubicBezTo>
                  <a:pt x="0" y="267"/>
                  <a:pt x="77" y="344"/>
                  <a:pt x="172" y="344"/>
                </a:cubicBezTo>
                <a:cubicBezTo>
                  <a:pt x="266" y="344"/>
                  <a:pt x="343" y="267"/>
                  <a:pt x="343" y="172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4" name="Freeform: Shape 3895">
            <a:extLst>
              <a:ext uri="{FF2B5EF4-FFF2-40B4-BE49-F238E27FC236}">
                <a16:creationId xmlns:a16="http://schemas.microsoft.com/office/drawing/2014/main" id="{9A6CF7DE-1BED-3746-B2AE-AC72C7EB570C}"/>
              </a:ext>
            </a:extLst>
          </p:cNvPr>
          <p:cNvSpPr/>
          <p:nvPr/>
        </p:nvSpPr>
        <p:spPr>
          <a:xfrm>
            <a:off x="4969637" y="4617392"/>
            <a:ext cx="2213975" cy="2525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0" h="91">
                <a:moveTo>
                  <a:pt x="790" y="0"/>
                </a:moveTo>
                <a:lnTo>
                  <a:pt x="0" y="0"/>
                </a:lnTo>
                <a:lnTo>
                  <a:pt x="0" y="91"/>
                </a:lnTo>
                <a:lnTo>
                  <a:pt x="790" y="91"/>
                </a:ln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: Shape 3896">
            <a:extLst>
              <a:ext uri="{FF2B5EF4-FFF2-40B4-BE49-F238E27FC236}">
                <a16:creationId xmlns:a16="http://schemas.microsoft.com/office/drawing/2014/main" id="{887D6846-798E-434E-9F31-95F0B6598B96}"/>
              </a:ext>
            </a:extLst>
          </p:cNvPr>
          <p:cNvSpPr/>
          <p:nvPr/>
        </p:nvSpPr>
        <p:spPr>
          <a:xfrm>
            <a:off x="8589436" y="3253659"/>
            <a:ext cx="1616286" cy="16162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7" h="577">
                <a:moveTo>
                  <a:pt x="289" y="486"/>
                </a:moveTo>
                <a:cubicBezTo>
                  <a:pt x="179" y="486"/>
                  <a:pt x="90" y="397"/>
                  <a:pt x="90" y="289"/>
                </a:cubicBezTo>
                <a:cubicBezTo>
                  <a:pt x="90" y="179"/>
                  <a:pt x="179" y="91"/>
                  <a:pt x="289" y="91"/>
                </a:cubicBezTo>
                <a:cubicBezTo>
                  <a:pt x="398" y="91"/>
                  <a:pt x="486" y="179"/>
                  <a:pt x="486" y="289"/>
                </a:cubicBezTo>
                <a:cubicBezTo>
                  <a:pt x="486" y="397"/>
                  <a:pt x="398" y="486"/>
                  <a:pt x="289" y="486"/>
                </a:cubicBezTo>
                <a:close/>
                <a:moveTo>
                  <a:pt x="289" y="0"/>
                </a:moveTo>
                <a:cubicBezTo>
                  <a:pt x="129" y="0"/>
                  <a:pt x="0" y="129"/>
                  <a:pt x="0" y="289"/>
                </a:cubicBezTo>
                <a:cubicBezTo>
                  <a:pt x="0" y="447"/>
                  <a:pt x="129" y="577"/>
                  <a:pt x="289" y="577"/>
                </a:cubicBezTo>
                <a:cubicBezTo>
                  <a:pt x="447" y="577"/>
                  <a:pt x="577" y="447"/>
                  <a:pt x="577" y="289"/>
                </a:cubicBezTo>
                <a:cubicBezTo>
                  <a:pt x="577" y="129"/>
                  <a:pt x="447" y="0"/>
                  <a:pt x="289" y="0"/>
                </a:cubicBez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8" name="Freeform: Shape 3897">
            <a:extLst>
              <a:ext uri="{FF2B5EF4-FFF2-40B4-BE49-F238E27FC236}">
                <a16:creationId xmlns:a16="http://schemas.microsoft.com/office/drawing/2014/main" id="{C0C121D8-095B-5F4A-B252-486BDCF54433}"/>
              </a:ext>
            </a:extLst>
          </p:cNvPr>
          <p:cNvSpPr/>
          <p:nvPr/>
        </p:nvSpPr>
        <p:spPr>
          <a:xfrm>
            <a:off x="8917743" y="3581967"/>
            <a:ext cx="959670" cy="9624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3" h="344">
                <a:moveTo>
                  <a:pt x="343" y="172"/>
                </a:moveTo>
                <a:cubicBezTo>
                  <a:pt x="343" y="267"/>
                  <a:pt x="267" y="344"/>
                  <a:pt x="172" y="344"/>
                </a:cubicBezTo>
                <a:cubicBezTo>
                  <a:pt x="77" y="344"/>
                  <a:pt x="0" y="267"/>
                  <a:pt x="0" y="172"/>
                </a:cubicBezTo>
                <a:cubicBezTo>
                  <a:pt x="0" y="78"/>
                  <a:pt x="77" y="0"/>
                  <a:pt x="172" y="0"/>
                </a:cubicBezTo>
                <a:cubicBezTo>
                  <a:pt x="267" y="0"/>
                  <a:pt x="343" y="78"/>
                  <a:pt x="343" y="172"/>
                </a:cubicBezTo>
                <a:close/>
              </a:path>
            </a:pathLst>
          </a:custGeom>
          <a:solidFill>
            <a:srgbClr val="F94A2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9" name="Freeform: Shape 3898">
            <a:extLst>
              <a:ext uri="{FF2B5EF4-FFF2-40B4-BE49-F238E27FC236}">
                <a16:creationId xmlns:a16="http://schemas.microsoft.com/office/drawing/2014/main" id="{0006BFFB-A7C5-0841-82A2-B9EF4816F075}"/>
              </a:ext>
            </a:extLst>
          </p:cNvPr>
          <p:cNvSpPr/>
          <p:nvPr/>
        </p:nvSpPr>
        <p:spPr>
          <a:xfrm>
            <a:off x="7186410" y="3253659"/>
            <a:ext cx="2211169" cy="2525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9" h="91">
                <a:moveTo>
                  <a:pt x="789" y="91"/>
                </a:moveTo>
                <a:lnTo>
                  <a:pt x="0" y="91"/>
                </a:lnTo>
                <a:lnTo>
                  <a:pt x="0" y="0"/>
                </a:lnTo>
                <a:lnTo>
                  <a:pt x="789" y="0"/>
                </a:ln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31" name="Freeform: Shape 4635">
            <a:extLst>
              <a:ext uri="{FF2B5EF4-FFF2-40B4-BE49-F238E27FC236}">
                <a16:creationId xmlns:a16="http://schemas.microsoft.com/office/drawing/2014/main" id="{BFE4E90D-14AA-6A4E-BEDE-64BE1CBB427D}"/>
              </a:ext>
            </a:extLst>
          </p:cNvPr>
          <p:cNvSpPr/>
          <p:nvPr/>
        </p:nvSpPr>
        <p:spPr>
          <a:xfrm>
            <a:off x="2634995" y="3262078"/>
            <a:ext cx="244127" cy="24412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" h="88">
                <a:moveTo>
                  <a:pt x="88" y="44"/>
                </a:moveTo>
                <a:cubicBezTo>
                  <a:pt x="88" y="69"/>
                  <a:pt x="67" y="88"/>
                  <a:pt x="43" y="88"/>
                </a:cubicBezTo>
                <a:cubicBezTo>
                  <a:pt x="19" y="88"/>
                  <a:pt x="0" y="69"/>
                  <a:pt x="0" y="44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8" y="20"/>
                  <a:pt x="88" y="44"/>
                </a:cubicBezTo>
                <a:close/>
              </a:path>
            </a:pathLst>
          </a:custGeom>
          <a:solidFill>
            <a:srgbClr val="D6135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33" name="Freeform: Shape 4637">
            <a:extLst>
              <a:ext uri="{FF2B5EF4-FFF2-40B4-BE49-F238E27FC236}">
                <a16:creationId xmlns:a16="http://schemas.microsoft.com/office/drawing/2014/main" id="{472A6EE9-DE6E-C14A-877B-ABB838365041}"/>
              </a:ext>
            </a:extLst>
          </p:cNvPr>
          <p:cNvSpPr/>
          <p:nvPr/>
        </p:nvSpPr>
        <p:spPr>
          <a:xfrm>
            <a:off x="7060145" y="3262078"/>
            <a:ext cx="244127" cy="24412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" h="88">
                <a:moveTo>
                  <a:pt x="88" y="44"/>
                </a:moveTo>
                <a:cubicBezTo>
                  <a:pt x="88" y="69"/>
                  <a:pt x="68" y="88"/>
                  <a:pt x="45" y="88"/>
                </a:cubicBezTo>
                <a:cubicBezTo>
                  <a:pt x="21" y="88"/>
                  <a:pt x="0" y="69"/>
                  <a:pt x="0" y="44"/>
                </a:cubicBezTo>
                <a:cubicBezTo>
                  <a:pt x="0" y="20"/>
                  <a:pt x="21" y="0"/>
                  <a:pt x="45" y="0"/>
                </a:cubicBezTo>
                <a:cubicBezTo>
                  <a:pt x="68" y="0"/>
                  <a:pt x="88" y="20"/>
                  <a:pt x="88" y="44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37" name="Freeform: Shape 4641">
            <a:extLst>
              <a:ext uri="{FF2B5EF4-FFF2-40B4-BE49-F238E27FC236}">
                <a16:creationId xmlns:a16="http://schemas.microsoft.com/office/drawing/2014/main" id="{F7F521CE-1178-1843-8325-0714711C087B}"/>
              </a:ext>
            </a:extLst>
          </p:cNvPr>
          <p:cNvSpPr/>
          <p:nvPr/>
        </p:nvSpPr>
        <p:spPr>
          <a:xfrm>
            <a:off x="4846171" y="4625811"/>
            <a:ext cx="246933" cy="24412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" h="88">
                <a:moveTo>
                  <a:pt x="89" y="43"/>
                </a:moveTo>
                <a:cubicBezTo>
                  <a:pt x="89" y="19"/>
                  <a:pt x="68" y="0"/>
                  <a:pt x="44" y="0"/>
                </a:cubicBezTo>
                <a:cubicBezTo>
                  <a:pt x="21" y="0"/>
                  <a:pt x="0" y="19"/>
                  <a:pt x="0" y="43"/>
                </a:cubicBezTo>
                <a:cubicBezTo>
                  <a:pt x="0" y="68"/>
                  <a:pt x="21" y="88"/>
                  <a:pt x="44" y="88"/>
                </a:cubicBezTo>
                <a:cubicBezTo>
                  <a:pt x="68" y="88"/>
                  <a:pt x="89" y="68"/>
                  <a:pt x="89" y="4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39" name="Freeform: Shape 4643">
            <a:extLst>
              <a:ext uri="{FF2B5EF4-FFF2-40B4-BE49-F238E27FC236}">
                <a16:creationId xmlns:a16="http://schemas.microsoft.com/office/drawing/2014/main" id="{B5EF829A-BDDB-244D-B65E-904E1F1CEFFA}"/>
              </a:ext>
            </a:extLst>
          </p:cNvPr>
          <p:cNvSpPr/>
          <p:nvPr/>
        </p:nvSpPr>
        <p:spPr>
          <a:xfrm>
            <a:off x="9274112" y="4625811"/>
            <a:ext cx="244127" cy="24412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" h="88">
                <a:moveTo>
                  <a:pt x="88" y="43"/>
                </a:moveTo>
                <a:cubicBezTo>
                  <a:pt x="88" y="19"/>
                  <a:pt x="69" y="0"/>
                  <a:pt x="45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8"/>
                  <a:pt x="20" y="88"/>
                  <a:pt x="45" y="88"/>
                </a:cubicBezTo>
                <a:cubicBezTo>
                  <a:pt x="69" y="88"/>
                  <a:pt x="88" y="68"/>
                  <a:pt x="88" y="43"/>
                </a:cubicBezTo>
                <a:close/>
              </a:path>
            </a:pathLst>
          </a:custGeom>
          <a:solidFill>
            <a:srgbClr val="F94A2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41" name="Freeform: Shape 4645">
            <a:extLst>
              <a:ext uri="{FF2B5EF4-FFF2-40B4-BE49-F238E27FC236}">
                <a16:creationId xmlns:a16="http://schemas.microsoft.com/office/drawing/2014/main" id="{0F3F81F7-9766-9842-855F-BF1F7037D2F6}"/>
              </a:ext>
            </a:extLst>
          </p:cNvPr>
          <p:cNvSpPr/>
          <p:nvPr/>
        </p:nvSpPr>
        <p:spPr>
          <a:xfrm>
            <a:off x="2410510" y="3719464"/>
            <a:ext cx="687483" cy="6846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6" h="245">
                <a:moveTo>
                  <a:pt x="246" y="123"/>
                </a:moveTo>
                <a:cubicBezTo>
                  <a:pt x="246" y="190"/>
                  <a:pt x="191" y="245"/>
                  <a:pt x="123" y="245"/>
                </a:cubicBezTo>
                <a:cubicBezTo>
                  <a:pt x="55" y="245"/>
                  <a:pt x="0" y="190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42" name="Freeform: Shape 4646">
            <a:extLst>
              <a:ext uri="{FF2B5EF4-FFF2-40B4-BE49-F238E27FC236}">
                <a16:creationId xmlns:a16="http://schemas.microsoft.com/office/drawing/2014/main" id="{1C5E40C9-BA3C-5844-B76A-FB53FF860F59}"/>
              </a:ext>
            </a:extLst>
          </p:cNvPr>
          <p:cNvSpPr/>
          <p:nvPr/>
        </p:nvSpPr>
        <p:spPr>
          <a:xfrm>
            <a:off x="4627299" y="3719464"/>
            <a:ext cx="684677" cy="6846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5" h="245">
                <a:moveTo>
                  <a:pt x="245" y="123"/>
                </a:moveTo>
                <a:cubicBezTo>
                  <a:pt x="245" y="190"/>
                  <a:pt x="191" y="245"/>
                  <a:pt x="122" y="245"/>
                </a:cubicBezTo>
                <a:cubicBezTo>
                  <a:pt x="54" y="245"/>
                  <a:pt x="0" y="190"/>
                  <a:pt x="0" y="123"/>
                </a:cubicBezTo>
                <a:cubicBezTo>
                  <a:pt x="0" y="55"/>
                  <a:pt x="54" y="0"/>
                  <a:pt x="122" y="0"/>
                </a:cubicBezTo>
                <a:cubicBezTo>
                  <a:pt x="191" y="0"/>
                  <a:pt x="245" y="55"/>
                  <a:pt x="245" y="12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43" name="Freeform: Shape 4647">
            <a:extLst>
              <a:ext uri="{FF2B5EF4-FFF2-40B4-BE49-F238E27FC236}">
                <a16:creationId xmlns:a16="http://schemas.microsoft.com/office/drawing/2014/main" id="{F0EAFFA6-91E1-844C-BD69-1D75E93B26B2}"/>
              </a:ext>
            </a:extLst>
          </p:cNvPr>
          <p:cNvSpPr/>
          <p:nvPr/>
        </p:nvSpPr>
        <p:spPr>
          <a:xfrm>
            <a:off x="6841273" y="3719464"/>
            <a:ext cx="684677" cy="6846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5" h="245">
                <a:moveTo>
                  <a:pt x="245" y="123"/>
                </a:moveTo>
                <a:cubicBezTo>
                  <a:pt x="245" y="55"/>
                  <a:pt x="191" y="0"/>
                  <a:pt x="123" y="0"/>
                </a:cubicBezTo>
                <a:cubicBezTo>
                  <a:pt x="54" y="0"/>
                  <a:pt x="0" y="55"/>
                  <a:pt x="0" y="123"/>
                </a:cubicBezTo>
                <a:cubicBezTo>
                  <a:pt x="0" y="190"/>
                  <a:pt x="54" y="245"/>
                  <a:pt x="123" y="245"/>
                </a:cubicBezTo>
                <a:cubicBezTo>
                  <a:pt x="191" y="245"/>
                  <a:pt x="245" y="190"/>
                  <a:pt x="245" y="12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44" name="Freeform: Shape 4648">
            <a:extLst>
              <a:ext uri="{FF2B5EF4-FFF2-40B4-BE49-F238E27FC236}">
                <a16:creationId xmlns:a16="http://schemas.microsoft.com/office/drawing/2014/main" id="{DA642ED3-B8E4-4C47-933D-A01D0B17CA06}"/>
              </a:ext>
            </a:extLst>
          </p:cNvPr>
          <p:cNvSpPr/>
          <p:nvPr/>
        </p:nvSpPr>
        <p:spPr>
          <a:xfrm>
            <a:off x="9055248" y="3719464"/>
            <a:ext cx="681871" cy="6846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4" h="245">
                <a:moveTo>
                  <a:pt x="244" y="123"/>
                </a:moveTo>
                <a:cubicBezTo>
                  <a:pt x="244" y="190"/>
                  <a:pt x="190" y="245"/>
                  <a:pt x="123" y="245"/>
                </a:cubicBezTo>
                <a:cubicBezTo>
                  <a:pt x="54" y="245"/>
                  <a:pt x="0" y="190"/>
                  <a:pt x="0" y="123"/>
                </a:cubicBezTo>
                <a:cubicBezTo>
                  <a:pt x="0" y="55"/>
                  <a:pt x="54" y="0"/>
                  <a:pt x="123" y="0"/>
                </a:cubicBezTo>
                <a:cubicBezTo>
                  <a:pt x="190" y="0"/>
                  <a:pt x="244" y="55"/>
                  <a:pt x="244" y="12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58182-C21B-8B46-B6E5-BDA105A57449}"/>
              </a:ext>
            </a:extLst>
          </p:cNvPr>
          <p:cNvCxnSpPr/>
          <p:nvPr/>
        </p:nvCxnSpPr>
        <p:spPr>
          <a:xfrm flipV="1">
            <a:off x="2761179" y="2837860"/>
            <a:ext cx="0" cy="2997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9834660C-EDE9-8C49-9E9D-C1BA7E6E70F9}"/>
              </a:ext>
            </a:extLst>
          </p:cNvPr>
          <p:cNvCxnSpPr/>
          <p:nvPr/>
        </p:nvCxnSpPr>
        <p:spPr>
          <a:xfrm flipV="1">
            <a:off x="7168587" y="2837860"/>
            <a:ext cx="0" cy="2997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653FD355-D699-644E-86A4-95ED6E9984D6}"/>
              </a:ext>
            </a:extLst>
          </p:cNvPr>
          <p:cNvCxnSpPr/>
          <p:nvPr/>
        </p:nvCxnSpPr>
        <p:spPr>
          <a:xfrm flipV="1">
            <a:off x="4974027" y="4962441"/>
            <a:ext cx="0" cy="32329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0CCFE7EF-508F-8E4A-998E-969AEC1BB0CE}"/>
              </a:ext>
            </a:extLst>
          </p:cNvPr>
          <p:cNvCxnSpPr/>
          <p:nvPr/>
        </p:nvCxnSpPr>
        <p:spPr>
          <a:xfrm flipV="1">
            <a:off x="9399723" y="4962441"/>
            <a:ext cx="0" cy="32329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3" name="Rectangle 852">
            <a:extLst>
              <a:ext uri="{FF2B5EF4-FFF2-40B4-BE49-F238E27FC236}">
                <a16:creationId xmlns:a16="http://schemas.microsoft.com/office/drawing/2014/main" id="{12C06AD3-FB88-2449-85BA-828C532BB86C}"/>
              </a:ext>
            </a:extLst>
          </p:cNvPr>
          <p:cNvSpPr/>
          <p:nvPr/>
        </p:nvSpPr>
        <p:spPr>
          <a:xfrm>
            <a:off x="2241694" y="3792616"/>
            <a:ext cx="1038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</a:p>
        </p:txBody>
      </p:sp>
      <p:sp>
        <p:nvSpPr>
          <p:cNvPr id="855" name="TextBox 854">
            <a:extLst>
              <a:ext uri="{FF2B5EF4-FFF2-40B4-BE49-F238E27FC236}">
                <a16:creationId xmlns:a16="http://schemas.microsoft.com/office/drawing/2014/main" id="{C27768B5-0337-BE4D-9DC6-8CCB15CA8AF3}"/>
              </a:ext>
            </a:extLst>
          </p:cNvPr>
          <p:cNvSpPr txBox="1"/>
          <p:nvPr/>
        </p:nvSpPr>
        <p:spPr>
          <a:xfrm>
            <a:off x="1615110" y="2147567"/>
            <a:ext cx="2292138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856" name="TextBox 855">
            <a:extLst>
              <a:ext uri="{FF2B5EF4-FFF2-40B4-BE49-F238E27FC236}">
                <a16:creationId xmlns:a16="http://schemas.microsoft.com/office/drawing/2014/main" id="{77586DFF-2E48-1447-BC60-2410184FADB1}"/>
              </a:ext>
            </a:extLst>
          </p:cNvPr>
          <p:cNvSpPr txBox="1"/>
          <p:nvPr/>
        </p:nvSpPr>
        <p:spPr>
          <a:xfrm>
            <a:off x="2329890" y="1886944"/>
            <a:ext cx="86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Political</a:t>
            </a:r>
          </a:p>
          <a:p>
            <a:pPr algn="ctr" defTabSz="914217"/>
            <a:endParaRPr lang="en-US" sz="1600" b="1" dirty="0">
              <a:solidFill>
                <a:srgbClr val="364556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58" name="TextBox 857">
            <a:extLst>
              <a:ext uri="{FF2B5EF4-FFF2-40B4-BE49-F238E27FC236}">
                <a16:creationId xmlns:a16="http://schemas.microsoft.com/office/drawing/2014/main" id="{D20EE776-80A1-E243-B312-D65D59A586BA}"/>
              </a:ext>
            </a:extLst>
          </p:cNvPr>
          <p:cNvSpPr txBox="1"/>
          <p:nvPr/>
        </p:nvSpPr>
        <p:spPr>
          <a:xfrm>
            <a:off x="5976792" y="2147567"/>
            <a:ext cx="2383590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859" name="TextBox 858">
            <a:extLst>
              <a:ext uri="{FF2B5EF4-FFF2-40B4-BE49-F238E27FC236}">
                <a16:creationId xmlns:a16="http://schemas.microsoft.com/office/drawing/2014/main" id="{8C23C884-9C2E-C247-9C5D-39B1FC922A39}"/>
              </a:ext>
            </a:extLst>
          </p:cNvPr>
          <p:cNvSpPr txBox="1"/>
          <p:nvPr/>
        </p:nvSpPr>
        <p:spPr>
          <a:xfrm>
            <a:off x="6773286" y="1886944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</p:txBody>
      </p:sp>
      <p:sp>
        <p:nvSpPr>
          <p:cNvPr id="861" name="TextBox 860">
            <a:extLst>
              <a:ext uri="{FF2B5EF4-FFF2-40B4-BE49-F238E27FC236}">
                <a16:creationId xmlns:a16="http://schemas.microsoft.com/office/drawing/2014/main" id="{D7A2FD81-FC5F-674B-972A-7714E391034E}"/>
              </a:ext>
            </a:extLst>
          </p:cNvPr>
          <p:cNvSpPr txBox="1"/>
          <p:nvPr/>
        </p:nvSpPr>
        <p:spPr>
          <a:xfrm>
            <a:off x="8220039" y="5638856"/>
            <a:ext cx="2359367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862" name="TextBox 861">
            <a:extLst>
              <a:ext uri="{FF2B5EF4-FFF2-40B4-BE49-F238E27FC236}">
                <a16:creationId xmlns:a16="http://schemas.microsoft.com/office/drawing/2014/main" id="{AFBF2012-C9C3-5E4C-B020-51736E922FFB}"/>
              </a:ext>
            </a:extLst>
          </p:cNvPr>
          <p:cNvSpPr txBox="1"/>
          <p:nvPr/>
        </p:nvSpPr>
        <p:spPr>
          <a:xfrm>
            <a:off x="7945334" y="5378233"/>
            <a:ext cx="276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Technological</a:t>
            </a:r>
          </a:p>
          <a:p>
            <a:pPr algn="ctr" defTabSz="914217"/>
            <a:endParaRPr lang="en-US" sz="1600" b="1" dirty="0">
              <a:solidFill>
                <a:srgbClr val="364556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64" name="TextBox 863">
            <a:extLst>
              <a:ext uri="{FF2B5EF4-FFF2-40B4-BE49-F238E27FC236}">
                <a16:creationId xmlns:a16="http://schemas.microsoft.com/office/drawing/2014/main" id="{334EC97F-B9DC-C84B-B405-F07E9E8065EA}"/>
              </a:ext>
            </a:extLst>
          </p:cNvPr>
          <p:cNvSpPr txBox="1"/>
          <p:nvPr/>
        </p:nvSpPr>
        <p:spPr>
          <a:xfrm>
            <a:off x="3786407" y="5638856"/>
            <a:ext cx="2375240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ct val="15000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  <a:p>
            <a:pPr algn="ctr" defTabSz="914217">
              <a:lnSpc>
                <a:spcPct val="15000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</p:txBody>
      </p:sp>
      <p:sp>
        <p:nvSpPr>
          <p:cNvPr id="865" name="TextBox 864">
            <a:extLst>
              <a:ext uri="{FF2B5EF4-FFF2-40B4-BE49-F238E27FC236}">
                <a16:creationId xmlns:a16="http://schemas.microsoft.com/office/drawing/2014/main" id="{34BA2652-B242-DE48-9BEE-0174673D85C3}"/>
              </a:ext>
            </a:extLst>
          </p:cNvPr>
          <p:cNvSpPr txBox="1"/>
          <p:nvPr/>
        </p:nvSpPr>
        <p:spPr>
          <a:xfrm>
            <a:off x="4201230" y="5378233"/>
            <a:ext cx="154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Economic</a:t>
            </a:r>
          </a:p>
        </p:txBody>
      </p:sp>
      <p:sp>
        <p:nvSpPr>
          <p:cNvPr id="866" name="Rectangle 865">
            <a:extLst>
              <a:ext uri="{FF2B5EF4-FFF2-40B4-BE49-F238E27FC236}">
                <a16:creationId xmlns:a16="http://schemas.microsoft.com/office/drawing/2014/main" id="{3982B450-241C-354D-8110-968709F385E1}"/>
              </a:ext>
            </a:extLst>
          </p:cNvPr>
          <p:cNvSpPr/>
          <p:nvPr/>
        </p:nvSpPr>
        <p:spPr>
          <a:xfrm>
            <a:off x="4454542" y="3792616"/>
            <a:ext cx="1038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867" name="Rectangle 866">
            <a:extLst>
              <a:ext uri="{FF2B5EF4-FFF2-40B4-BE49-F238E27FC236}">
                <a16:creationId xmlns:a16="http://schemas.microsoft.com/office/drawing/2014/main" id="{105DB926-2B0E-CB44-A415-A7F1B7D8C717}"/>
              </a:ext>
            </a:extLst>
          </p:cNvPr>
          <p:cNvSpPr/>
          <p:nvPr/>
        </p:nvSpPr>
        <p:spPr>
          <a:xfrm>
            <a:off x="6666925" y="3792616"/>
            <a:ext cx="1038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sp>
        <p:nvSpPr>
          <p:cNvPr id="868" name="Rectangle 867">
            <a:extLst>
              <a:ext uri="{FF2B5EF4-FFF2-40B4-BE49-F238E27FC236}">
                <a16:creationId xmlns:a16="http://schemas.microsoft.com/office/drawing/2014/main" id="{EB7E1B26-D6C9-3F44-B42D-89D01F44A23C}"/>
              </a:ext>
            </a:extLst>
          </p:cNvPr>
          <p:cNvSpPr/>
          <p:nvPr/>
        </p:nvSpPr>
        <p:spPr>
          <a:xfrm>
            <a:off x="8880238" y="3792616"/>
            <a:ext cx="1038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269404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1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EEB94C"/>
      </a:accent1>
      <a:accent2>
        <a:srgbClr val="E34739"/>
      </a:accent2>
      <a:accent3>
        <a:srgbClr val="24B5B2"/>
      </a:accent3>
      <a:accent4>
        <a:srgbClr val="9CD1D0"/>
      </a:accent4>
      <a:accent5>
        <a:srgbClr val="EEB94C"/>
      </a:accent5>
      <a:accent6>
        <a:srgbClr val="E34739"/>
      </a:accent6>
      <a:hlink>
        <a:srgbClr val="E4D71C"/>
      </a:hlink>
      <a:folHlink>
        <a:srgbClr val="B26B0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Lato Light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zaidiaiman507@gmail.com</dc:creator>
  <cp:lastModifiedBy>zaidiaiman507@gmail.com</cp:lastModifiedBy>
  <cp:revision>1</cp:revision>
  <dcterms:created xsi:type="dcterms:W3CDTF">2023-09-08T06:27:41Z</dcterms:created>
  <dcterms:modified xsi:type="dcterms:W3CDTF">2023-09-08T06:27:50Z</dcterms:modified>
</cp:coreProperties>
</file>