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30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126B6-CD97-4CDF-BBD3-9913072895D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73292-9692-4725-8A27-6197ED109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97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64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B379-17C3-47E2-98CC-0BD1FE189EB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A8E8-4489-4363-B170-4DDF42B59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0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B379-17C3-47E2-98CC-0BD1FE189EB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A8E8-4489-4363-B170-4DDF42B59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B379-17C3-47E2-98CC-0BD1FE189EB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A8E8-4489-4363-B170-4DDF42B59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73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65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B379-17C3-47E2-98CC-0BD1FE189EB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A8E8-4489-4363-B170-4DDF42B59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6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B379-17C3-47E2-98CC-0BD1FE189EB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A8E8-4489-4363-B170-4DDF42B59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9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B379-17C3-47E2-98CC-0BD1FE189EB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A8E8-4489-4363-B170-4DDF42B59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7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B379-17C3-47E2-98CC-0BD1FE189EB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A8E8-4489-4363-B170-4DDF42B59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3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B379-17C3-47E2-98CC-0BD1FE189EB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A8E8-4489-4363-B170-4DDF42B59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B379-17C3-47E2-98CC-0BD1FE189EB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A8E8-4489-4363-B170-4DDF42B59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B379-17C3-47E2-98CC-0BD1FE189EB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A8E8-4489-4363-B170-4DDF42B59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5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B379-17C3-47E2-98CC-0BD1FE189EB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A8E8-4489-4363-B170-4DDF42B59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2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3B379-17C3-47E2-98CC-0BD1FE189EB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CA8E8-4489-4363-B170-4DDF42B59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8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Freeform 1">
            <a:extLst>
              <a:ext uri="{FF2B5EF4-FFF2-40B4-BE49-F238E27FC236}">
                <a16:creationId xmlns:a16="http://schemas.microsoft.com/office/drawing/2014/main" id="{8AF79DDA-E918-A149-925B-9EF9ADCDB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6321" y="4065858"/>
            <a:ext cx="2534068" cy="2246813"/>
          </a:xfrm>
          <a:custGeom>
            <a:avLst/>
            <a:gdLst>
              <a:gd name="T0" fmla="*/ 5017 w 5018"/>
              <a:gd name="T1" fmla="*/ 2110 h 4451"/>
              <a:gd name="T2" fmla="*/ 5017 w 5018"/>
              <a:gd name="T3" fmla="*/ 2110 h 4451"/>
              <a:gd name="T4" fmla="*/ 2484 w 5018"/>
              <a:gd name="T5" fmla="*/ 1378 h 4451"/>
              <a:gd name="T6" fmla="*/ 2292 w 5018"/>
              <a:gd name="T7" fmla="*/ 1310 h 4451"/>
              <a:gd name="T8" fmla="*/ 1993 w 5018"/>
              <a:gd name="T9" fmla="*/ 925 h 4451"/>
              <a:gd name="T10" fmla="*/ 1733 w 5018"/>
              <a:gd name="T11" fmla="*/ 376 h 4451"/>
              <a:gd name="T12" fmla="*/ 394 w 5018"/>
              <a:gd name="T13" fmla="*/ 367 h 4451"/>
              <a:gd name="T14" fmla="*/ 385 w 5018"/>
              <a:gd name="T15" fmla="*/ 1696 h 4451"/>
              <a:gd name="T16" fmla="*/ 1714 w 5018"/>
              <a:gd name="T17" fmla="*/ 1715 h 4451"/>
              <a:gd name="T18" fmla="*/ 1772 w 5018"/>
              <a:gd name="T19" fmla="*/ 1657 h 4451"/>
              <a:gd name="T20" fmla="*/ 2244 w 5018"/>
              <a:gd name="T21" fmla="*/ 1513 h 4451"/>
              <a:gd name="T22" fmla="*/ 2398 w 5018"/>
              <a:gd name="T23" fmla="*/ 1561 h 4451"/>
              <a:gd name="T24" fmla="*/ 4083 w 5018"/>
              <a:gd name="T25" fmla="*/ 2148 h 4451"/>
              <a:gd name="T26" fmla="*/ 2417 w 5018"/>
              <a:gd name="T27" fmla="*/ 2919 h 4451"/>
              <a:gd name="T28" fmla="*/ 2302 w 5018"/>
              <a:gd name="T29" fmla="*/ 2957 h 4451"/>
              <a:gd name="T30" fmla="*/ 1762 w 5018"/>
              <a:gd name="T31" fmla="*/ 2823 h 4451"/>
              <a:gd name="T32" fmla="*/ 1704 w 5018"/>
              <a:gd name="T33" fmla="*/ 2746 h 4451"/>
              <a:gd name="T34" fmla="*/ 356 w 5018"/>
              <a:gd name="T35" fmla="*/ 2746 h 4451"/>
              <a:gd name="T36" fmla="*/ 337 w 5018"/>
              <a:gd name="T37" fmla="*/ 4045 h 4451"/>
              <a:gd name="T38" fmla="*/ 1685 w 5018"/>
              <a:gd name="T39" fmla="*/ 4084 h 4451"/>
              <a:gd name="T40" fmla="*/ 1955 w 5018"/>
              <a:gd name="T41" fmla="*/ 3564 h 4451"/>
              <a:gd name="T42" fmla="*/ 2215 w 5018"/>
              <a:gd name="T43" fmla="*/ 3208 h 4451"/>
              <a:gd name="T44" fmla="*/ 2484 w 5018"/>
              <a:gd name="T45" fmla="*/ 3082 h 4451"/>
              <a:gd name="T46" fmla="*/ 5017 w 5018"/>
              <a:gd name="T47" fmla="*/ 2110 h 4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018" h="4451">
                <a:moveTo>
                  <a:pt x="5017" y="2110"/>
                </a:moveTo>
                <a:lnTo>
                  <a:pt x="5017" y="2110"/>
                </a:lnTo>
                <a:cubicBezTo>
                  <a:pt x="4218" y="1917"/>
                  <a:pt x="3370" y="1686"/>
                  <a:pt x="2484" y="1378"/>
                </a:cubicBezTo>
                <a:cubicBezTo>
                  <a:pt x="2417" y="1349"/>
                  <a:pt x="2359" y="1330"/>
                  <a:pt x="2292" y="1310"/>
                </a:cubicBezTo>
                <a:cubicBezTo>
                  <a:pt x="2128" y="1253"/>
                  <a:pt x="2012" y="1099"/>
                  <a:pt x="1993" y="925"/>
                </a:cubicBezTo>
                <a:cubicBezTo>
                  <a:pt x="1964" y="723"/>
                  <a:pt x="1878" y="530"/>
                  <a:pt x="1733" y="376"/>
                </a:cubicBezTo>
                <a:cubicBezTo>
                  <a:pt x="1367" y="10"/>
                  <a:pt x="770" y="0"/>
                  <a:pt x="394" y="367"/>
                </a:cubicBezTo>
                <a:cubicBezTo>
                  <a:pt x="19" y="732"/>
                  <a:pt x="19" y="1330"/>
                  <a:pt x="385" y="1696"/>
                </a:cubicBezTo>
                <a:cubicBezTo>
                  <a:pt x="741" y="2071"/>
                  <a:pt x="1338" y="2081"/>
                  <a:pt x="1714" y="1715"/>
                </a:cubicBezTo>
                <a:cubicBezTo>
                  <a:pt x="1733" y="1696"/>
                  <a:pt x="1752" y="1676"/>
                  <a:pt x="1772" y="1657"/>
                </a:cubicBezTo>
                <a:cubicBezTo>
                  <a:pt x="1887" y="1522"/>
                  <a:pt x="2070" y="1464"/>
                  <a:pt x="2244" y="1513"/>
                </a:cubicBezTo>
                <a:cubicBezTo>
                  <a:pt x="2302" y="1532"/>
                  <a:pt x="2350" y="1541"/>
                  <a:pt x="2398" y="1561"/>
                </a:cubicBezTo>
                <a:cubicBezTo>
                  <a:pt x="3014" y="1734"/>
                  <a:pt x="3573" y="1946"/>
                  <a:pt x="4083" y="2148"/>
                </a:cubicBezTo>
                <a:cubicBezTo>
                  <a:pt x="3582" y="2408"/>
                  <a:pt x="3024" y="2668"/>
                  <a:pt x="2417" y="2919"/>
                </a:cubicBezTo>
                <a:cubicBezTo>
                  <a:pt x="2379" y="2928"/>
                  <a:pt x="2340" y="2948"/>
                  <a:pt x="2302" y="2957"/>
                </a:cubicBezTo>
                <a:cubicBezTo>
                  <a:pt x="2109" y="3034"/>
                  <a:pt x="1897" y="2977"/>
                  <a:pt x="1762" y="2823"/>
                </a:cubicBezTo>
                <a:cubicBezTo>
                  <a:pt x="1743" y="2794"/>
                  <a:pt x="1724" y="2765"/>
                  <a:pt x="1704" y="2746"/>
                </a:cubicBezTo>
                <a:cubicBezTo>
                  <a:pt x="1329" y="2370"/>
                  <a:pt x="722" y="2370"/>
                  <a:pt x="356" y="2746"/>
                </a:cubicBezTo>
                <a:cubicBezTo>
                  <a:pt x="0" y="3102"/>
                  <a:pt x="0" y="3680"/>
                  <a:pt x="337" y="4045"/>
                </a:cubicBezTo>
                <a:cubicBezTo>
                  <a:pt x="703" y="4441"/>
                  <a:pt x="1309" y="4450"/>
                  <a:pt x="1685" y="4084"/>
                </a:cubicBezTo>
                <a:cubicBezTo>
                  <a:pt x="1839" y="3940"/>
                  <a:pt x="1926" y="3757"/>
                  <a:pt x="1955" y="3564"/>
                </a:cubicBezTo>
                <a:cubicBezTo>
                  <a:pt x="1984" y="3410"/>
                  <a:pt x="2080" y="3275"/>
                  <a:pt x="2215" y="3208"/>
                </a:cubicBezTo>
                <a:cubicBezTo>
                  <a:pt x="2311" y="3169"/>
                  <a:pt x="2398" y="3131"/>
                  <a:pt x="2484" y="3082"/>
                </a:cubicBezTo>
                <a:cubicBezTo>
                  <a:pt x="3370" y="2678"/>
                  <a:pt x="4218" y="2360"/>
                  <a:pt x="5017" y="211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5" name="Freeform 358">
            <a:extLst>
              <a:ext uri="{FF2B5EF4-FFF2-40B4-BE49-F238E27FC236}">
                <a16:creationId xmlns:a16="http://schemas.microsoft.com/office/drawing/2014/main" id="{D41FCD28-54C2-7B47-B5C4-E624DF776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466" y="3798645"/>
            <a:ext cx="2329204" cy="2329205"/>
          </a:xfrm>
          <a:custGeom>
            <a:avLst/>
            <a:gdLst>
              <a:gd name="T0" fmla="*/ 4612 w 4613"/>
              <a:gd name="T1" fmla="*/ 135 h 4614"/>
              <a:gd name="T2" fmla="*/ 4612 w 4613"/>
              <a:gd name="T3" fmla="*/ 135 h 4614"/>
              <a:gd name="T4" fmla="*/ 4479 w 4613"/>
              <a:gd name="T5" fmla="*/ 0 h 4614"/>
              <a:gd name="T6" fmla="*/ 3198 w 4613"/>
              <a:gd name="T7" fmla="*/ 1281 h 4614"/>
              <a:gd name="T8" fmla="*/ 2736 w 4613"/>
              <a:gd name="T9" fmla="*/ 1329 h 4614"/>
              <a:gd name="T10" fmla="*/ 655 w 4613"/>
              <a:gd name="T11" fmla="*/ 1570 h 4614"/>
              <a:gd name="T12" fmla="*/ 655 w 4613"/>
              <a:gd name="T13" fmla="*/ 3958 h 4614"/>
              <a:gd name="T14" fmla="*/ 3044 w 4613"/>
              <a:gd name="T15" fmla="*/ 3958 h 4614"/>
              <a:gd name="T16" fmla="*/ 3284 w 4613"/>
              <a:gd name="T17" fmla="*/ 1868 h 4614"/>
              <a:gd name="T18" fmla="*/ 3333 w 4613"/>
              <a:gd name="T19" fmla="*/ 1416 h 4614"/>
              <a:gd name="T20" fmla="*/ 4612 w 4613"/>
              <a:gd name="T21" fmla="*/ 135 h 4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613" h="4614">
                <a:moveTo>
                  <a:pt x="4612" y="135"/>
                </a:moveTo>
                <a:lnTo>
                  <a:pt x="4612" y="135"/>
                </a:lnTo>
                <a:cubicBezTo>
                  <a:pt x="4479" y="0"/>
                  <a:pt x="4479" y="0"/>
                  <a:pt x="4479" y="0"/>
                </a:cubicBezTo>
                <a:cubicBezTo>
                  <a:pt x="3198" y="1281"/>
                  <a:pt x="3198" y="1281"/>
                  <a:pt x="3198" y="1281"/>
                </a:cubicBezTo>
                <a:cubicBezTo>
                  <a:pt x="3072" y="1396"/>
                  <a:pt x="2890" y="1416"/>
                  <a:pt x="2736" y="1329"/>
                </a:cubicBezTo>
                <a:cubicBezTo>
                  <a:pt x="2090" y="925"/>
                  <a:pt x="1223" y="1002"/>
                  <a:pt x="655" y="1570"/>
                </a:cubicBezTo>
                <a:cubicBezTo>
                  <a:pt x="0" y="2225"/>
                  <a:pt x="0" y="3294"/>
                  <a:pt x="655" y="3958"/>
                </a:cubicBezTo>
                <a:cubicBezTo>
                  <a:pt x="1310" y="4613"/>
                  <a:pt x="2379" y="4613"/>
                  <a:pt x="3044" y="3958"/>
                </a:cubicBezTo>
                <a:cubicBezTo>
                  <a:pt x="3612" y="3390"/>
                  <a:pt x="3689" y="2523"/>
                  <a:pt x="3284" y="1868"/>
                </a:cubicBezTo>
                <a:cubicBezTo>
                  <a:pt x="3188" y="1724"/>
                  <a:pt x="3207" y="1531"/>
                  <a:pt x="3333" y="1416"/>
                </a:cubicBezTo>
                <a:lnTo>
                  <a:pt x="4612" y="13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6" name="Freeform 359">
            <a:extLst>
              <a:ext uri="{FF2B5EF4-FFF2-40B4-BE49-F238E27FC236}">
                <a16:creationId xmlns:a16="http://schemas.microsoft.com/office/drawing/2014/main" id="{FD2B4410-05FB-8B41-A882-B2B05008F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015" y="4050270"/>
            <a:ext cx="2529614" cy="2246815"/>
          </a:xfrm>
          <a:custGeom>
            <a:avLst/>
            <a:gdLst>
              <a:gd name="T0" fmla="*/ 3284 w 5009"/>
              <a:gd name="T1" fmla="*/ 2764 h 4450"/>
              <a:gd name="T2" fmla="*/ 3284 w 5009"/>
              <a:gd name="T3" fmla="*/ 2764 h 4450"/>
              <a:gd name="T4" fmla="*/ 3159 w 5009"/>
              <a:gd name="T5" fmla="*/ 2918 h 4450"/>
              <a:gd name="T6" fmla="*/ 2802 w 5009"/>
              <a:gd name="T7" fmla="*/ 3072 h 4450"/>
              <a:gd name="T8" fmla="*/ 2590 w 5009"/>
              <a:gd name="T9" fmla="*/ 3024 h 4450"/>
              <a:gd name="T10" fmla="*/ 924 w 5009"/>
              <a:gd name="T11" fmla="*/ 2494 h 4450"/>
              <a:gd name="T12" fmla="*/ 2600 w 5009"/>
              <a:gd name="T13" fmla="*/ 1637 h 4450"/>
              <a:gd name="T14" fmla="*/ 2793 w 5009"/>
              <a:gd name="T15" fmla="*/ 1560 h 4450"/>
              <a:gd name="T16" fmla="*/ 3178 w 5009"/>
              <a:gd name="T17" fmla="*/ 1646 h 4450"/>
              <a:gd name="T18" fmla="*/ 3255 w 5009"/>
              <a:gd name="T19" fmla="*/ 1733 h 4450"/>
              <a:gd name="T20" fmla="*/ 4584 w 5009"/>
              <a:gd name="T21" fmla="*/ 1695 h 4450"/>
              <a:gd name="T22" fmla="*/ 4546 w 5009"/>
              <a:gd name="T23" fmla="*/ 356 h 4450"/>
              <a:gd name="T24" fmla="*/ 3216 w 5009"/>
              <a:gd name="T25" fmla="*/ 395 h 4450"/>
              <a:gd name="T26" fmla="*/ 2956 w 5009"/>
              <a:gd name="T27" fmla="*/ 1050 h 4450"/>
              <a:gd name="T28" fmla="*/ 2783 w 5009"/>
              <a:gd name="T29" fmla="*/ 1348 h 4450"/>
              <a:gd name="T30" fmla="*/ 2523 w 5009"/>
              <a:gd name="T31" fmla="*/ 1483 h 4450"/>
              <a:gd name="T32" fmla="*/ 0 w 5009"/>
              <a:gd name="T33" fmla="*/ 2571 h 4450"/>
              <a:gd name="T34" fmla="*/ 2523 w 5009"/>
              <a:gd name="T35" fmla="*/ 3197 h 4450"/>
              <a:gd name="T36" fmla="*/ 2802 w 5009"/>
              <a:gd name="T37" fmla="*/ 3284 h 4450"/>
              <a:gd name="T38" fmla="*/ 3033 w 5009"/>
              <a:gd name="T39" fmla="*/ 3554 h 4450"/>
              <a:gd name="T40" fmla="*/ 3322 w 5009"/>
              <a:gd name="T41" fmla="*/ 4093 h 4450"/>
              <a:gd name="T42" fmla="*/ 4651 w 5009"/>
              <a:gd name="T43" fmla="*/ 4054 h 4450"/>
              <a:gd name="T44" fmla="*/ 4613 w 5009"/>
              <a:gd name="T45" fmla="*/ 2725 h 4450"/>
              <a:gd name="T46" fmla="*/ 3284 w 5009"/>
              <a:gd name="T47" fmla="*/ 2764 h 4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009" h="4450">
                <a:moveTo>
                  <a:pt x="3284" y="2764"/>
                </a:moveTo>
                <a:lnTo>
                  <a:pt x="3284" y="2764"/>
                </a:lnTo>
                <a:cubicBezTo>
                  <a:pt x="3236" y="2812"/>
                  <a:pt x="3197" y="2860"/>
                  <a:pt x="3159" y="2918"/>
                </a:cubicBezTo>
                <a:cubicBezTo>
                  <a:pt x="3082" y="3043"/>
                  <a:pt x="2937" y="3110"/>
                  <a:pt x="2802" y="3072"/>
                </a:cubicBezTo>
                <a:cubicBezTo>
                  <a:pt x="2735" y="3062"/>
                  <a:pt x="2667" y="3043"/>
                  <a:pt x="2590" y="3024"/>
                </a:cubicBezTo>
                <a:cubicBezTo>
                  <a:pt x="1974" y="2870"/>
                  <a:pt x="1415" y="2687"/>
                  <a:pt x="924" y="2494"/>
                </a:cubicBezTo>
                <a:cubicBezTo>
                  <a:pt x="1425" y="2205"/>
                  <a:pt x="1984" y="1916"/>
                  <a:pt x="2600" y="1637"/>
                </a:cubicBezTo>
                <a:cubicBezTo>
                  <a:pt x="2667" y="1608"/>
                  <a:pt x="2735" y="1579"/>
                  <a:pt x="2793" y="1560"/>
                </a:cubicBezTo>
                <a:cubicBezTo>
                  <a:pt x="2928" y="1502"/>
                  <a:pt x="3082" y="1531"/>
                  <a:pt x="3178" y="1646"/>
                </a:cubicBezTo>
                <a:cubicBezTo>
                  <a:pt x="3197" y="1675"/>
                  <a:pt x="3226" y="1704"/>
                  <a:pt x="3255" y="1733"/>
                </a:cubicBezTo>
                <a:cubicBezTo>
                  <a:pt x="3631" y="2090"/>
                  <a:pt x="4228" y="2070"/>
                  <a:pt x="4584" y="1695"/>
                </a:cubicBezTo>
                <a:cubicBezTo>
                  <a:pt x="4940" y="1310"/>
                  <a:pt x="4931" y="712"/>
                  <a:pt x="4546" y="356"/>
                </a:cubicBezTo>
                <a:cubicBezTo>
                  <a:pt x="4170" y="0"/>
                  <a:pt x="3573" y="19"/>
                  <a:pt x="3216" y="395"/>
                </a:cubicBezTo>
                <a:cubicBezTo>
                  <a:pt x="3043" y="578"/>
                  <a:pt x="2956" y="809"/>
                  <a:pt x="2956" y="1050"/>
                </a:cubicBezTo>
                <a:cubicBezTo>
                  <a:pt x="2956" y="1175"/>
                  <a:pt x="2889" y="1290"/>
                  <a:pt x="2783" y="1348"/>
                </a:cubicBezTo>
                <a:cubicBezTo>
                  <a:pt x="2696" y="1387"/>
                  <a:pt x="2610" y="1435"/>
                  <a:pt x="2523" y="1483"/>
                </a:cubicBezTo>
                <a:cubicBezTo>
                  <a:pt x="1637" y="1926"/>
                  <a:pt x="789" y="2292"/>
                  <a:pt x="0" y="2571"/>
                </a:cubicBezTo>
                <a:cubicBezTo>
                  <a:pt x="789" y="2725"/>
                  <a:pt x="1637" y="2928"/>
                  <a:pt x="2523" y="3197"/>
                </a:cubicBezTo>
                <a:cubicBezTo>
                  <a:pt x="2619" y="3226"/>
                  <a:pt x="2716" y="3255"/>
                  <a:pt x="2802" y="3284"/>
                </a:cubicBezTo>
                <a:cubicBezTo>
                  <a:pt x="2928" y="3322"/>
                  <a:pt x="3014" y="3428"/>
                  <a:pt x="3033" y="3554"/>
                </a:cubicBezTo>
                <a:cubicBezTo>
                  <a:pt x="3062" y="3756"/>
                  <a:pt x="3159" y="3948"/>
                  <a:pt x="3322" y="4093"/>
                </a:cubicBezTo>
                <a:cubicBezTo>
                  <a:pt x="3698" y="4449"/>
                  <a:pt x="4295" y="4440"/>
                  <a:pt x="4651" y="4054"/>
                </a:cubicBezTo>
                <a:cubicBezTo>
                  <a:pt x="5008" y="3679"/>
                  <a:pt x="4998" y="3082"/>
                  <a:pt x="4613" y="2725"/>
                </a:cubicBezTo>
                <a:cubicBezTo>
                  <a:pt x="4237" y="2369"/>
                  <a:pt x="3640" y="2378"/>
                  <a:pt x="3284" y="276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7" name="Freeform 360">
            <a:extLst>
              <a:ext uri="{FF2B5EF4-FFF2-40B4-BE49-F238E27FC236}">
                <a16:creationId xmlns:a16="http://schemas.microsoft.com/office/drawing/2014/main" id="{B64905A3-E96A-A847-911F-BA8FEBCD1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5186" y="1387050"/>
            <a:ext cx="2538521" cy="2251268"/>
          </a:xfrm>
          <a:custGeom>
            <a:avLst/>
            <a:gdLst>
              <a:gd name="T0" fmla="*/ 5028 w 5029"/>
              <a:gd name="T1" fmla="*/ 1984 h 4459"/>
              <a:gd name="T2" fmla="*/ 5028 w 5029"/>
              <a:gd name="T3" fmla="*/ 1984 h 4459"/>
              <a:gd name="T4" fmla="*/ 2514 w 5029"/>
              <a:gd name="T5" fmla="*/ 1348 h 4459"/>
              <a:gd name="T6" fmla="*/ 2235 w 5029"/>
              <a:gd name="T7" fmla="*/ 1261 h 4459"/>
              <a:gd name="T8" fmla="*/ 1975 w 5029"/>
              <a:gd name="T9" fmla="*/ 934 h 4459"/>
              <a:gd name="T10" fmla="*/ 1686 w 5029"/>
              <a:gd name="T11" fmla="*/ 366 h 4459"/>
              <a:gd name="T12" fmla="*/ 337 w 5029"/>
              <a:gd name="T13" fmla="*/ 414 h 4459"/>
              <a:gd name="T14" fmla="*/ 366 w 5029"/>
              <a:gd name="T15" fmla="*/ 1714 h 4459"/>
              <a:gd name="T16" fmla="*/ 1715 w 5029"/>
              <a:gd name="T17" fmla="*/ 1695 h 4459"/>
              <a:gd name="T18" fmla="*/ 1792 w 5029"/>
              <a:gd name="T19" fmla="*/ 1608 h 4459"/>
              <a:gd name="T20" fmla="*/ 2196 w 5029"/>
              <a:gd name="T21" fmla="*/ 1464 h 4459"/>
              <a:gd name="T22" fmla="*/ 2447 w 5029"/>
              <a:gd name="T23" fmla="*/ 1531 h 4459"/>
              <a:gd name="T24" fmla="*/ 4094 w 5029"/>
              <a:gd name="T25" fmla="*/ 2051 h 4459"/>
              <a:gd name="T26" fmla="*/ 2418 w 5029"/>
              <a:gd name="T27" fmla="*/ 2899 h 4459"/>
              <a:gd name="T28" fmla="*/ 2293 w 5029"/>
              <a:gd name="T29" fmla="*/ 2957 h 4459"/>
              <a:gd name="T30" fmla="*/ 1830 w 5029"/>
              <a:gd name="T31" fmla="*/ 2831 h 4459"/>
              <a:gd name="T32" fmla="*/ 1724 w 5029"/>
              <a:gd name="T33" fmla="*/ 2716 h 4459"/>
              <a:gd name="T34" fmla="*/ 424 w 5029"/>
              <a:gd name="T35" fmla="*/ 2745 h 4459"/>
              <a:gd name="T36" fmla="*/ 434 w 5029"/>
              <a:gd name="T37" fmla="*/ 4092 h 4459"/>
              <a:gd name="T38" fmla="*/ 1772 w 5029"/>
              <a:gd name="T39" fmla="*/ 4063 h 4459"/>
              <a:gd name="T40" fmla="*/ 2023 w 5029"/>
              <a:gd name="T41" fmla="*/ 3506 h 4459"/>
              <a:gd name="T42" fmla="*/ 2235 w 5029"/>
              <a:gd name="T43" fmla="*/ 3197 h 4459"/>
              <a:gd name="T44" fmla="*/ 2495 w 5029"/>
              <a:gd name="T45" fmla="*/ 3063 h 4459"/>
              <a:gd name="T46" fmla="*/ 5028 w 5029"/>
              <a:gd name="T47" fmla="*/ 1984 h 4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029" h="4459">
                <a:moveTo>
                  <a:pt x="5028" y="1984"/>
                </a:moveTo>
                <a:lnTo>
                  <a:pt x="5028" y="1984"/>
                </a:lnTo>
                <a:cubicBezTo>
                  <a:pt x="4238" y="1830"/>
                  <a:pt x="3400" y="1628"/>
                  <a:pt x="2514" y="1348"/>
                </a:cubicBezTo>
                <a:cubicBezTo>
                  <a:pt x="2418" y="1319"/>
                  <a:pt x="2331" y="1290"/>
                  <a:pt x="2235" y="1261"/>
                </a:cubicBezTo>
                <a:cubicBezTo>
                  <a:pt x="2090" y="1213"/>
                  <a:pt x="1994" y="1088"/>
                  <a:pt x="1975" y="934"/>
                </a:cubicBezTo>
                <a:cubicBezTo>
                  <a:pt x="1946" y="732"/>
                  <a:pt x="1849" y="520"/>
                  <a:pt x="1686" y="366"/>
                </a:cubicBezTo>
                <a:cubicBezTo>
                  <a:pt x="1310" y="0"/>
                  <a:pt x="694" y="19"/>
                  <a:pt x="337" y="414"/>
                </a:cubicBezTo>
                <a:cubicBezTo>
                  <a:pt x="0" y="780"/>
                  <a:pt x="10" y="1358"/>
                  <a:pt x="366" y="1714"/>
                </a:cubicBezTo>
                <a:cubicBezTo>
                  <a:pt x="742" y="2090"/>
                  <a:pt x="1349" y="2080"/>
                  <a:pt x="1715" y="1695"/>
                </a:cubicBezTo>
                <a:cubicBezTo>
                  <a:pt x="1744" y="1666"/>
                  <a:pt x="1772" y="1637"/>
                  <a:pt x="1792" y="1608"/>
                </a:cubicBezTo>
                <a:cubicBezTo>
                  <a:pt x="1888" y="1483"/>
                  <a:pt x="2042" y="1435"/>
                  <a:pt x="2196" y="1464"/>
                </a:cubicBezTo>
                <a:cubicBezTo>
                  <a:pt x="2283" y="1483"/>
                  <a:pt x="2360" y="1512"/>
                  <a:pt x="2447" y="1531"/>
                </a:cubicBezTo>
                <a:cubicBezTo>
                  <a:pt x="3054" y="1685"/>
                  <a:pt x="3602" y="1868"/>
                  <a:pt x="4094" y="2051"/>
                </a:cubicBezTo>
                <a:cubicBezTo>
                  <a:pt x="3602" y="2340"/>
                  <a:pt x="3044" y="2629"/>
                  <a:pt x="2418" y="2899"/>
                </a:cubicBezTo>
                <a:cubicBezTo>
                  <a:pt x="2379" y="2918"/>
                  <a:pt x="2331" y="2937"/>
                  <a:pt x="2293" y="2957"/>
                </a:cubicBezTo>
                <a:cubicBezTo>
                  <a:pt x="2129" y="3024"/>
                  <a:pt x="1946" y="2976"/>
                  <a:pt x="1830" y="2831"/>
                </a:cubicBezTo>
                <a:cubicBezTo>
                  <a:pt x="1801" y="2793"/>
                  <a:pt x="1763" y="2754"/>
                  <a:pt x="1724" y="2716"/>
                </a:cubicBezTo>
                <a:cubicBezTo>
                  <a:pt x="1349" y="2379"/>
                  <a:pt x="771" y="2389"/>
                  <a:pt x="424" y="2745"/>
                </a:cubicBezTo>
                <a:cubicBezTo>
                  <a:pt x="49" y="3120"/>
                  <a:pt x="58" y="3727"/>
                  <a:pt x="434" y="4092"/>
                </a:cubicBezTo>
                <a:cubicBezTo>
                  <a:pt x="809" y="4458"/>
                  <a:pt x="1407" y="4439"/>
                  <a:pt x="1772" y="4063"/>
                </a:cubicBezTo>
                <a:cubicBezTo>
                  <a:pt x="1917" y="3910"/>
                  <a:pt x="2004" y="3708"/>
                  <a:pt x="2023" y="3506"/>
                </a:cubicBezTo>
                <a:cubicBezTo>
                  <a:pt x="2042" y="3371"/>
                  <a:pt x="2119" y="3255"/>
                  <a:pt x="2235" y="3197"/>
                </a:cubicBezTo>
                <a:cubicBezTo>
                  <a:pt x="2322" y="3149"/>
                  <a:pt x="2408" y="3111"/>
                  <a:pt x="2495" y="3063"/>
                </a:cubicBezTo>
                <a:cubicBezTo>
                  <a:pt x="3381" y="2620"/>
                  <a:pt x="4228" y="2263"/>
                  <a:pt x="5028" y="198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8" name="Freeform 361">
            <a:extLst>
              <a:ext uri="{FF2B5EF4-FFF2-40B4-BE49-F238E27FC236}">
                <a16:creationId xmlns:a16="http://schemas.microsoft.com/office/drawing/2014/main" id="{A72EC08A-20BB-4446-9024-3E4B3D94C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2640" y="3798645"/>
            <a:ext cx="2353700" cy="2353698"/>
          </a:xfrm>
          <a:custGeom>
            <a:avLst/>
            <a:gdLst>
              <a:gd name="T0" fmla="*/ 3996 w 4661"/>
              <a:gd name="T1" fmla="*/ 1618 h 4662"/>
              <a:gd name="T2" fmla="*/ 3996 w 4661"/>
              <a:gd name="T3" fmla="*/ 1618 h 4662"/>
              <a:gd name="T4" fmla="*/ 1944 w 4661"/>
              <a:gd name="T5" fmla="*/ 1358 h 4662"/>
              <a:gd name="T6" fmla="*/ 1415 w 4661"/>
              <a:gd name="T7" fmla="*/ 1290 h 4662"/>
              <a:gd name="T8" fmla="*/ 133 w 4661"/>
              <a:gd name="T9" fmla="*/ 0 h 4662"/>
              <a:gd name="T10" fmla="*/ 0 w 4661"/>
              <a:gd name="T11" fmla="*/ 135 h 4662"/>
              <a:gd name="T12" fmla="*/ 1280 w 4661"/>
              <a:gd name="T13" fmla="*/ 1425 h 4662"/>
              <a:gd name="T14" fmla="*/ 1347 w 4661"/>
              <a:gd name="T15" fmla="*/ 1955 h 4662"/>
              <a:gd name="T16" fmla="*/ 1617 w 4661"/>
              <a:gd name="T17" fmla="*/ 4006 h 4662"/>
              <a:gd name="T18" fmla="*/ 3996 w 4661"/>
              <a:gd name="T19" fmla="*/ 4006 h 4662"/>
              <a:gd name="T20" fmla="*/ 3996 w 4661"/>
              <a:gd name="T21" fmla="*/ 1618 h 4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661" h="4662">
                <a:moveTo>
                  <a:pt x="3996" y="1618"/>
                </a:moveTo>
                <a:lnTo>
                  <a:pt x="3996" y="1618"/>
                </a:lnTo>
                <a:cubicBezTo>
                  <a:pt x="3447" y="1059"/>
                  <a:pt x="2599" y="973"/>
                  <a:pt x="1944" y="1358"/>
                </a:cubicBezTo>
                <a:cubicBezTo>
                  <a:pt x="1780" y="1454"/>
                  <a:pt x="1559" y="1425"/>
                  <a:pt x="1415" y="1290"/>
                </a:cubicBezTo>
                <a:cubicBezTo>
                  <a:pt x="133" y="0"/>
                  <a:pt x="133" y="0"/>
                  <a:pt x="133" y="0"/>
                </a:cubicBezTo>
                <a:cubicBezTo>
                  <a:pt x="0" y="135"/>
                  <a:pt x="0" y="135"/>
                  <a:pt x="0" y="135"/>
                </a:cubicBezTo>
                <a:cubicBezTo>
                  <a:pt x="1280" y="1425"/>
                  <a:pt x="1280" y="1425"/>
                  <a:pt x="1280" y="1425"/>
                </a:cubicBezTo>
                <a:cubicBezTo>
                  <a:pt x="1424" y="1560"/>
                  <a:pt x="1453" y="1782"/>
                  <a:pt x="1347" y="1955"/>
                </a:cubicBezTo>
                <a:cubicBezTo>
                  <a:pt x="971" y="2600"/>
                  <a:pt x="1058" y="3448"/>
                  <a:pt x="1617" y="4006"/>
                </a:cubicBezTo>
                <a:cubicBezTo>
                  <a:pt x="2272" y="4661"/>
                  <a:pt x="3341" y="4661"/>
                  <a:pt x="3996" y="4006"/>
                </a:cubicBezTo>
                <a:cubicBezTo>
                  <a:pt x="4660" y="3342"/>
                  <a:pt x="4660" y="2273"/>
                  <a:pt x="3996" y="161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59" name="Freeform 362">
            <a:extLst>
              <a:ext uri="{FF2B5EF4-FFF2-40B4-BE49-F238E27FC236}">
                <a16:creationId xmlns:a16="http://schemas.microsoft.com/office/drawing/2014/main" id="{8DAD1D8E-9B99-C24B-B2BB-0F98C5202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3518" y="1511749"/>
            <a:ext cx="2358153" cy="2353700"/>
          </a:xfrm>
          <a:custGeom>
            <a:avLst/>
            <a:gdLst>
              <a:gd name="T0" fmla="*/ 4670 w 4671"/>
              <a:gd name="T1" fmla="*/ 4526 h 4662"/>
              <a:gd name="T2" fmla="*/ 4670 w 4671"/>
              <a:gd name="T3" fmla="*/ 4526 h 4662"/>
              <a:gd name="T4" fmla="*/ 3352 w 4671"/>
              <a:gd name="T5" fmla="*/ 3207 h 4662"/>
              <a:gd name="T6" fmla="*/ 3294 w 4671"/>
              <a:gd name="T7" fmla="*/ 2745 h 4662"/>
              <a:gd name="T8" fmla="*/ 3053 w 4671"/>
              <a:gd name="T9" fmla="*/ 655 h 4662"/>
              <a:gd name="T10" fmla="*/ 665 w 4671"/>
              <a:gd name="T11" fmla="*/ 655 h 4662"/>
              <a:gd name="T12" fmla="*/ 665 w 4671"/>
              <a:gd name="T13" fmla="*/ 3044 h 4662"/>
              <a:gd name="T14" fmla="*/ 2745 w 4671"/>
              <a:gd name="T15" fmla="*/ 3284 h 4662"/>
              <a:gd name="T16" fmla="*/ 3217 w 4671"/>
              <a:gd name="T17" fmla="*/ 3342 h 4662"/>
              <a:gd name="T18" fmla="*/ 4537 w 4671"/>
              <a:gd name="T19" fmla="*/ 4661 h 4662"/>
              <a:gd name="T20" fmla="*/ 4670 w 4671"/>
              <a:gd name="T21" fmla="*/ 4526 h 4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671" h="4662">
                <a:moveTo>
                  <a:pt x="4670" y="4526"/>
                </a:moveTo>
                <a:lnTo>
                  <a:pt x="4670" y="4526"/>
                </a:lnTo>
                <a:cubicBezTo>
                  <a:pt x="3352" y="3207"/>
                  <a:pt x="3352" y="3207"/>
                  <a:pt x="3352" y="3207"/>
                </a:cubicBezTo>
                <a:cubicBezTo>
                  <a:pt x="3227" y="3082"/>
                  <a:pt x="3198" y="2890"/>
                  <a:pt x="3294" y="2745"/>
                </a:cubicBezTo>
                <a:cubicBezTo>
                  <a:pt x="3699" y="2090"/>
                  <a:pt x="3622" y="1223"/>
                  <a:pt x="3053" y="655"/>
                </a:cubicBezTo>
                <a:cubicBezTo>
                  <a:pt x="2389" y="0"/>
                  <a:pt x="1320" y="0"/>
                  <a:pt x="665" y="655"/>
                </a:cubicBezTo>
                <a:cubicBezTo>
                  <a:pt x="0" y="1320"/>
                  <a:pt x="0" y="2389"/>
                  <a:pt x="665" y="3044"/>
                </a:cubicBezTo>
                <a:cubicBezTo>
                  <a:pt x="1233" y="3612"/>
                  <a:pt x="2100" y="3689"/>
                  <a:pt x="2745" y="3284"/>
                </a:cubicBezTo>
                <a:cubicBezTo>
                  <a:pt x="2899" y="3198"/>
                  <a:pt x="3092" y="3217"/>
                  <a:pt x="3217" y="3342"/>
                </a:cubicBezTo>
                <a:cubicBezTo>
                  <a:pt x="4537" y="4661"/>
                  <a:pt x="4537" y="4661"/>
                  <a:pt x="4537" y="4661"/>
                </a:cubicBezTo>
                <a:lnTo>
                  <a:pt x="4670" y="452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0" name="Freeform 363">
            <a:extLst>
              <a:ext uri="{FF2B5EF4-FFF2-40B4-BE49-F238E27FC236}">
                <a16:creationId xmlns:a16="http://schemas.microsoft.com/office/drawing/2014/main" id="{B91B1561-5E9B-9F44-ADB9-00BDB6B5B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2640" y="1536244"/>
            <a:ext cx="2329204" cy="2329205"/>
          </a:xfrm>
          <a:custGeom>
            <a:avLst/>
            <a:gdLst>
              <a:gd name="T0" fmla="*/ 3947 w 4613"/>
              <a:gd name="T1" fmla="*/ 655 h 4614"/>
              <a:gd name="T2" fmla="*/ 3947 w 4613"/>
              <a:gd name="T3" fmla="*/ 655 h 4614"/>
              <a:gd name="T4" fmla="*/ 1559 w 4613"/>
              <a:gd name="T5" fmla="*/ 655 h 4614"/>
              <a:gd name="T6" fmla="*/ 1309 w 4613"/>
              <a:gd name="T7" fmla="*/ 2726 h 4614"/>
              <a:gd name="T8" fmla="*/ 1251 w 4613"/>
              <a:gd name="T9" fmla="*/ 3227 h 4614"/>
              <a:gd name="T10" fmla="*/ 0 w 4613"/>
              <a:gd name="T11" fmla="*/ 4478 h 4614"/>
              <a:gd name="T12" fmla="*/ 133 w 4613"/>
              <a:gd name="T13" fmla="*/ 4613 h 4614"/>
              <a:gd name="T14" fmla="*/ 1386 w 4613"/>
              <a:gd name="T15" fmla="*/ 3362 h 4614"/>
              <a:gd name="T16" fmla="*/ 1886 w 4613"/>
              <a:gd name="T17" fmla="*/ 3294 h 4614"/>
              <a:gd name="T18" fmla="*/ 3947 w 4613"/>
              <a:gd name="T19" fmla="*/ 3044 h 4614"/>
              <a:gd name="T20" fmla="*/ 3947 w 4613"/>
              <a:gd name="T21" fmla="*/ 655 h 4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613" h="4614">
                <a:moveTo>
                  <a:pt x="3947" y="655"/>
                </a:moveTo>
                <a:lnTo>
                  <a:pt x="3947" y="655"/>
                </a:lnTo>
                <a:cubicBezTo>
                  <a:pt x="3292" y="0"/>
                  <a:pt x="2224" y="0"/>
                  <a:pt x="1559" y="655"/>
                </a:cubicBezTo>
                <a:cubicBezTo>
                  <a:pt x="1000" y="1214"/>
                  <a:pt x="923" y="2071"/>
                  <a:pt x="1309" y="2726"/>
                </a:cubicBezTo>
                <a:cubicBezTo>
                  <a:pt x="1405" y="2880"/>
                  <a:pt x="1386" y="3092"/>
                  <a:pt x="1251" y="3227"/>
                </a:cubicBezTo>
                <a:cubicBezTo>
                  <a:pt x="0" y="4478"/>
                  <a:pt x="0" y="4478"/>
                  <a:pt x="0" y="4478"/>
                </a:cubicBezTo>
                <a:cubicBezTo>
                  <a:pt x="133" y="4613"/>
                  <a:pt x="133" y="4613"/>
                  <a:pt x="133" y="4613"/>
                </a:cubicBezTo>
                <a:cubicBezTo>
                  <a:pt x="1386" y="3362"/>
                  <a:pt x="1386" y="3362"/>
                  <a:pt x="1386" y="3362"/>
                </a:cubicBezTo>
                <a:cubicBezTo>
                  <a:pt x="1520" y="3227"/>
                  <a:pt x="1723" y="3198"/>
                  <a:pt x="1886" y="3294"/>
                </a:cubicBezTo>
                <a:cubicBezTo>
                  <a:pt x="2532" y="3688"/>
                  <a:pt x="3389" y="3603"/>
                  <a:pt x="3947" y="3044"/>
                </a:cubicBezTo>
                <a:cubicBezTo>
                  <a:pt x="4612" y="2389"/>
                  <a:pt x="4612" y="1320"/>
                  <a:pt x="3947" y="65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1" name="Freeform 364">
            <a:extLst>
              <a:ext uri="{FF2B5EF4-FFF2-40B4-BE49-F238E27FC236}">
                <a16:creationId xmlns:a16="http://schemas.microsoft.com/office/drawing/2014/main" id="{A88F51CD-6A11-AA4E-B540-F1830C288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015" y="1280165"/>
            <a:ext cx="2534068" cy="2251268"/>
          </a:xfrm>
          <a:custGeom>
            <a:avLst/>
            <a:gdLst>
              <a:gd name="T0" fmla="*/ 3284 w 5018"/>
              <a:gd name="T1" fmla="*/ 2764 h 4459"/>
              <a:gd name="T2" fmla="*/ 3284 w 5018"/>
              <a:gd name="T3" fmla="*/ 2764 h 4459"/>
              <a:gd name="T4" fmla="*/ 3187 w 5018"/>
              <a:gd name="T5" fmla="*/ 2880 h 4459"/>
              <a:gd name="T6" fmla="*/ 2764 w 5018"/>
              <a:gd name="T7" fmla="*/ 3043 h 4459"/>
              <a:gd name="T8" fmla="*/ 2629 w 5018"/>
              <a:gd name="T9" fmla="*/ 3014 h 4459"/>
              <a:gd name="T10" fmla="*/ 934 w 5018"/>
              <a:gd name="T11" fmla="*/ 2514 h 4459"/>
              <a:gd name="T12" fmla="*/ 2532 w 5018"/>
              <a:gd name="T13" fmla="*/ 1705 h 4459"/>
              <a:gd name="T14" fmla="*/ 2754 w 5018"/>
              <a:gd name="T15" fmla="*/ 1599 h 4459"/>
              <a:gd name="T16" fmla="*/ 3207 w 5018"/>
              <a:gd name="T17" fmla="*/ 1695 h 4459"/>
              <a:gd name="T18" fmla="*/ 3255 w 5018"/>
              <a:gd name="T19" fmla="*/ 1734 h 4459"/>
              <a:gd name="T20" fmla="*/ 4584 w 5018"/>
              <a:gd name="T21" fmla="*/ 1695 h 4459"/>
              <a:gd name="T22" fmla="*/ 4546 w 5018"/>
              <a:gd name="T23" fmla="*/ 356 h 4459"/>
              <a:gd name="T24" fmla="*/ 3207 w 5018"/>
              <a:gd name="T25" fmla="*/ 405 h 4459"/>
              <a:gd name="T26" fmla="*/ 2956 w 5018"/>
              <a:gd name="T27" fmla="*/ 1011 h 4459"/>
              <a:gd name="T28" fmla="*/ 2735 w 5018"/>
              <a:gd name="T29" fmla="*/ 1348 h 4459"/>
              <a:gd name="T30" fmla="*/ 2417 w 5018"/>
              <a:gd name="T31" fmla="*/ 1512 h 4459"/>
              <a:gd name="T32" fmla="*/ 0 w 5018"/>
              <a:gd name="T33" fmla="*/ 2601 h 4459"/>
              <a:gd name="T34" fmla="*/ 2561 w 5018"/>
              <a:gd name="T35" fmla="*/ 3236 h 4459"/>
              <a:gd name="T36" fmla="*/ 2764 w 5018"/>
              <a:gd name="T37" fmla="*/ 3294 h 4459"/>
              <a:gd name="T38" fmla="*/ 3043 w 5018"/>
              <a:gd name="T39" fmla="*/ 3602 h 4459"/>
              <a:gd name="T40" fmla="*/ 3322 w 5018"/>
              <a:gd name="T41" fmla="*/ 4103 h 4459"/>
              <a:gd name="T42" fmla="*/ 4661 w 5018"/>
              <a:gd name="T43" fmla="*/ 4055 h 4459"/>
              <a:gd name="T44" fmla="*/ 4613 w 5018"/>
              <a:gd name="T45" fmla="*/ 2726 h 4459"/>
              <a:gd name="T46" fmla="*/ 3284 w 5018"/>
              <a:gd name="T47" fmla="*/ 2764 h 4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018" h="4459">
                <a:moveTo>
                  <a:pt x="3284" y="2764"/>
                </a:moveTo>
                <a:lnTo>
                  <a:pt x="3284" y="2764"/>
                </a:lnTo>
                <a:cubicBezTo>
                  <a:pt x="3245" y="2803"/>
                  <a:pt x="3216" y="2841"/>
                  <a:pt x="3187" y="2880"/>
                </a:cubicBezTo>
                <a:cubicBezTo>
                  <a:pt x="3101" y="3024"/>
                  <a:pt x="2928" y="3082"/>
                  <a:pt x="2764" y="3043"/>
                </a:cubicBezTo>
                <a:cubicBezTo>
                  <a:pt x="2716" y="3034"/>
                  <a:pt x="2677" y="3024"/>
                  <a:pt x="2629" y="3014"/>
                </a:cubicBezTo>
                <a:cubicBezTo>
                  <a:pt x="2022" y="2860"/>
                  <a:pt x="1454" y="2687"/>
                  <a:pt x="934" y="2514"/>
                </a:cubicBezTo>
                <a:cubicBezTo>
                  <a:pt x="1425" y="2244"/>
                  <a:pt x="1955" y="1965"/>
                  <a:pt x="2532" y="1705"/>
                </a:cubicBezTo>
                <a:cubicBezTo>
                  <a:pt x="2610" y="1666"/>
                  <a:pt x="2677" y="1637"/>
                  <a:pt x="2754" y="1599"/>
                </a:cubicBezTo>
                <a:cubicBezTo>
                  <a:pt x="2908" y="1531"/>
                  <a:pt x="3091" y="1570"/>
                  <a:pt x="3207" y="1695"/>
                </a:cubicBezTo>
                <a:cubicBezTo>
                  <a:pt x="3226" y="1714"/>
                  <a:pt x="3236" y="1724"/>
                  <a:pt x="3255" y="1734"/>
                </a:cubicBezTo>
                <a:cubicBezTo>
                  <a:pt x="3631" y="2090"/>
                  <a:pt x="4228" y="2071"/>
                  <a:pt x="4584" y="1695"/>
                </a:cubicBezTo>
                <a:cubicBezTo>
                  <a:pt x="4940" y="1310"/>
                  <a:pt x="4921" y="713"/>
                  <a:pt x="4546" y="356"/>
                </a:cubicBezTo>
                <a:cubicBezTo>
                  <a:pt x="4160" y="0"/>
                  <a:pt x="3563" y="19"/>
                  <a:pt x="3207" y="405"/>
                </a:cubicBezTo>
                <a:cubicBezTo>
                  <a:pt x="3043" y="578"/>
                  <a:pt x="2966" y="790"/>
                  <a:pt x="2956" y="1011"/>
                </a:cubicBezTo>
                <a:cubicBezTo>
                  <a:pt x="2947" y="1156"/>
                  <a:pt x="2860" y="1291"/>
                  <a:pt x="2735" y="1348"/>
                </a:cubicBezTo>
                <a:cubicBezTo>
                  <a:pt x="2629" y="1406"/>
                  <a:pt x="2523" y="1454"/>
                  <a:pt x="2417" y="1512"/>
                </a:cubicBezTo>
                <a:cubicBezTo>
                  <a:pt x="1589" y="1926"/>
                  <a:pt x="780" y="2282"/>
                  <a:pt x="0" y="2601"/>
                </a:cubicBezTo>
                <a:cubicBezTo>
                  <a:pt x="818" y="2774"/>
                  <a:pt x="1675" y="2986"/>
                  <a:pt x="2561" y="3236"/>
                </a:cubicBezTo>
                <a:cubicBezTo>
                  <a:pt x="2629" y="3255"/>
                  <a:pt x="2696" y="3275"/>
                  <a:pt x="2764" y="3294"/>
                </a:cubicBezTo>
                <a:cubicBezTo>
                  <a:pt x="2908" y="3342"/>
                  <a:pt x="3014" y="3458"/>
                  <a:pt x="3043" y="3602"/>
                </a:cubicBezTo>
                <a:cubicBezTo>
                  <a:pt x="3082" y="3785"/>
                  <a:pt x="3178" y="3958"/>
                  <a:pt x="3322" y="4103"/>
                </a:cubicBezTo>
                <a:cubicBezTo>
                  <a:pt x="3708" y="4458"/>
                  <a:pt x="4305" y="4439"/>
                  <a:pt x="4661" y="4055"/>
                </a:cubicBezTo>
                <a:cubicBezTo>
                  <a:pt x="5017" y="3679"/>
                  <a:pt x="4998" y="3082"/>
                  <a:pt x="4613" y="2726"/>
                </a:cubicBezTo>
                <a:cubicBezTo>
                  <a:pt x="4237" y="2369"/>
                  <a:pt x="3640" y="2388"/>
                  <a:pt x="3284" y="276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8" name="Freeform 539">
            <a:extLst>
              <a:ext uri="{FF2B5EF4-FFF2-40B4-BE49-F238E27FC236}">
                <a16:creationId xmlns:a16="http://schemas.microsoft.com/office/drawing/2014/main" id="{E230AF44-E511-114A-92A4-6F72160C5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8570" y="2899029"/>
            <a:ext cx="1872717" cy="1868262"/>
          </a:xfrm>
          <a:custGeom>
            <a:avLst/>
            <a:gdLst>
              <a:gd name="T0" fmla="*/ 3053 w 3708"/>
              <a:gd name="T1" fmla="*/ 3042 h 3698"/>
              <a:gd name="T2" fmla="*/ 3053 w 3708"/>
              <a:gd name="T3" fmla="*/ 3042 h 3698"/>
              <a:gd name="T4" fmla="*/ 665 w 3708"/>
              <a:gd name="T5" fmla="*/ 3042 h 3698"/>
              <a:gd name="T6" fmla="*/ 665 w 3708"/>
              <a:gd name="T7" fmla="*/ 655 h 3698"/>
              <a:gd name="T8" fmla="*/ 3053 w 3708"/>
              <a:gd name="T9" fmla="*/ 655 h 3698"/>
              <a:gd name="T10" fmla="*/ 3053 w 3708"/>
              <a:gd name="T11" fmla="*/ 3042 h 3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08" h="3698">
                <a:moveTo>
                  <a:pt x="3053" y="3042"/>
                </a:moveTo>
                <a:lnTo>
                  <a:pt x="3053" y="3042"/>
                </a:lnTo>
                <a:cubicBezTo>
                  <a:pt x="2388" y="3697"/>
                  <a:pt x="1320" y="3697"/>
                  <a:pt x="665" y="3042"/>
                </a:cubicBezTo>
                <a:cubicBezTo>
                  <a:pt x="0" y="2388"/>
                  <a:pt x="0" y="1319"/>
                  <a:pt x="665" y="655"/>
                </a:cubicBezTo>
                <a:cubicBezTo>
                  <a:pt x="1320" y="0"/>
                  <a:pt x="2388" y="0"/>
                  <a:pt x="3053" y="655"/>
                </a:cubicBezTo>
                <a:cubicBezTo>
                  <a:pt x="3707" y="1319"/>
                  <a:pt x="3707" y="2388"/>
                  <a:pt x="3053" y="30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1" name="Freeform 581">
            <a:extLst>
              <a:ext uri="{FF2B5EF4-FFF2-40B4-BE49-F238E27FC236}">
                <a16:creationId xmlns:a16="http://schemas.microsoft.com/office/drawing/2014/main" id="{B20A9A8F-E402-354A-BDF9-31E5783A4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6014" y="4275175"/>
            <a:ext cx="15587" cy="15587"/>
          </a:xfrm>
          <a:custGeom>
            <a:avLst/>
            <a:gdLst>
              <a:gd name="T0" fmla="*/ 0 w 30"/>
              <a:gd name="T1" fmla="*/ 19 h 30"/>
              <a:gd name="T2" fmla="*/ 0 w 30"/>
              <a:gd name="T3" fmla="*/ 19 h 30"/>
              <a:gd name="T4" fmla="*/ 0 w 30"/>
              <a:gd name="T5" fmla="*/ 29 h 30"/>
              <a:gd name="T6" fmla="*/ 10 w 30"/>
              <a:gd name="T7" fmla="*/ 29 h 30"/>
              <a:gd name="T8" fmla="*/ 19 w 30"/>
              <a:gd name="T9" fmla="*/ 29 h 30"/>
              <a:gd name="T10" fmla="*/ 19 w 30"/>
              <a:gd name="T11" fmla="*/ 29 h 30"/>
              <a:gd name="T12" fmla="*/ 29 w 30"/>
              <a:gd name="T13" fmla="*/ 29 h 30"/>
              <a:gd name="T14" fmla="*/ 29 w 30"/>
              <a:gd name="T15" fmla="*/ 19 h 30"/>
              <a:gd name="T16" fmla="*/ 29 w 30"/>
              <a:gd name="T17" fmla="*/ 19 h 30"/>
              <a:gd name="T18" fmla="*/ 29 w 30"/>
              <a:gd name="T19" fmla="*/ 9 h 30"/>
              <a:gd name="T20" fmla="*/ 29 w 30"/>
              <a:gd name="T21" fmla="*/ 9 h 30"/>
              <a:gd name="T22" fmla="*/ 19 w 30"/>
              <a:gd name="T23" fmla="*/ 0 h 30"/>
              <a:gd name="T24" fmla="*/ 19 w 30"/>
              <a:gd name="T25" fmla="*/ 0 h 30"/>
              <a:gd name="T26" fmla="*/ 10 w 30"/>
              <a:gd name="T27" fmla="*/ 0 h 30"/>
              <a:gd name="T28" fmla="*/ 0 w 30"/>
              <a:gd name="T29" fmla="*/ 9 h 30"/>
              <a:gd name="T30" fmla="*/ 0 w 30"/>
              <a:gd name="T31" fmla="*/ 9 h 30"/>
              <a:gd name="T32" fmla="*/ 0 w 30"/>
              <a:gd name="T33" fmla="*/ 1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" h="30">
                <a:moveTo>
                  <a:pt x="0" y="19"/>
                </a:moveTo>
                <a:lnTo>
                  <a:pt x="0" y="19"/>
                </a:lnTo>
                <a:cubicBezTo>
                  <a:pt x="0" y="29"/>
                  <a:pt x="0" y="29"/>
                  <a:pt x="0" y="29"/>
                </a:cubicBezTo>
                <a:cubicBezTo>
                  <a:pt x="10" y="29"/>
                  <a:pt x="10" y="29"/>
                  <a:pt x="10" y="29"/>
                </a:cubicBezTo>
                <a:cubicBezTo>
                  <a:pt x="10" y="29"/>
                  <a:pt x="10" y="29"/>
                  <a:pt x="19" y="29"/>
                </a:cubicBezTo>
                <a:lnTo>
                  <a:pt x="19" y="29"/>
                </a:lnTo>
                <a:cubicBezTo>
                  <a:pt x="19" y="29"/>
                  <a:pt x="19" y="29"/>
                  <a:pt x="29" y="29"/>
                </a:cubicBezTo>
                <a:cubicBezTo>
                  <a:pt x="29" y="29"/>
                  <a:pt x="29" y="29"/>
                  <a:pt x="29" y="19"/>
                </a:cubicBezTo>
                <a:lnTo>
                  <a:pt x="29" y="19"/>
                </a:lnTo>
                <a:lnTo>
                  <a:pt x="29" y="9"/>
                </a:lnTo>
                <a:lnTo>
                  <a:pt x="29" y="9"/>
                </a:lnTo>
                <a:cubicBezTo>
                  <a:pt x="19" y="9"/>
                  <a:pt x="19" y="0"/>
                  <a:pt x="19" y="0"/>
                </a:cubicBezTo>
                <a:lnTo>
                  <a:pt x="19" y="0"/>
                </a:ln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9"/>
                  <a:pt x="0" y="9"/>
                </a:cubicBezTo>
                <a:lnTo>
                  <a:pt x="0" y="9"/>
                </a:lnTo>
                <a:lnTo>
                  <a:pt x="0" y="19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2" name="Freeform 582">
            <a:extLst>
              <a:ext uri="{FF2B5EF4-FFF2-40B4-BE49-F238E27FC236}">
                <a16:creationId xmlns:a16="http://schemas.microsoft.com/office/drawing/2014/main" id="{C3A739E5-B318-C249-91EF-5ADE4BAD8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020" y="1522884"/>
            <a:ext cx="788278" cy="788278"/>
          </a:xfrm>
          <a:custGeom>
            <a:avLst/>
            <a:gdLst>
              <a:gd name="T0" fmla="*/ 1560 w 1561"/>
              <a:gd name="T1" fmla="*/ 781 h 1562"/>
              <a:gd name="T2" fmla="*/ 1560 w 1561"/>
              <a:gd name="T3" fmla="*/ 781 h 1562"/>
              <a:gd name="T4" fmla="*/ 780 w 1561"/>
              <a:gd name="T5" fmla="*/ 1561 h 1562"/>
              <a:gd name="T6" fmla="*/ 0 w 1561"/>
              <a:gd name="T7" fmla="*/ 781 h 1562"/>
              <a:gd name="T8" fmla="*/ 780 w 1561"/>
              <a:gd name="T9" fmla="*/ 0 h 1562"/>
              <a:gd name="T10" fmla="*/ 1560 w 1561"/>
              <a:gd name="T11" fmla="*/ 781 h 1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1" h="1562">
                <a:moveTo>
                  <a:pt x="1560" y="781"/>
                </a:moveTo>
                <a:lnTo>
                  <a:pt x="1560" y="781"/>
                </a:lnTo>
                <a:cubicBezTo>
                  <a:pt x="1560" y="1214"/>
                  <a:pt x="1214" y="1561"/>
                  <a:pt x="780" y="1561"/>
                </a:cubicBezTo>
                <a:cubicBezTo>
                  <a:pt x="347" y="1561"/>
                  <a:pt x="0" y="1214"/>
                  <a:pt x="0" y="781"/>
                </a:cubicBezTo>
                <a:cubicBezTo>
                  <a:pt x="0" y="347"/>
                  <a:pt x="347" y="0"/>
                  <a:pt x="780" y="0"/>
                </a:cubicBezTo>
                <a:cubicBezTo>
                  <a:pt x="1214" y="0"/>
                  <a:pt x="1560" y="347"/>
                  <a:pt x="1560" y="7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3" name="Freeform 583">
            <a:extLst>
              <a:ext uri="{FF2B5EF4-FFF2-40B4-BE49-F238E27FC236}">
                <a16:creationId xmlns:a16="http://schemas.microsoft.com/office/drawing/2014/main" id="{9424285F-1E2E-5C4C-8F65-03E050A1A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1060" y="2714206"/>
            <a:ext cx="788278" cy="788278"/>
          </a:xfrm>
          <a:custGeom>
            <a:avLst/>
            <a:gdLst>
              <a:gd name="T0" fmla="*/ 1561 w 1562"/>
              <a:gd name="T1" fmla="*/ 780 h 1560"/>
              <a:gd name="T2" fmla="*/ 1561 w 1562"/>
              <a:gd name="T3" fmla="*/ 780 h 1560"/>
              <a:gd name="T4" fmla="*/ 781 w 1562"/>
              <a:gd name="T5" fmla="*/ 1559 h 1560"/>
              <a:gd name="T6" fmla="*/ 0 w 1562"/>
              <a:gd name="T7" fmla="*/ 780 h 1560"/>
              <a:gd name="T8" fmla="*/ 781 w 1562"/>
              <a:gd name="T9" fmla="*/ 0 h 1560"/>
              <a:gd name="T10" fmla="*/ 1561 w 1562"/>
              <a:gd name="T11" fmla="*/ 780 h 1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2" h="1560">
                <a:moveTo>
                  <a:pt x="1561" y="780"/>
                </a:moveTo>
                <a:lnTo>
                  <a:pt x="1561" y="780"/>
                </a:lnTo>
                <a:cubicBezTo>
                  <a:pt x="1561" y="1214"/>
                  <a:pt x="1214" y="1559"/>
                  <a:pt x="781" y="1559"/>
                </a:cubicBezTo>
                <a:cubicBezTo>
                  <a:pt x="347" y="1559"/>
                  <a:pt x="0" y="1214"/>
                  <a:pt x="0" y="780"/>
                </a:cubicBezTo>
                <a:cubicBezTo>
                  <a:pt x="0" y="347"/>
                  <a:pt x="347" y="0"/>
                  <a:pt x="781" y="0"/>
                </a:cubicBezTo>
                <a:cubicBezTo>
                  <a:pt x="1214" y="0"/>
                  <a:pt x="1561" y="347"/>
                  <a:pt x="1561" y="7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4" name="Freeform 584">
            <a:extLst>
              <a:ext uri="{FF2B5EF4-FFF2-40B4-BE49-F238E27FC236}">
                <a16:creationId xmlns:a16="http://schemas.microsoft.com/office/drawing/2014/main" id="{51811E38-C352-5B4E-B865-E7AB003DC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020" y="4197237"/>
            <a:ext cx="788278" cy="788278"/>
          </a:xfrm>
          <a:custGeom>
            <a:avLst/>
            <a:gdLst>
              <a:gd name="T0" fmla="*/ 1560 w 1561"/>
              <a:gd name="T1" fmla="*/ 780 h 1561"/>
              <a:gd name="T2" fmla="*/ 1560 w 1561"/>
              <a:gd name="T3" fmla="*/ 780 h 1561"/>
              <a:gd name="T4" fmla="*/ 780 w 1561"/>
              <a:gd name="T5" fmla="*/ 1560 h 1561"/>
              <a:gd name="T6" fmla="*/ 0 w 1561"/>
              <a:gd name="T7" fmla="*/ 780 h 1561"/>
              <a:gd name="T8" fmla="*/ 780 w 1561"/>
              <a:gd name="T9" fmla="*/ 0 h 1561"/>
              <a:gd name="T10" fmla="*/ 1560 w 1561"/>
              <a:gd name="T11" fmla="*/ 780 h 1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1" h="1561">
                <a:moveTo>
                  <a:pt x="1560" y="780"/>
                </a:moveTo>
                <a:lnTo>
                  <a:pt x="1560" y="780"/>
                </a:lnTo>
                <a:cubicBezTo>
                  <a:pt x="1560" y="1213"/>
                  <a:pt x="1214" y="1560"/>
                  <a:pt x="780" y="1560"/>
                </a:cubicBezTo>
                <a:cubicBezTo>
                  <a:pt x="347" y="1560"/>
                  <a:pt x="0" y="1213"/>
                  <a:pt x="0" y="780"/>
                </a:cubicBezTo>
                <a:cubicBezTo>
                  <a:pt x="0" y="346"/>
                  <a:pt x="347" y="0"/>
                  <a:pt x="780" y="0"/>
                </a:cubicBezTo>
                <a:cubicBezTo>
                  <a:pt x="1214" y="0"/>
                  <a:pt x="1560" y="346"/>
                  <a:pt x="1560" y="7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5" name="Freeform 585">
            <a:extLst>
              <a:ext uri="{FF2B5EF4-FFF2-40B4-BE49-F238E27FC236}">
                <a16:creationId xmlns:a16="http://schemas.microsoft.com/office/drawing/2014/main" id="{E0E52F2F-A71E-F740-A7EA-6953A76D6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7659" y="5393015"/>
            <a:ext cx="788278" cy="792731"/>
          </a:xfrm>
          <a:custGeom>
            <a:avLst/>
            <a:gdLst>
              <a:gd name="T0" fmla="*/ 1560 w 1561"/>
              <a:gd name="T1" fmla="*/ 790 h 1571"/>
              <a:gd name="T2" fmla="*/ 1560 w 1561"/>
              <a:gd name="T3" fmla="*/ 790 h 1571"/>
              <a:gd name="T4" fmla="*/ 780 w 1561"/>
              <a:gd name="T5" fmla="*/ 1570 h 1571"/>
              <a:gd name="T6" fmla="*/ 0 w 1561"/>
              <a:gd name="T7" fmla="*/ 790 h 1571"/>
              <a:gd name="T8" fmla="*/ 780 w 1561"/>
              <a:gd name="T9" fmla="*/ 0 h 1571"/>
              <a:gd name="T10" fmla="*/ 1560 w 1561"/>
              <a:gd name="T11" fmla="*/ 790 h 1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1" h="1571">
                <a:moveTo>
                  <a:pt x="1560" y="790"/>
                </a:moveTo>
                <a:lnTo>
                  <a:pt x="1560" y="790"/>
                </a:lnTo>
                <a:cubicBezTo>
                  <a:pt x="1560" y="1213"/>
                  <a:pt x="1214" y="1570"/>
                  <a:pt x="780" y="1570"/>
                </a:cubicBezTo>
                <a:cubicBezTo>
                  <a:pt x="347" y="1570"/>
                  <a:pt x="0" y="1213"/>
                  <a:pt x="0" y="790"/>
                </a:cubicBezTo>
                <a:cubicBezTo>
                  <a:pt x="0" y="356"/>
                  <a:pt x="347" y="0"/>
                  <a:pt x="780" y="0"/>
                </a:cubicBezTo>
                <a:cubicBezTo>
                  <a:pt x="1214" y="0"/>
                  <a:pt x="1560" y="356"/>
                  <a:pt x="1560" y="79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6" name="Freeform 586">
            <a:extLst>
              <a:ext uri="{FF2B5EF4-FFF2-40B4-BE49-F238E27FC236}">
                <a16:creationId xmlns:a16="http://schemas.microsoft.com/office/drawing/2014/main" id="{215C6328-4817-6743-B718-B133098E4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1570" y="1404864"/>
            <a:ext cx="788278" cy="788278"/>
          </a:xfrm>
          <a:custGeom>
            <a:avLst/>
            <a:gdLst>
              <a:gd name="T0" fmla="*/ 1560 w 1561"/>
              <a:gd name="T1" fmla="*/ 780 h 1561"/>
              <a:gd name="T2" fmla="*/ 1560 w 1561"/>
              <a:gd name="T3" fmla="*/ 780 h 1561"/>
              <a:gd name="T4" fmla="*/ 780 w 1561"/>
              <a:gd name="T5" fmla="*/ 1560 h 1561"/>
              <a:gd name="T6" fmla="*/ 0 w 1561"/>
              <a:gd name="T7" fmla="*/ 780 h 1561"/>
              <a:gd name="T8" fmla="*/ 780 w 1561"/>
              <a:gd name="T9" fmla="*/ 0 h 1561"/>
              <a:gd name="T10" fmla="*/ 1560 w 1561"/>
              <a:gd name="T11" fmla="*/ 780 h 1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1" h="1561">
                <a:moveTo>
                  <a:pt x="1560" y="780"/>
                </a:moveTo>
                <a:lnTo>
                  <a:pt x="1560" y="780"/>
                </a:lnTo>
                <a:cubicBezTo>
                  <a:pt x="1560" y="1213"/>
                  <a:pt x="1214" y="1560"/>
                  <a:pt x="780" y="1560"/>
                </a:cubicBezTo>
                <a:cubicBezTo>
                  <a:pt x="356" y="1560"/>
                  <a:pt x="0" y="1213"/>
                  <a:pt x="0" y="780"/>
                </a:cubicBezTo>
                <a:cubicBezTo>
                  <a:pt x="0" y="346"/>
                  <a:pt x="356" y="0"/>
                  <a:pt x="780" y="0"/>
                </a:cubicBezTo>
                <a:cubicBezTo>
                  <a:pt x="1214" y="0"/>
                  <a:pt x="1560" y="346"/>
                  <a:pt x="1560" y="7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7" name="Freeform 587">
            <a:extLst>
              <a:ext uri="{FF2B5EF4-FFF2-40B4-BE49-F238E27FC236}">
                <a16:creationId xmlns:a16="http://schemas.microsoft.com/office/drawing/2014/main" id="{110DC002-CF9B-6F42-8CEF-638016EA8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9426" y="2607321"/>
            <a:ext cx="788278" cy="792731"/>
          </a:xfrm>
          <a:custGeom>
            <a:avLst/>
            <a:gdLst>
              <a:gd name="T0" fmla="*/ 1560 w 1561"/>
              <a:gd name="T1" fmla="*/ 780 h 1570"/>
              <a:gd name="T2" fmla="*/ 1560 w 1561"/>
              <a:gd name="T3" fmla="*/ 780 h 1570"/>
              <a:gd name="T4" fmla="*/ 780 w 1561"/>
              <a:gd name="T5" fmla="*/ 1569 h 1570"/>
              <a:gd name="T6" fmla="*/ 0 w 1561"/>
              <a:gd name="T7" fmla="*/ 780 h 1570"/>
              <a:gd name="T8" fmla="*/ 780 w 1561"/>
              <a:gd name="T9" fmla="*/ 0 h 1570"/>
              <a:gd name="T10" fmla="*/ 1560 w 1561"/>
              <a:gd name="T11" fmla="*/ 780 h 1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1" h="1570">
                <a:moveTo>
                  <a:pt x="1560" y="780"/>
                </a:moveTo>
                <a:lnTo>
                  <a:pt x="1560" y="780"/>
                </a:lnTo>
                <a:cubicBezTo>
                  <a:pt x="1560" y="1214"/>
                  <a:pt x="1214" y="1569"/>
                  <a:pt x="780" y="1569"/>
                </a:cubicBezTo>
                <a:cubicBezTo>
                  <a:pt x="357" y="1569"/>
                  <a:pt x="0" y="1214"/>
                  <a:pt x="0" y="780"/>
                </a:cubicBezTo>
                <a:cubicBezTo>
                  <a:pt x="0" y="357"/>
                  <a:pt x="357" y="0"/>
                  <a:pt x="780" y="0"/>
                </a:cubicBezTo>
                <a:cubicBezTo>
                  <a:pt x="1214" y="0"/>
                  <a:pt x="1560" y="357"/>
                  <a:pt x="1560" y="7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8" name="Freeform 588">
            <a:extLst>
              <a:ext uri="{FF2B5EF4-FFF2-40B4-BE49-F238E27FC236}">
                <a16:creationId xmlns:a16="http://schemas.microsoft.com/office/drawing/2014/main" id="{3AF201D3-30EF-A648-B936-8F2B8AB09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1570" y="4192784"/>
            <a:ext cx="788278" cy="788278"/>
          </a:xfrm>
          <a:custGeom>
            <a:avLst/>
            <a:gdLst>
              <a:gd name="T0" fmla="*/ 1560 w 1561"/>
              <a:gd name="T1" fmla="*/ 780 h 1561"/>
              <a:gd name="T2" fmla="*/ 1560 w 1561"/>
              <a:gd name="T3" fmla="*/ 780 h 1561"/>
              <a:gd name="T4" fmla="*/ 780 w 1561"/>
              <a:gd name="T5" fmla="*/ 1560 h 1561"/>
              <a:gd name="T6" fmla="*/ 0 w 1561"/>
              <a:gd name="T7" fmla="*/ 780 h 1561"/>
              <a:gd name="T8" fmla="*/ 780 w 1561"/>
              <a:gd name="T9" fmla="*/ 0 h 1561"/>
              <a:gd name="T10" fmla="*/ 1560 w 1561"/>
              <a:gd name="T11" fmla="*/ 780 h 1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1" h="1561">
                <a:moveTo>
                  <a:pt x="1560" y="780"/>
                </a:moveTo>
                <a:lnTo>
                  <a:pt x="1560" y="780"/>
                </a:lnTo>
                <a:cubicBezTo>
                  <a:pt x="1560" y="1213"/>
                  <a:pt x="1214" y="1560"/>
                  <a:pt x="780" y="1560"/>
                </a:cubicBezTo>
                <a:cubicBezTo>
                  <a:pt x="356" y="1560"/>
                  <a:pt x="0" y="1213"/>
                  <a:pt x="0" y="780"/>
                </a:cubicBezTo>
                <a:cubicBezTo>
                  <a:pt x="0" y="347"/>
                  <a:pt x="356" y="0"/>
                  <a:pt x="780" y="0"/>
                </a:cubicBezTo>
                <a:cubicBezTo>
                  <a:pt x="1214" y="0"/>
                  <a:pt x="1560" y="347"/>
                  <a:pt x="1560" y="7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9" name="Freeform 589">
            <a:extLst>
              <a:ext uri="{FF2B5EF4-FFF2-40B4-BE49-F238E27FC236}">
                <a16:creationId xmlns:a16="http://schemas.microsoft.com/office/drawing/2014/main" id="{CD99E195-25E9-824B-8C8A-A7C301B0B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0519" y="5384108"/>
            <a:ext cx="788278" cy="788278"/>
          </a:xfrm>
          <a:custGeom>
            <a:avLst/>
            <a:gdLst>
              <a:gd name="T0" fmla="*/ 1560 w 1561"/>
              <a:gd name="T1" fmla="*/ 780 h 1561"/>
              <a:gd name="T2" fmla="*/ 1560 w 1561"/>
              <a:gd name="T3" fmla="*/ 780 h 1561"/>
              <a:gd name="T4" fmla="*/ 780 w 1561"/>
              <a:gd name="T5" fmla="*/ 1560 h 1561"/>
              <a:gd name="T6" fmla="*/ 0 w 1561"/>
              <a:gd name="T7" fmla="*/ 780 h 1561"/>
              <a:gd name="T8" fmla="*/ 780 w 1561"/>
              <a:gd name="T9" fmla="*/ 0 h 1561"/>
              <a:gd name="T10" fmla="*/ 1560 w 1561"/>
              <a:gd name="T11" fmla="*/ 780 h 1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1" h="1561">
                <a:moveTo>
                  <a:pt x="1560" y="780"/>
                </a:moveTo>
                <a:lnTo>
                  <a:pt x="1560" y="780"/>
                </a:lnTo>
                <a:cubicBezTo>
                  <a:pt x="1560" y="1213"/>
                  <a:pt x="1204" y="1560"/>
                  <a:pt x="780" y="1560"/>
                </a:cubicBezTo>
                <a:cubicBezTo>
                  <a:pt x="347" y="1560"/>
                  <a:pt x="0" y="1213"/>
                  <a:pt x="0" y="780"/>
                </a:cubicBezTo>
                <a:cubicBezTo>
                  <a:pt x="0" y="346"/>
                  <a:pt x="347" y="0"/>
                  <a:pt x="780" y="0"/>
                </a:cubicBezTo>
                <a:cubicBezTo>
                  <a:pt x="1204" y="0"/>
                  <a:pt x="1560" y="346"/>
                  <a:pt x="1560" y="7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0" name="Freeform 590">
            <a:extLst>
              <a:ext uri="{FF2B5EF4-FFF2-40B4-BE49-F238E27FC236}">
                <a16:creationId xmlns:a16="http://schemas.microsoft.com/office/drawing/2014/main" id="{56D67E9B-6DC6-714F-A641-F8D4AFE5A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315" y="4444410"/>
            <a:ext cx="175915" cy="291707"/>
          </a:xfrm>
          <a:custGeom>
            <a:avLst/>
            <a:gdLst>
              <a:gd name="T0" fmla="*/ 154 w 347"/>
              <a:gd name="T1" fmla="*/ 578 h 579"/>
              <a:gd name="T2" fmla="*/ 154 w 347"/>
              <a:gd name="T3" fmla="*/ 578 h 579"/>
              <a:gd name="T4" fmla="*/ 19 w 347"/>
              <a:gd name="T5" fmla="*/ 539 h 579"/>
              <a:gd name="T6" fmla="*/ 0 w 347"/>
              <a:gd name="T7" fmla="*/ 501 h 579"/>
              <a:gd name="T8" fmla="*/ 48 w 347"/>
              <a:gd name="T9" fmla="*/ 481 h 579"/>
              <a:gd name="T10" fmla="*/ 240 w 347"/>
              <a:gd name="T11" fmla="*/ 481 h 579"/>
              <a:gd name="T12" fmla="*/ 269 w 347"/>
              <a:gd name="T13" fmla="*/ 414 h 579"/>
              <a:gd name="T14" fmla="*/ 154 w 347"/>
              <a:gd name="T15" fmla="*/ 327 h 579"/>
              <a:gd name="T16" fmla="*/ 58 w 347"/>
              <a:gd name="T17" fmla="*/ 270 h 579"/>
              <a:gd name="T18" fmla="*/ 0 w 347"/>
              <a:gd name="T19" fmla="*/ 173 h 579"/>
              <a:gd name="T20" fmla="*/ 67 w 347"/>
              <a:gd name="T21" fmla="*/ 48 h 579"/>
              <a:gd name="T22" fmla="*/ 317 w 347"/>
              <a:gd name="T23" fmla="*/ 38 h 579"/>
              <a:gd name="T24" fmla="*/ 337 w 347"/>
              <a:gd name="T25" fmla="*/ 86 h 579"/>
              <a:gd name="T26" fmla="*/ 289 w 347"/>
              <a:gd name="T27" fmla="*/ 106 h 579"/>
              <a:gd name="T28" fmla="*/ 106 w 347"/>
              <a:gd name="T29" fmla="*/ 106 h 579"/>
              <a:gd name="T30" fmla="*/ 67 w 347"/>
              <a:gd name="T31" fmla="*/ 173 h 579"/>
              <a:gd name="T32" fmla="*/ 183 w 347"/>
              <a:gd name="T33" fmla="*/ 260 h 579"/>
              <a:gd name="T34" fmla="*/ 289 w 347"/>
              <a:gd name="T35" fmla="*/ 318 h 579"/>
              <a:gd name="T36" fmla="*/ 346 w 347"/>
              <a:gd name="T37" fmla="*/ 414 h 579"/>
              <a:gd name="T38" fmla="*/ 279 w 347"/>
              <a:gd name="T39" fmla="*/ 539 h 579"/>
              <a:gd name="T40" fmla="*/ 154 w 347"/>
              <a:gd name="T41" fmla="*/ 578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47" h="579">
                <a:moveTo>
                  <a:pt x="154" y="578"/>
                </a:moveTo>
                <a:lnTo>
                  <a:pt x="154" y="578"/>
                </a:lnTo>
                <a:cubicBezTo>
                  <a:pt x="115" y="578"/>
                  <a:pt x="67" y="558"/>
                  <a:pt x="19" y="539"/>
                </a:cubicBezTo>
                <a:cubicBezTo>
                  <a:pt x="0" y="539"/>
                  <a:pt x="0" y="510"/>
                  <a:pt x="0" y="501"/>
                </a:cubicBezTo>
                <a:cubicBezTo>
                  <a:pt x="9" y="481"/>
                  <a:pt x="29" y="472"/>
                  <a:pt x="48" y="481"/>
                </a:cubicBezTo>
                <a:cubicBezTo>
                  <a:pt x="125" y="510"/>
                  <a:pt x="192" y="510"/>
                  <a:pt x="240" y="481"/>
                </a:cubicBezTo>
                <a:cubicBezTo>
                  <a:pt x="260" y="462"/>
                  <a:pt x="269" y="443"/>
                  <a:pt x="269" y="414"/>
                </a:cubicBezTo>
                <a:cubicBezTo>
                  <a:pt x="269" y="385"/>
                  <a:pt x="212" y="347"/>
                  <a:pt x="154" y="327"/>
                </a:cubicBezTo>
                <a:cubicBezTo>
                  <a:pt x="125" y="308"/>
                  <a:pt x="86" y="289"/>
                  <a:pt x="58" y="270"/>
                </a:cubicBezTo>
                <a:cubicBezTo>
                  <a:pt x="19" y="241"/>
                  <a:pt x="0" y="202"/>
                  <a:pt x="0" y="173"/>
                </a:cubicBezTo>
                <a:cubicBezTo>
                  <a:pt x="0" y="115"/>
                  <a:pt x="29" y="67"/>
                  <a:pt x="67" y="48"/>
                </a:cubicBezTo>
                <a:cubicBezTo>
                  <a:pt x="135" y="0"/>
                  <a:pt x="231" y="0"/>
                  <a:pt x="317" y="38"/>
                </a:cubicBezTo>
                <a:cubicBezTo>
                  <a:pt x="337" y="48"/>
                  <a:pt x="346" y="67"/>
                  <a:pt x="337" y="86"/>
                </a:cubicBezTo>
                <a:cubicBezTo>
                  <a:pt x="327" y="106"/>
                  <a:pt x="308" y="115"/>
                  <a:pt x="289" y="106"/>
                </a:cubicBezTo>
                <a:cubicBezTo>
                  <a:pt x="221" y="77"/>
                  <a:pt x="154" y="77"/>
                  <a:pt x="106" y="106"/>
                </a:cubicBezTo>
                <a:cubicBezTo>
                  <a:pt x="86" y="115"/>
                  <a:pt x="67" y="144"/>
                  <a:pt x="67" y="173"/>
                </a:cubicBezTo>
                <a:cubicBezTo>
                  <a:pt x="67" y="202"/>
                  <a:pt x="135" y="231"/>
                  <a:pt x="183" y="260"/>
                </a:cubicBezTo>
                <a:cubicBezTo>
                  <a:pt x="221" y="279"/>
                  <a:pt x="260" y="298"/>
                  <a:pt x="289" y="318"/>
                </a:cubicBezTo>
                <a:cubicBezTo>
                  <a:pt x="327" y="347"/>
                  <a:pt x="346" y="376"/>
                  <a:pt x="346" y="414"/>
                </a:cubicBezTo>
                <a:cubicBezTo>
                  <a:pt x="346" y="472"/>
                  <a:pt x="317" y="510"/>
                  <a:pt x="279" y="539"/>
                </a:cubicBezTo>
                <a:cubicBezTo>
                  <a:pt x="240" y="558"/>
                  <a:pt x="202" y="578"/>
                  <a:pt x="154" y="57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1" name="Freeform 591">
            <a:extLst>
              <a:ext uri="{FF2B5EF4-FFF2-40B4-BE49-F238E27FC236}">
                <a16:creationId xmlns:a16="http://schemas.microsoft.com/office/drawing/2014/main" id="{E51CB62B-9A8B-2449-B043-5290E08B0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7344" y="4377606"/>
            <a:ext cx="33403" cy="69030"/>
          </a:xfrm>
          <a:custGeom>
            <a:avLst/>
            <a:gdLst>
              <a:gd name="T0" fmla="*/ 38 w 68"/>
              <a:gd name="T1" fmla="*/ 135 h 136"/>
              <a:gd name="T2" fmla="*/ 38 w 68"/>
              <a:gd name="T3" fmla="*/ 135 h 136"/>
              <a:gd name="T4" fmla="*/ 0 w 68"/>
              <a:gd name="T5" fmla="*/ 96 h 136"/>
              <a:gd name="T6" fmla="*/ 0 w 68"/>
              <a:gd name="T7" fmla="*/ 38 h 136"/>
              <a:gd name="T8" fmla="*/ 38 w 68"/>
              <a:gd name="T9" fmla="*/ 0 h 136"/>
              <a:gd name="T10" fmla="*/ 67 w 68"/>
              <a:gd name="T11" fmla="*/ 38 h 136"/>
              <a:gd name="T12" fmla="*/ 67 w 68"/>
              <a:gd name="T13" fmla="*/ 96 h 136"/>
              <a:gd name="T14" fmla="*/ 38 w 68"/>
              <a:gd name="T15" fmla="*/ 135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8" h="136">
                <a:moveTo>
                  <a:pt x="38" y="135"/>
                </a:moveTo>
                <a:lnTo>
                  <a:pt x="38" y="135"/>
                </a:lnTo>
                <a:cubicBezTo>
                  <a:pt x="19" y="135"/>
                  <a:pt x="0" y="115"/>
                  <a:pt x="0" y="96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19"/>
                  <a:pt x="19" y="0"/>
                  <a:pt x="38" y="0"/>
                </a:cubicBezTo>
                <a:cubicBezTo>
                  <a:pt x="57" y="0"/>
                  <a:pt x="67" y="19"/>
                  <a:pt x="67" y="38"/>
                </a:cubicBezTo>
                <a:cubicBezTo>
                  <a:pt x="67" y="96"/>
                  <a:pt x="67" y="96"/>
                  <a:pt x="67" y="96"/>
                </a:cubicBezTo>
                <a:cubicBezTo>
                  <a:pt x="67" y="115"/>
                  <a:pt x="57" y="135"/>
                  <a:pt x="38" y="13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2" name="Freeform 592">
            <a:extLst>
              <a:ext uri="{FF2B5EF4-FFF2-40B4-BE49-F238E27FC236}">
                <a16:creationId xmlns:a16="http://schemas.microsoft.com/office/drawing/2014/main" id="{8CA04E2F-0CF1-6740-B838-8F169A56A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7344" y="4740570"/>
            <a:ext cx="33403" cy="64577"/>
          </a:xfrm>
          <a:custGeom>
            <a:avLst/>
            <a:gdLst>
              <a:gd name="T0" fmla="*/ 38 w 68"/>
              <a:gd name="T1" fmla="*/ 125 h 126"/>
              <a:gd name="T2" fmla="*/ 38 w 68"/>
              <a:gd name="T3" fmla="*/ 125 h 126"/>
              <a:gd name="T4" fmla="*/ 0 w 68"/>
              <a:gd name="T5" fmla="*/ 87 h 126"/>
              <a:gd name="T6" fmla="*/ 0 w 68"/>
              <a:gd name="T7" fmla="*/ 39 h 126"/>
              <a:gd name="T8" fmla="*/ 38 w 68"/>
              <a:gd name="T9" fmla="*/ 0 h 126"/>
              <a:gd name="T10" fmla="*/ 67 w 68"/>
              <a:gd name="T11" fmla="*/ 39 h 126"/>
              <a:gd name="T12" fmla="*/ 67 w 68"/>
              <a:gd name="T13" fmla="*/ 87 h 126"/>
              <a:gd name="T14" fmla="*/ 38 w 68"/>
              <a:gd name="T15" fmla="*/ 125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8" h="126">
                <a:moveTo>
                  <a:pt x="38" y="125"/>
                </a:moveTo>
                <a:lnTo>
                  <a:pt x="38" y="125"/>
                </a:lnTo>
                <a:cubicBezTo>
                  <a:pt x="19" y="125"/>
                  <a:pt x="0" y="106"/>
                  <a:pt x="0" y="87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20"/>
                  <a:pt x="19" y="0"/>
                  <a:pt x="38" y="0"/>
                </a:cubicBezTo>
                <a:cubicBezTo>
                  <a:pt x="57" y="0"/>
                  <a:pt x="67" y="20"/>
                  <a:pt x="67" y="39"/>
                </a:cubicBezTo>
                <a:cubicBezTo>
                  <a:pt x="67" y="87"/>
                  <a:pt x="67" y="87"/>
                  <a:pt x="67" y="87"/>
                </a:cubicBezTo>
                <a:cubicBezTo>
                  <a:pt x="67" y="106"/>
                  <a:pt x="57" y="125"/>
                  <a:pt x="38" y="12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3" name="Freeform 593">
            <a:extLst>
              <a:ext uri="{FF2B5EF4-FFF2-40B4-BE49-F238E27FC236}">
                <a16:creationId xmlns:a16="http://schemas.microsoft.com/office/drawing/2014/main" id="{22E132A7-06B9-E644-9883-68C3F69CA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3533" y="2961379"/>
            <a:ext cx="545559" cy="287253"/>
          </a:xfrm>
          <a:custGeom>
            <a:avLst/>
            <a:gdLst>
              <a:gd name="T0" fmla="*/ 1041 w 1080"/>
              <a:gd name="T1" fmla="*/ 568 h 569"/>
              <a:gd name="T2" fmla="*/ 1041 w 1080"/>
              <a:gd name="T3" fmla="*/ 568 h 569"/>
              <a:gd name="T4" fmla="*/ 39 w 1080"/>
              <a:gd name="T5" fmla="*/ 568 h 569"/>
              <a:gd name="T6" fmla="*/ 0 w 1080"/>
              <a:gd name="T7" fmla="*/ 530 h 569"/>
              <a:gd name="T8" fmla="*/ 0 w 1080"/>
              <a:gd name="T9" fmla="*/ 49 h 569"/>
              <a:gd name="T10" fmla="*/ 39 w 1080"/>
              <a:gd name="T11" fmla="*/ 0 h 569"/>
              <a:gd name="T12" fmla="*/ 1041 w 1080"/>
              <a:gd name="T13" fmla="*/ 0 h 569"/>
              <a:gd name="T14" fmla="*/ 1079 w 1080"/>
              <a:gd name="T15" fmla="*/ 49 h 569"/>
              <a:gd name="T16" fmla="*/ 1079 w 1080"/>
              <a:gd name="T17" fmla="*/ 530 h 569"/>
              <a:gd name="T18" fmla="*/ 1041 w 1080"/>
              <a:gd name="T19" fmla="*/ 568 h 569"/>
              <a:gd name="T20" fmla="*/ 49 w 1080"/>
              <a:gd name="T21" fmla="*/ 520 h 569"/>
              <a:gd name="T22" fmla="*/ 49 w 1080"/>
              <a:gd name="T23" fmla="*/ 520 h 569"/>
              <a:gd name="T24" fmla="*/ 1031 w 1080"/>
              <a:gd name="T25" fmla="*/ 520 h 569"/>
              <a:gd name="T26" fmla="*/ 1031 w 1080"/>
              <a:gd name="T27" fmla="*/ 58 h 569"/>
              <a:gd name="T28" fmla="*/ 49 w 1080"/>
              <a:gd name="T29" fmla="*/ 58 h 569"/>
              <a:gd name="T30" fmla="*/ 49 w 1080"/>
              <a:gd name="T31" fmla="*/ 520 h 569"/>
              <a:gd name="T32" fmla="*/ 1041 w 1080"/>
              <a:gd name="T33" fmla="*/ 58 h 569"/>
              <a:gd name="T34" fmla="*/ 1041 w 1080"/>
              <a:gd name="T35" fmla="*/ 58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80" h="569">
                <a:moveTo>
                  <a:pt x="1041" y="568"/>
                </a:moveTo>
                <a:lnTo>
                  <a:pt x="1041" y="568"/>
                </a:lnTo>
                <a:cubicBezTo>
                  <a:pt x="39" y="568"/>
                  <a:pt x="39" y="568"/>
                  <a:pt x="39" y="568"/>
                </a:cubicBezTo>
                <a:cubicBezTo>
                  <a:pt x="20" y="568"/>
                  <a:pt x="0" y="549"/>
                  <a:pt x="0" y="530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20"/>
                  <a:pt x="20" y="0"/>
                  <a:pt x="39" y="0"/>
                </a:cubicBezTo>
                <a:cubicBezTo>
                  <a:pt x="1041" y="0"/>
                  <a:pt x="1041" y="0"/>
                  <a:pt x="1041" y="0"/>
                </a:cubicBezTo>
                <a:cubicBezTo>
                  <a:pt x="1060" y="0"/>
                  <a:pt x="1079" y="20"/>
                  <a:pt x="1079" y="49"/>
                </a:cubicBezTo>
                <a:cubicBezTo>
                  <a:pt x="1079" y="530"/>
                  <a:pt x="1079" y="530"/>
                  <a:pt x="1079" y="530"/>
                </a:cubicBezTo>
                <a:cubicBezTo>
                  <a:pt x="1079" y="549"/>
                  <a:pt x="1060" y="568"/>
                  <a:pt x="1041" y="568"/>
                </a:cubicBezTo>
                <a:close/>
                <a:moveTo>
                  <a:pt x="49" y="520"/>
                </a:moveTo>
                <a:lnTo>
                  <a:pt x="49" y="520"/>
                </a:lnTo>
                <a:cubicBezTo>
                  <a:pt x="1031" y="520"/>
                  <a:pt x="1031" y="520"/>
                  <a:pt x="1031" y="520"/>
                </a:cubicBezTo>
                <a:cubicBezTo>
                  <a:pt x="1031" y="58"/>
                  <a:pt x="1031" y="58"/>
                  <a:pt x="1031" y="58"/>
                </a:cubicBezTo>
                <a:cubicBezTo>
                  <a:pt x="49" y="58"/>
                  <a:pt x="49" y="58"/>
                  <a:pt x="49" y="58"/>
                </a:cubicBezTo>
                <a:lnTo>
                  <a:pt x="49" y="520"/>
                </a:lnTo>
                <a:close/>
                <a:moveTo>
                  <a:pt x="1041" y="58"/>
                </a:moveTo>
                <a:lnTo>
                  <a:pt x="1041" y="5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4" name="Freeform 594">
            <a:extLst>
              <a:ext uri="{FF2B5EF4-FFF2-40B4-BE49-F238E27FC236}">
                <a16:creationId xmlns:a16="http://schemas.microsoft.com/office/drawing/2014/main" id="{AA5A821B-A26B-C949-9EE3-05BAC8E22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04" y="3050450"/>
            <a:ext cx="118019" cy="118019"/>
          </a:xfrm>
          <a:custGeom>
            <a:avLst/>
            <a:gdLst>
              <a:gd name="T0" fmla="*/ 116 w 232"/>
              <a:gd name="T1" fmla="*/ 48 h 232"/>
              <a:gd name="T2" fmla="*/ 116 w 232"/>
              <a:gd name="T3" fmla="*/ 48 h 232"/>
              <a:gd name="T4" fmla="*/ 173 w 232"/>
              <a:gd name="T5" fmla="*/ 115 h 232"/>
              <a:gd name="T6" fmla="*/ 116 w 232"/>
              <a:gd name="T7" fmla="*/ 173 h 232"/>
              <a:gd name="T8" fmla="*/ 48 w 232"/>
              <a:gd name="T9" fmla="*/ 115 h 232"/>
              <a:gd name="T10" fmla="*/ 116 w 232"/>
              <a:gd name="T11" fmla="*/ 48 h 232"/>
              <a:gd name="T12" fmla="*/ 116 w 232"/>
              <a:gd name="T13" fmla="*/ 0 h 232"/>
              <a:gd name="T14" fmla="*/ 116 w 232"/>
              <a:gd name="T15" fmla="*/ 0 h 232"/>
              <a:gd name="T16" fmla="*/ 0 w 232"/>
              <a:gd name="T17" fmla="*/ 115 h 232"/>
              <a:gd name="T18" fmla="*/ 116 w 232"/>
              <a:gd name="T19" fmla="*/ 231 h 232"/>
              <a:gd name="T20" fmla="*/ 231 w 232"/>
              <a:gd name="T21" fmla="*/ 115 h 232"/>
              <a:gd name="T22" fmla="*/ 116 w 232"/>
              <a:gd name="T23" fmla="*/ 0 h 232"/>
              <a:gd name="T24" fmla="*/ 116 w 232"/>
              <a:gd name="T25" fmla="*/ 48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32" h="232">
                <a:moveTo>
                  <a:pt x="116" y="48"/>
                </a:moveTo>
                <a:lnTo>
                  <a:pt x="116" y="48"/>
                </a:lnTo>
                <a:cubicBezTo>
                  <a:pt x="144" y="48"/>
                  <a:pt x="173" y="77"/>
                  <a:pt x="173" y="115"/>
                </a:cubicBezTo>
                <a:cubicBezTo>
                  <a:pt x="173" y="144"/>
                  <a:pt x="144" y="173"/>
                  <a:pt x="116" y="173"/>
                </a:cubicBezTo>
                <a:cubicBezTo>
                  <a:pt x="77" y="173"/>
                  <a:pt x="48" y="144"/>
                  <a:pt x="48" y="115"/>
                </a:cubicBezTo>
                <a:cubicBezTo>
                  <a:pt x="48" y="77"/>
                  <a:pt x="77" y="48"/>
                  <a:pt x="116" y="48"/>
                </a:cubicBezTo>
                <a:lnTo>
                  <a:pt x="116" y="0"/>
                </a:lnTo>
                <a:lnTo>
                  <a:pt x="116" y="0"/>
                </a:lnTo>
                <a:cubicBezTo>
                  <a:pt x="48" y="0"/>
                  <a:pt x="0" y="48"/>
                  <a:pt x="0" y="115"/>
                </a:cubicBezTo>
                <a:cubicBezTo>
                  <a:pt x="0" y="173"/>
                  <a:pt x="48" y="231"/>
                  <a:pt x="116" y="231"/>
                </a:cubicBezTo>
                <a:cubicBezTo>
                  <a:pt x="173" y="231"/>
                  <a:pt x="231" y="173"/>
                  <a:pt x="231" y="115"/>
                </a:cubicBezTo>
                <a:cubicBezTo>
                  <a:pt x="231" y="48"/>
                  <a:pt x="173" y="0"/>
                  <a:pt x="116" y="0"/>
                </a:cubicBezTo>
                <a:lnTo>
                  <a:pt x="116" y="4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5" name="Freeform 595">
            <a:extLst>
              <a:ext uri="{FF2B5EF4-FFF2-40B4-BE49-F238E27FC236}">
                <a16:creationId xmlns:a16="http://schemas.microsoft.com/office/drawing/2014/main" id="{70ADB2AF-49DD-084E-ADCA-735340AC0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934" y="3001461"/>
            <a:ext cx="472076" cy="213770"/>
          </a:xfrm>
          <a:custGeom>
            <a:avLst/>
            <a:gdLst>
              <a:gd name="T0" fmla="*/ 838 w 935"/>
              <a:gd name="T1" fmla="*/ 49 h 425"/>
              <a:gd name="T2" fmla="*/ 838 w 935"/>
              <a:gd name="T3" fmla="*/ 49 h 425"/>
              <a:gd name="T4" fmla="*/ 886 w 935"/>
              <a:gd name="T5" fmla="*/ 97 h 425"/>
              <a:gd name="T6" fmla="*/ 886 w 935"/>
              <a:gd name="T7" fmla="*/ 318 h 425"/>
              <a:gd name="T8" fmla="*/ 838 w 935"/>
              <a:gd name="T9" fmla="*/ 376 h 425"/>
              <a:gd name="T10" fmla="*/ 106 w 935"/>
              <a:gd name="T11" fmla="*/ 376 h 425"/>
              <a:gd name="T12" fmla="*/ 48 w 935"/>
              <a:gd name="T13" fmla="*/ 318 h 425"/>
              <a:gd name="T14" fmla="*/ 48 w 935"/>
              <a:gd name="T15" fmla="*/ 97 h 425"/>
              <a:gd name="T16" fmla="*/ 106 w 935"/>
              <a:gd name="T17" fmla="*/ 49 h 425"/>
              <a:gd name="T18" fmla="*/ 838 w 935"/>
              <a:gd name="T19" fmla="*/ 49 h 425"/>
              <a:gd name="T20" fmla="*/ 838 w 935"/>
              <a:gd name="T21" fmla="*/ 0 h 425"/>
              <a:gd name="T22" fmla="*/ 838 w 935"/>
              <a:gd name="T23" fmla="*/ 0 h 425"/>
              <a:gd name="T24" fmla="*/ 106 w 935"/>
              <a:gd name="T25" fmla="*/ 0 h 425"/>
              <a:gd name="T26" fmla="*/ 48 w 935"/>
              <a:gd name="T27" fmla="*/ 49 h 425"/>
              <a:gd name="T28" fmla="*/ 0 w 935"/>
              <a:gd name="T29" fmla="*/ 97 h 425"/>
              <a:gd name="T30" fmla="*/ 0 w 935"/>
              <a:gd name="T31" fmla="*/ 318 h 425"/>
              <a:gd name="T32" fmla="*/ 48 w 935"/>
              <a:gd name="T33" fmla="*/ 376 h 425"/>
              <a:gd name="T34" fmla="*/ 106 w 935"/>
              <a:gd name="T35" fmla="*/ 424 h 425"/>
              <a:gd name="T36" fmla="*/ 838 w 935"/>
              <a:gd name="T37" fmla="*/ 424 h 425"/>
              <a:gd name="T38" fmla="*/ 886 w 935"/>
              <a:gd name="T39" fmla="*/ 376 h 425"/>
              <a:gd name="T40" fmla="*/ 934 w 935"/>
              <a:gd name="T41" fmla="*/ 318 h 425"/>
              <a:gd name="T42" fmla="*/ 934 w 935"/>
              <a:gd name="T43" fmla="*/ 97 h 425"/>
              <a:gd name="T44" fmla="*/ 886 w 935"/>
              <a:gd name="T45" fmla="*/ 49 h 425"/>
              <a:gd name="T46" fmla="*/ 838 w 935"/>
              <a:gd name="T47" fmla="*/ 0 h 425"/>
              <a:gd name="T48" fmla="*/ 838 w 935"/>
              <a:gd name="T49" fmla="*/ 49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35" h="425">
                <a:moveTo>
                  <a:pt x="838" y="49"/>
                </a:moveTo>
                <a:lnTo>
                  <a:pt x="838" y="49"/>
                </a:lnTo>
                <a:cubicBezTo>
                  <a:pt x="838" y="78"/>
                  <a:pt x="857" y="97"/>
                  <a:pt x="886" y="97"/>
                </a:cubicBezTo>
                <a:cubicBezTo>
                  <a:pt x="886" y="318"/>
                  <a:pt x="886" y="318"/>
                  <a:pt x="886" y="318"/>
                </a:cubicBezTo>
                <a:cubicBezTo>
                  <a:pt x="857" y="318"/>
                  <a:pt x="838" y="347"/>
                  <a:pt x="838" y="376"/>
                </a:cubicBezTo>
                <a:cubicBezTo>
                  <a:pt x="106" y="376"/>
                  <a:pt x="106" y="376"/>
                  <a:pt x="106" y="376"/>
                </a:cubicBezTo>
                <a:cubicBezTo>
                  <a:pt x="106" y="347"/>
                  <a:pt x="77" y="318"/>
                  <a:pt x="48" y="318"/>
                </a:cubicBezTo>
                <a:cubicBezTo>
                  <a:pt x="48" y="97"/>
                  <a:pt x="48" y="97"/>
                  <a:pt x="48" y="97"/>
                </a:cubicBezTo>
                <a:cubicBezTo>
                  <a:pt x="77" y="97"/>
                  <a:pt x="106" y="78"/>
                  <a:pt x="106" y="49"/>
                </a:cubicBezTo>
                <a:cubicBezTo>
                  <a:pt x="838" y="49"/>
                  <a:pt x="838" y="49"/>
                  <a:pt x="838" y="49"/>
                </a:cubicBezTo>
                <a:lnTo>
                  <a:pt x="838" y="0"/>
                </a:lnTo>
                <a:lnTo>
                  <a:pt x="838" y="0"/>
                </a:lnTo>
                <a:cubicBezTo>
                  <a:pt x="106" y="0"/>
                  <a:pt x="106" y="0"/>
                  <a:pt x="106" y="0"/>
                </a:cubicBezTo>
                <a:cubicBezTo>
                  <a:pt x="77" y="0"/>
                  <a:pt x="48" y="20"/>
                  <a:pt x="48" y="49"/>
                </a:cubicBezTo>
                <a:cubicBezTo>
                  <a:pt x="29" y="49"/>
                  <a:pt x="0" y="68"/>
                  <a:pt x="0" y="97"/>
                </a:cubicBezTo>
                <a:cubicBezTo>
                  <a:pt x="0" y="318"/>
                  <a:pt x="0" y="318"/>
                  <a:pt x="0" y="318"/>
                </a:cubicBezTo>
                <a:cubicBezTo>
                  <a:pt x="0" y="347"/>
                  <a:pt x="29" y="376"/>
                  <a:pt x="48" y="376"/>
                </a:cubicBezTo>
                <a:cubicBezTo>
                  <a:pt x="48" y="405"/>
                  <a:pt x="77" y="424"/>
                  <a:pt x="106" y="424"/>
                </a:cubicBezTo>
                <a:cubicBezTo>
                  <a:pt x="838" y="424"/>
                  <a:pt x="838" y="424"/>
                  <a:pt x="838" y="424"/>
                </a:cubicBezTo>
                <a:cubicBezTo>
                  <a:pt x="857" y="424"/>
                  <a:pt x="886" y="405"/>
                  <a:pt x="886" y="376"/>
                </a:cubicBezTo>
                <a:cubicBezTo>
                  <a:pt x="915" y="376"/>
                  <a:pt x="934" y="347"/>
                  <a:pt x="934" y="318"/>
                </a:cubicBezTo>
                <a:cubicBezTo>
                  <a:pt x="934" y="97"/>
                  <a:pt x="934" y="97"/>
                  <a:pt x="934" y="97"/>
                </a:cubicBezTo>
                <a:cubicBezTo>
                  <a:pt x="934" y="68"/>
                  <a:pt x="915" y="49"/>
                  <a:pt x="886" y="49"/>
                </a:cubicBezTo>
                <a:cubicBezTo>
                  <a:pt x="886" y="20"/>
                  <a:pt x="857" y="0"/>
                  <a:pt x="838" y="0"/>
                </a:cubicBezTo>
                <a:lnTo>
                  <a:pt x="838" y="4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6" name="Freeform 596">
            <a:extLst>
              <a:ext uri="{FF2B5EF4-FFF2-40B4-BE49-F238E27FC236}">
                <a16:creationId xmlns:a16="http://schemas.microsoft.com/office/drawing/2014/main" id="{7CFEAD14-FC87-A443-9EBD-F6C838315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1816" y="4382060"/>
            <a:ext cx="545560" cy="409726"/>
          </a:xfrm>
          <a:custGeom>
            <a:avLst/>
            <a:gdLst>
              <a:gd name="T0" fmla="*/ 1011 w 1080"/>
              <a:gd name="T1" fmla="*/ 809 h 810"/>
              <a:gd name="T2" fmla="*/ 1011 w 1080"/>
              <a:gd name="T3" fmla="*/ 809 h 810"/>
              <a:gd name="T4" fmla="*/ 77 w 1080"/>
              <a:gd name="T5" fmla="*/ 809 h 810"/>
              <a:gd name="T6" fmla="*/ 0 w 1080"/>
              <a:gd name="T7" fmla="*/ 741 h 810"/>
              <a:gd name="T8" fmla="*/ 0 w 1080"/>
              <a:gd name="T9" fmla="*/ 67 h 810"/>
              <a:gd name="T10" fmla="*/ 77 w 1080"/>
              <a:gd name="T11" fmla="*/ 0 h 810"/>
              <a:gd name="T12" fmla="*/ 1011 w 1080"/>
              <a:gd name="T13" fmla="*/ 0 h 810"/>
              <a:gd name="T14" fmla="*/ 1079 w 1080"/>
              <a:gd name="T15" fmla="*/ 67 h 810"/>
              <a:gd name="T16" fmla="*/ 1079 w 1080"/>
              <a:gd name="T17" fmla="*/ 741 h 810"/>
              <a:gd name="T18" fmla="*/ 1011 w 1080"/>
              <a:gd name="T19" fmla="*/ 809 h 810"/>
              <a:gd name="T20" fmla="*/ 77 w 1080"/>
              <a:gd name="T21" fmla="*/ 48 h 810"/>
              <a:gd name="T22" fmla="*/ 77 w 1080"/>
              <a:gd name="T23" fmla="*/ 48 h 810"/>
              <a:gd name="T24" fmla="*/ 58 w 1080"/>
              <a:gd name="T25" fmla="*/ 67 h 810"/>
              <a:gd name="T26" fmla="*/ 58 w 1080"/>
              <a:gd name="T27" fmla="*/ 741 h 810"/>
              <a:gd name="T28" fmla="*/ 77 w 1080"/>
              <a:gd name="T29" fmla="*/ 760 h 810"/>
              <a:gd name="T30" fmla="*/ 1011 w 1080"/>
              <a:gd name="T31" fmla="*/ 760 h 810"/>
              <a:gd name="T32" fmla="*/ 1031 w 1080"/>
              <a:gd name="T33" fmla="*/ 741 h 810"/>
              <a:gd name="T34" fmla="*/ 1031 w 1080"/>
              <a:gd name="T35" fmla="*/ 67 h 810"/>
              <a:gd name="T36" fmla="*/ 1011 w 1080"/>
              <a:gd name="T37" fmla="*/ 48 h 810"/>
              <a:gd name="T38" fmla="*/ 77 w 1080"/>
              <a:gd name="T39" fmla="*/ 48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80" h="810">
                <a:moveTo>
                  <a:pt x="1011" y="809"/>
                </a:moveTo>
                <a:lnTo>
                  <a:pt x="1011" y="809"/>
                </a:lnTo>
                <a:cubicBezTo>
                  <a:pt x="77" y="809"/>
                  <a:pt x="77" y="809"/>
                  <a:pt x="77" y="809"/>
                </a:cubicBezTo>
                <a:cubicBezTo>
                  <a:pt x="38" y="809"/>
                  <a:pt x="0" y="780"/>
                  <a:pt x="0" y="741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28"/>
                  <a:pt x="38" y="0"/>
                  <a:pt x="77" y="0"/>
                </a:cubicBezTo>
                <a:cubicBezTo>
                  <a:pt x="1011" y="0"/>
                  <a:pt x="1011" y="0"/>
                  <a:pt x="1011" y="0"/>
                </a:cubicBezTo>
                <a:cubicBezTo>
                  <a:pt x="1050" y="0"/>
                  <a:pt x="1079" y="28"/>
                  <a:pt x="1079" y="67"/>
                </a:cubicBezTo>
                <a:cubicBezTo>
                  <a:pt x="1079" y="741"/>
                  <a:pt x="1079" y="741"/>
                  <a:pt x="1079" y="741"/>
                </a:cubicBezTo>
                <a:cubicBezTo>
                  <a:pt x="1079" y="780"/>
                  <a:pt x="1050" y="809"/>
                  <a:pt x="1011" y="809"/>
                </a:cubicBezTo>
                <a:close/>
                <a:moveTo>
                  <a:pt x="77" y="48"/>
                </a:moveTo>
                <a:lnTo>
                  <a:pt x="77" y="48"/>
                </a:lnTo>
                <a:cubicBezTo>
                  <a:pt x="67" y="48"/>
                  <a:pt x="58" y="57"/>
                  <a:pt x="58" y="67"/>
                </a:cubicBezTo>
                <a:cubicBezTo>
                  <a:pt x="58" y="741"/>
                  <a:pt x="58" y="741"/>
                  <a:pt x="58" y="741"/>
                </a:cubicBezTo>
                <a:cubicBezTo>
                  <a:pt x="58" y="751"/>
                  <a:pt x="67" y="760"/>
                  <a:pt x="77" y="760"/>
                </a:cubicBezTo>
                <a:cubicBezTo>
                  <a:pt x="1011" y="760"/>
                  <a:pt x="1011" y="760"/>
                  <a:pt x="1011" y="760"/>
                </a:cubicBezTo>
                <a:cubicBezTo>
                  <a:pt x="1021" y="760"/>
                  <a:pt x="1031" y="751"/>
                  <a:pt x="1031" y="741"/>
                </a:cubicBezTo>
                <a:cubicBezTo>
                  <a:pt x="1031" y="67"/>
                  <a:pt x="1031" y="67"/>
                  <a:pt x="1031" y="67"/>
                </a:cubicBezTo>
                <a:cubicBezTo>
                  <a:pt x="1031" y="57"/>
                  <a:pt x="1021" y="48"/>
                  <a:pt x="1011" y="48"/>
                </a:cubicBezTo>
                <a:lnTo>
                  <a:pt x="77" y="4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7" name="Freeform 597">
            <a:extLst>
              <a:ext uri="{FF2B5EF4-FFF2-40B4-BE49-F238E27FC236}">
                <a16:creationId xmlns:a16="http://schemas.microsoft.com/office/drawing/2014/main" id="{EE6E72A8-ECBF-404C-956D-7AC4AD18B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1816" y="4444410"/>
            <a:ext cx="545560" cy="24494"/>
          </a:xfrm>
          <a:custGeom>
            <a:avLst/>
            <a:gdLst>
              <a:gd name="T0" fmla="*/ 1059 w 1080"/>
              <a:gd name="T1" fmla="*/ 48 h 49"/>
              <a:gd name="T2" fmla="*/ 1059 w 1080"/>
              <a:gd name="T3" fmla="*/ 48 h 49"/>
              <a:gd name="T4" fmla="*/ 29 w 1080"/>
              <a:gd name="T5" fmla="*/ 48 h 49"/>
              <a:gd name="T6" fmla="*/ 0 w 1080"/>
              <a:gd name="T7" fmla="*/ 19 h 49"/>
              <a:gd name="T8" fmla="*/ 29 w 1080"/>
              <a:gd name="T9" fmla="*/ 0 h 49"/>
              <a:gd name="T10" fmla="*/ 1059 w 1080"/>
              <a:gd name="T11" fmla="*/ 0 h 49"/>
              <a:gd name="T12" fmla="*/ 1079 w 1080"/>
              <a:gd name="T13" fmla="*/ 19 h 49"/>
              <a:gd name="T14" fmla="*/ 1059 w 1080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80" h="49">
                <a:moveTo>
                  <a:pt x="1059" y="48"/>
                </a:moveTo>
                <a:lnTo>
                  <a:pt x="1059" y="48"/>
                </a:lnTo>
                <a:cubicBezTo>
                  <a:pt x="29" y="48"/>
                  <a:pt x="29" y="48"/>
                  <a:pt x="29" y="48"/>
                </a:cubicBezTo>
                <a:cubicBezTo>
                  <a:pt x="19" y="48"/>
                  <a:pt x="0" y="38"/>
                  <a:pt x="0" y="19"/>
                </a:cubicBezTo>
                <a:cubicBezTo>
                  <a:pt x="0" y="9"/>
                  <a:pt x="19" y="0"/>
                  <a:pt x="29" y="0"/>
                </a:cubicBezTo>
                <a:cubicBezTo>
                  <a:pt x="1059" y="0"/>
                  <a:pt x="1059" y="0"/>
                  <a:pt x="1059" y="0"/>
                </a:cubicBezTo>
                <a:cubicBezTo>
                  <a:pt x="1069" y="0"/>
                  <a:pt x="1079" y="9"/>
                  <a:pt x="1079" y="19"/>
                </a:cubicBezTo>
                <a:cubicBezTo>
                  <a:pt x="1079" y="38"/>
                  <a:pt x="1069" y="48"/>
                  <a:pt x="1059" y="4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8" name="Freeform 598">
            <a:extLst>
              <a:ext uri="{FF2B5EF4-FFF2-40B4-BE49-F238E27FC236}">
                <a16:creationId xmlns:a16="http://schemas.microsoft.com/office/drawing/2014/main" id="{3F89E545-C22D-0546-8362-696DC04C8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1816" y="4508985"/>
            <a:ext cx="545560" cy="24495"/>
          </a:xfrm>
          <a:custGeom>
            <a:avLst/>
            <a:gdLst>
              <a:gd name="T0" fmla="*/ 1059 w 1080"/>
              <a:gd name="T1" fmla="*/ 48 h 49"/>
              <a:gd name="T2" fmla="*/ 1059 w 1080"/>
              <a:gd name="T3" fmla="*/ 48 h 49"/>
              <a:gd name="T4" fmla="*/ 29 w 1080"/>
              <a:gd name="T5" fmla="*/ 48 h 49"/>
              <a:gd name="T6" fmla="*/ 0 w 1080"/>
              <a:gd name="T7" fmla="*/ 19 h 49"/>
              <a:gd name="T8" fmla="*/ 29 w 1080"/>
              <a:gd name="T9" fmla="*/ 0 h 49"/>
              <a:gd name="T10" fmla="*/ 1059 w 1080"/>
              <a:gd name="T11" fmla="*/ 0 h 49"/>
              <a:gd name="T12" fmla="*/ 1079 w 1080"/>
              <a:gd name="T13" fmla="*/ 19 h 49"/>
              <a:gd name="T14" fmla="*/ 1059 w 1080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80" h="49">
                <a:moveTo>
                  <a:pt x="1059" y="48"/>
                </a:moveTo>
                <a:lnTo>
                  <a:pt x="1059" y="48"/>
                </a:lnTo>
                <a:cubicBezTo>
                  <a:pt x="29" y="48"/>
                  <a:pt x="29" y="48"/>
                  <a:pt x="29" y="48"/>
                </a:cubicBezTo>
                <a:cubicBezTo>
                  <a:pt x="19" y="48"/>
                  <a:pt x="0" y="39"/>
                  <a:pt x="0" y="19"/>
                </a:cubicBezTo>
                <a:cubicBezTo>
                  <a:pt x="0" y="10"/>
                  <a:pt x="19" y="0"/>
                  <a:pt x="29" y="0"/>
                </a:cubicBezTo>
                <a:cubicBezTo>
                  <a:pt x="1059" y="0"/>
                  <a:pt x="1059" y="0"/>
                  <a:pt x="1059" y="0"/>
                </a:cubicBezTo>
                <a:cubicBezTo>
                  <a:pt x="1069" y="0"/>
                  <a:pt x="1079" y="10"/>
                  <a:pt x="1079" y="19"/>
                </a:cubicBezTo>
                <a:cubicBezTo>
                  <a:pt x="1079" y="39"/>
                  <a:pt x="1069" y="48"/>
                  <a:pt x="1059" y="4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9" name="Freeform 599">
            <a:extLst>
              <a:ext uri="{FF2B5EF4-FFF2-40B4-BE49-F238E27FC236}">
                <a16:creationId xmlns:a16="http://schemas.microsoft.com/office/drawing/2014/main" id="{5DA738D5-F560-8445-B3B3-46A8E8814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2553" y="4638138"/>
            <a:ext cx="122473" cy="86845"/>
          </a:xfrm>
          <a:custGeom>
            <a:avLst/>
            <a:gdLst>
              <a:gd name="T0" fmla="*/ 213 w 242"/>
              <a:gd name="T1" fmla="*/ 173 h 174"/>
              <a:gd name="T2" fmla="*/ 213 w 242"/>
              <a:gd name="T3" fmla="*/ 173 h 174"/>
              <a:gd name="T4" fmla="*/ 20 w 242"/>
              <a:gd name="T5" fmla="*/ 173 h 174"/>
              <a:gd name="T6" fmla="*/ 0 w 242"/>
              <a:gd name="T7" fmla="*/ 145 h 174"/>
              <a:gd name="T8" fmla="*/ 0 w 242"/>
              <a:gd name="T9" fmla="*/ 19 h 174"/>
              <a:gd name="T10" fmla="*/ 20 w 242"/>
              <a:gd name="T11" fmla="*/ 0 h 174"/>
              <a:gd name="T12" fmla="*/ 213 w 242"/>
              <a:gd name="T13" fmla="*/ 0 h 174"/>
              <a:gd name="T14" fmla="*/ 241 w 242"/>
              <a:gd name="T15" fmla="*/ 19 h 174"/>
              <a:gd name="T16" fmla="*/ 241 w 242"/>
              <a:gd name="T17" fmla="*/ 145 h 174"/>
              <a:gd name="T18" fmla="*/ 213 w 242"/>
              <a:gd name="T19" fmla="*/ 173 h 174"/>
              <a:gd name="T20" fmla="*/ 49 w 242"/>
              <a:gd name="T21" fmla="*/ 125 h 174"/>
              <a:gd name="T22" fmla="*/ 49 w 242"/>
              <a:gd name="T23" fmla="*/ 125 h 174"/>
              <a:gd name="T24" fmla="*/ 193 w 242"/>
              <a:gd name="T25" fmla="*/ 125 h 174"/>
              <a:gd name="T26" fmla="*/ 193 w 242"/>
              <a:gd name="T27" fmla="*/ 48 h 174"/>
              <a:gd name="T28" fmla="*/ 49 w 242"/>
              <a:gd name="T29" fmla="*/ 48 h 174"/>
              <a:gd name="T30" fmla="*/ 49 w 242"/>
              <a:gd name="T31" fmla="*/ 125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2" h="174">
                <a:moveTo>
                  <a:pt x="213" y="173"/>
                </a:moveTo>
                <a:lnTo>
                  <a:pt x="213" y="173"/>
                </a:lnTo>
                <a:cubicBezTo>
                  <a:pt x="20" y="173"/>
                  <a:pt x="20" y="173"/>
                  <a:pt x="20" y="173"/>
                </a:cubicBezTo>
                <a:cubicBezTo>
                  <a:pt x="10" y="173"/>
                  <a:pt x="0" y="164"/>
                  <a:pt x="0" y="145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10" y="0"/>
                  <a:pt x="20" y="0"/>
                </a:cubicBezTo>
                <a:cubicBezTo>
                  <a:pt x="213" y="0"/>
                  <a:pt x="213" y="0"/>
                  <a:pt x="213" y="0"/>
                </a:cubicBezTo>
                <a:cubicBezTo>
                  <a:pt x="232" y="0"/>
                  <a:pt x="241" y="10"/>
                  <a:pt x="241" y="19"/>
                </a:cubicBezTo>
                <a:cubicBezTo>
                  <a:pt x="241" y="145"/>
                  <a:pt x="241" y="145"/>
                  <a:pt x="241" y="145"/>
                </a:cubicBezTo>
                <a:cubicBezTo>
                  <a:pt x="241" y="164"/>
                  <a:pt x="232" y="173"/>
                  <a:pt x="213" y="173"/>
                </a:cubicBezTo>
                <a:close/>
                <a:moveTo>
                  <a:pt x="49" y="125"/>
                </a:moveTo>
                <a:lnTo>
                  <a:pt x="49" y="125"/>
                </a:lnTo>
                <a:cubicBezTo>
                  <a:pt x="193" y="125"/>
                  <a:pt x="193" y="125"/>
                  <a:pt x="193" y="125"/>
                </a:cubicBezTo>
                <a:cubicBezTo>
                  <a:pt x="193" y="48"/>
                  <a:pt x="193" y="48"/>
                  <a:pt x="193" y="48"/>
                </a:cubicBezTo>
                <a:cubicBezTo>
                  <a:pt x="49" y="48"/>
                  <a:pt x="49" y="48"/>
                  <a:pt x="49" y="48"/>
                </a:cubicBezTo>
                <a:lnTo>
                  <a:pt x="49" y="12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0" name="Freeform 600">
            <a:extLst>
              <a:ext uri="{FF2B5EF4-FFF2-40B4-BE49-F238E27FC236}">
                <a16:creationId xmlns:a16="http://schemas.microsoft.com/office/drawing/2014/main" id="{BCC2EDD0-1A64-E145-9852-EB19F88F3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0847" y="4638138"/>
            <a:ext cx="93525" cy="24495"/>
          </a:xfrm>
          <a:custGeom>
            <a:avLst/>
            <a:gdLst>
              <a:gd name="T0" fmla="*/ 154 w 184"/>
              <a:gd name="T1" fmla="*/ 48 h 49"/>
              <a:gd name="T2" fmla="*/ 154 w 184"/>
              <a:gd name="T3" fmla="*/ 48 h 49"/>
              <a:gd name="T4" fmla="*/ 29 w 184"/>
              <a:gd name="T5" fmla="*/ 48 h 49"/>
              <a:gd name="T6" fmla="*/ 0 w 184"/>
              <a:gd name="T7" fmla="*/ 19 h 49"/>
              <a:gd name="T8" fmla="*/ 29 w 184"/>
              <a:gd name="T9" fmla="*/ 0 h 49"/>
              <a:gd name="T10" fmla="*/ 154 w 184"/>
              <a:gd name="T11" fmla="*/ 0 h 49"/>
              <a:gd name="T12" fmla="*/ 183 w 184"/>
              <a:gd name="T13" fmla="*/ 19 h 49"/>
              <a:gd name="T14" fmla="*/ 154 w 184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4" h="49">
                <a:moveTo>
                  <a:pt x="154" y="48"/>
                </a:moveTo>
                <a:lnTo>
                  <a:pt x="154" y="48"/>
                </a:lnTo>
                <a:cubicBezTo>
                  <a:pt x="29" y="48"/>
                  <a:pt x="29" y="48"/>
                  <a:pt x="29" y="48"/>
                </a:cubicBezTo>
                <a:cubicBezTo>
                  <a:pt x="9" y="48"/>
                  <a:pt x="0" y="39"/>
                  <a:pt x="0" y="19"/>
                </a:cubicBezTo>
                <a:cubicBezTo>
                  <a:pt x="0" y="10"/>
                  <a:pt x="9" y="0"/>
                  <a:pt x="29" y="0"/>
                </a:cubicBezTo>
                <a:cubicBezTo>
                  <a:pt x="154" y="0"/>
                  <a:pt x="154" y="0"/>
                  <a:pt x="154" y="0"/>
                </a:cubicBezTo>
                <a:cubicBezTo>
                  <a:pt x="164" y="0"/>
                  <a:pt x="183" y="10"/>
                  <a:pt x="183" y="19"/>
                </a:cubicBezTo>
                <a:cubicBezTo>
                  <a:pt x="183" y="39"/>
                  <a:pt x="164" y="48"/>
                  <a:pt x="154" y="4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1" name="Freeform 601">
            <a:extLst>
              <a:ext uri="{FF2B5EF4-FFF2-40B4-BE49-F238E27FC236}">
                <a16:creationId xmlns:a16="http://schemas.microsoft.com/office/drawing/2014/main" id="{43D7EC5F-C188-334C-B804-48F3D6FFD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0847" y="4702715"/>
            <a:ext cx="155874" cy="24494"/>
          </a:xfrm>
          <a:custGeom>
            <a:avLst/>
            <a:gdLst>
              <a:gd name="T0" fmla="*/ 279 w 309"/>
              <a:gd name="T1" fmla="*/ 48 h 49"/>
              <a:gd name="T2" fmla="*/ 279 w 309"/>
              <a:gd name="T3" fmla="*/ 48 h 49"/>
              <a:gd name="T4" fmla="*/ 29 w 309"/>
              <a:gd name="T5" fmla="*/ 48 h 49"/>
              <a:gd name="T6" fmla="*/ 0 w 309"/>
              <a:gd name="T7" fmla="*/ 20 h 49"/>
              <a:gd name="T8" fmla="*/ 29 w 309"/>
              <a:gd name="T9" fmla="*/ 0 h 49"/>
              <a:gd name="T10" fmla="*/ 279 w 309"/>
              <a:gd name="T11" fmla="*/ 0 h 49"/>
              <a:gd name="T12" fmla="*/ 308 w 309"/>
              <a:gd name="T13" fmla="*/ 20 h 49"/>
              <a:gd name="T14" fmla="*/ 279 w 309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9" h="49">
                <a:moveTo>
                  <a:pt x="279" y="48"/>
                </a:moveTo>
                <a:lnTo>
                  <a:pt x="279" y="48"/>
                </a:lnTo>
                <a:cubicBezTo>
                  <a:pt x="29" y="48"/>
                  <a:pt x="29" y="48"/>
                  <a:pt x="29" y="48"/>
                </a:cubicBezTo>
                <a:cubicBezTo>
                  <a:pt x="9" y="48"/>
                  <a:pt x="0" y="39"/>
                  <a:pt x="0" y="20"/>
                </a:cubicBezTo>
                <a:cubicBezTo>
                  <a:pt x="0" y="10"/>
                  <a:pt x="9" y="0"/>
                  <a:pt x="29" y="0"/>
                </a:cubicBezTo>
                <a:cubicBezTo>
                  <a:pt x="279" y="0"/>
                  <a:pt x="279" y="0"/>
                  <a:pt x="279" y="0"/>
                </a:cubicBezTo>
                <a:cubicBezTo>
                  <a:pt x="298" y="0"/>
                  <a:pt x="308" y="10"/>
                  <a:pt x="308" y="20"/>
                </a:cubicBezTo>
                <a:cubicBezTo>
                  <a:pt x="308" y="39"/>
                  <a:pt x="298" y="48"/>
                  <a:pt x="279" y="4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2" name="Freeform 602">
            <a:extLst>
              <a:ext uri="{FF2B5EF4-FFF2-40B4-BE49-F238E27FC236}">
                <a16:creationId xmlns:a16="http://schemas.microsoft.com/office/drawing/2014/main" id="{B00BB3AD-5EA9-2A41-BEFE-896B99571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4535" y="2854494"/>
            <a:ext cx="204863" cy="298388"/>
          </a:xfrm>
          <a:custGeom>
            <a:avLst/>
            <a:gdLst>
              <a:gd name="T0" fmla="*/ 299 w 406"/>
              <a:gd name="T1" fmla="*/ 588 h 589"/>
              <a:gd name="T2" fmla="*/ 299 w 406"/>
              <a:gd name="T3" fmla="*/ 588 h 589"/>
              <a:gd name="T4" fmla="*/ 0 w 406"/>
              <a:gd name="T5" fmla="*/ 289 h 589"/>
              <a:gd name="T6" fmla="*/ 299 w 406"/>
              <a:gd name="T7" fmla="*/ 0 h 589"/>
              <a:gd name="T8" fmla="*/ 376 w 406"/>
              <a:gd name="T9" fmla="*/ 10 h 589"/>
              <a:gd name="T10" fmla="*/ 395 w 406"/>
              <a:gd name="T11" fmla="*/ 58 h 589"/>
              <a:gd name="T12" fmla="*/ 357 w 406"/>
              <a:gd name="T13" fmla="*/ 77 h 589"/>
              <a:gd name="T14" fmla="*/ 299 w 406"/>
              <a:gd name="T15" fmla="*/ 68 h 589"/>
              <a:gd name="T16" fmla="*/ 77 w 406"/>
              <a:gd name="T17" fmla="*/ 289 h 589"/>
              <a:gd name="T18" fmla="*/ 299 w 406"/>
              <a:gd name="T19" fmla="*/ 521 h 589"/>
              <a:gd name="T20" fmla="*/ 357 w 406"/>
              <a:gd name="T21" fmla="*/ 511 h 589"/>
              <a:gd name="T22" fmla="*/ 395 w 406"/>
              <a:gd name="T23" fmla="*/ 530 h 589"/>
              <a:gd name="T24" fmla="*/ 376 w 406"/>
              <a:gd name="T25" fmla="*/ 578 h 589"/>
              <a:gd name="T26" fmla="*/ 299 w 406"/>
              <a:gd name="T27" fmla="*/ 588 h 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6" h="589">
                <a:moveTo>
                  <a:pt x="299" y="588"/>
                </a:moveTo>
                <a:lnTo>
                  <a:pt x="299" y="588"/>
                </a:lnTo>
                <a:cubicBezTo>
                  <a:pt x="135" y="588"/>
                  <a:pt x="0" y="453"/>
                  <a:pt x="0" y="289"/>
                </a:cubicBezTo>
                <a:cubicBezTo>
                  <a:pt x="0" y="135"/>
                  <a:pt x="135" y="0"/>
                  <a:pt x="299" y="0"/>
                </a:cubicBezTo>
                <a:cubicBezTo>
                  <a:pt x="328" y="0"/>
                  <a:pt x="347" y="0"/>
                  <a:pt x="376" y="10"/>
                </a:cubicBezTo>
                <a:cubicBezTo>
                  <a:pt x="395" y="20"/>
                  <a:pt x="405" y="39"/>
                  <a:pt x="395" y="58"/>
                </a:cubicBezTo>
                <a:cubicBezTo>
                  <a:pt x="395" y="77"/>
                  <a:pt x="376" y="87"/>
                  <a:pt x="357" y="77"/>
                </a:cubicBezTo>
                <a:cubicBezTo>
                  <a:pt x="337" y="77"/>
                  <a:pt x="318" y="68"/>
                  <a:pt x="299" y="68"/>
                </a:cubicBezTo>
                <a:cubicBezTo>
                  <a:pt x="174" y="68"/>
                  <a:pt x="77" y="174"/>
                  <a:pt x="77" y="289"/>
                </a:cubicBezTo>
                <a:cubicBezTo>
                  <a:pt x="77" y="415"/>
                  <a:pt x="174" y="521"/>
                  <a:pt x="299" y="521"/>
                </a:cubicBezTo>
                <a:cubicBezTo>
                  <a:pt x="318" y="521"/>
                  <a:pt x="337" y="511"/>
                  <a:pt x="357" y="511"/>
                </a:cubicBezTo>
                <a:cubicBezTo>
                  <a:pt x="376" y="501"/>
                  <a:pt x="395" y="511"/>
                  <a:pt x="395" y="530"/>
                </a:cubicBezTo>
                <a:cubicBezTo>
                  <a:pt x="405" y="549"/>
                  <a:pt x="386" y="569"/>
                  <a:pt x="376" y="578"/>
                </a:cubicBezTo>
                <a:cubicBezTo>
                  <a:pt x="347" y="588"/>
                  <a:pt x="318" y="588"/>
                  <a:pt x="299" y="58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3" name="Freeform 603">
            <a:extLst>
              <a:ext uri="{FF2B5EF4-FFF2-40B4-BE49-F238E27FC236}">
                <a16:creationId xmlns:a16="http://schemas.microsoft.com/office/drawing/2014/main" id="{F026D1C0-2AD0-A34F-B7EA-6BC491B28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2185" y="2952472"/>
            <a:ext cx="167008" cy="35629"/>
          </a:xfrm>
          <a:custGeom>
            <a:avLst/>
            <a:gdLst>
              <a:gd name="T0" fmla="*/ 289 w 329"/>
              <a:gd name="T1" fmla="*/ 68 h 69"/>
              <a:gd name="T2" fmla="*/ 289 w 329"/>
              <a:gd name="T3" fmla="*/ 68 h 69"/>
              <a:gd name="T4" fmla="*/ 39 w 329"/>
              <a:gd name="T5" fmla="*/ 68 h 69"/>
              <a:gd name="T6" fmla="*/ 0 w 329"/>
              <a:gd name="T7" fmla="*/ 29 h 69"/>
              <a:gd name="T8" fmla="*/ 39 w 329"/>
              <a:gd name="T9" fmla="*/ 0 h 69"/>
              <a:gd name="T10" fmla="*/ 289 w 329"/>
              <a:gd name="T11" fmla="*/ 0 h 69"/>
              <a:gd name="T12" fmla="*/ 328 w 329"/>
              <a:gd name="T13" fmla="*/ 29 h 69"/>
              <a:gd name="T14" fmla="*/ 289 w 329"/>
              <a:gd name="T15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69">
                <a:moveTo>
                  <a:pt x="289" y="68"/>
                </a:moveTo>
                <a:lnTo>
                  <a:pt x="289" y="68"/>
                </a:lnTo>
                <a:cubicBezTo>
                  <a:pt x="39" y="68"/>
                  <a:pt x="39" y="68"/>
                  <a:pt x="39" y="68"/>
                </a:cubicBezTo>
                <a:cubicBezTo>
                  <a:pt x="20" y="68"/>
                  <a:pt x="0" y="48"/>
                  <a:pt x="0" y="29"/>
                </a:cubicBezTo>
                <a:cubicBezTo>
                  <a:pt x="0" y="10"/>
                  <a:pt x="20" y="0"/>
                  <a:pt x="39" y="0"/>
                </a:cubicBezTo>
                <a:cubicBezTo>
                  <a:pt x="289" y="0"/>
                  <a:pt x="289" y="0"/>
                  <a:pt x="289" y="0"/>
                </a:cubicBezTo>
                <a:cubicBezTo>
                  <a:pt x="308" y="0"/>
                  <a:pt x="328" y="10"/>
                  <a:pt x="328" y="29"/>
                </a:cubicBezTo>
                <a:cubicBezTo>
                  <a:pt x="328" y="48"/>
                  <a:pt x="308" y="68"/>
                  <a:pt x="289" y="6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4" name="Freeform 604">
            <a:extLst>
              <a:ext uri="{FF2B5EF4-FFF2-40B4-BE49-F238E27FC236}">
                <a16:creationId xmlns:a16="http://schemas.microsoft.com/office/drawing/2014/main" id="{519CD59E-08C1-3F45-AE7F-EAB873966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2185" y="3014821"/>
            <a:ext cx="167008" cy="40082"/>
          </a:xfrm>
          <a:custGeom>
            <a:avLst/>
            <a:gdLst>
              <a:gd name="T0" fmla="*/ 289 w 329"/>
              <a:gd name="T1" fmla="*/ 77 h 78"/>
              <a:gd name="T2" fmla="*/ 289 w 329"/>
              <a:gd name="T3" fmla="*/ 77 h 78"/>
              <a:gd name="T4" fmla="*/ 39 w 329"/>
              <a:gd name="T5" fmla="*/ 77 h 78"/>
              <a:gd name="T6" fmla="*/ 0 w 329"/>
              <a:gd name="T7" fmla="*/ 39 h 78"/>
              <a:gd name="T8" fmla="*/ 39 w 329"/>
              <a:gd name="T9" fmla="*/ 0 h 78"/>
              <a:gd name="T10" fmla="*/ 289 w 329"/>
              <a:gd name="T11" fmla="*/ 0 h 78"/>
              <a:gd name="T12" fmla="*/ 328 w 329"/>
              <a:gd name="T13" fmla="*/ 39 h 78"/>
              <a:gd name="T14" fmla="*/ 289 w 329"/>
              <a:gd name="T15" fmla="*/ 77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78">
                <a:moveTo>
                  <a:pt x="289" y="77"/>
                </a:moveTo>
                <a:lnTo>
                  <a:pt x="289" y="77"/>
                </a:lnTo>
                <a:cubicBezTo>
                  <a:pt x="39" y="77"/>
                  <a:pt x="39" y="77"/>
                  <a:pt x="39" y="77"/>
                </a:cubicBezTo>
                <a:cubicBezTo>
                  <a:pt x="20" y="77"/>
                  <a:pt x="0" y="58"/>
                  <a:pt x="0" y="39"/>
                </a:cubicBezTo>
                <a:cubicBezTo>
                  <a:pt x="0" y="20"/>
                  <a:pt x="20" y="0"/>
                  <a:pt x="39" y="0"/>
                </a:cubicBezTo>
                <a:cubicBezTo>
                  <a:pt x="289" y="0"/>
                  <a:pt x="289" y="0"/>
                  <a:pt x="289" y="0"/>
                </a:cubicBezTo>
                <a:cubicBezTo>
                  <a:pt x="308" y="0"/>
                  <a:pt x="328" y="20"/>
                  <a:pt x="328" y="39"/>
                </a:cubicBezTo>
                <a:cubicBezTo>
                  <a:pt x="328" y="58"/>
                  <a:pt x="308" y="77"/>
                  <a:pt x="289" y="7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5" name="Freeform 605">
            <a:extLst>
              <a:ext uri="{FF2B5EF4-FFF2-40B4-BE49-F238E27FC236}">
                <a16:creationId xmlns:a16="http://schemas.microsoft.com/office/drawing/2014/main" id="{9E58FC7F-E08E-4743-9A34-375B183A3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2185" y="5626825"/>
            <a:ext cx="140286" cy="140288"/>
          </a:xfrm>
          <a:custGeom>
            <a:avLst/>
            <a:gdLst>
              <a:gd name="T0" fmla="*/ 241 w 280"/>
              <a:gd name="T1" fmla="*/ 279 h 280"/>
              <a:gd name="T2" fmla="*/ 241 w 280"/>
              <a:gd name="T3" fmla="*/ 279 h 280"/>
              <a:gd name="T4" fmla="*/ 212 w 280"/>
              <a:gd name="T5" fmla="*/ 270 h 280"/>
              <a:gd name="T6" fmla="*/ 10 w 280"/>
              <a:gd name="T7" fmla="*/ 67 h 280"/>
              <a:gd name="T8" fmla="*/ 10 w 280"/>
              <a:gd name="T9" fmla="*/ 19 h 280"/>
              <a:gd name="T10" fmla="*/ 58 w 280"/>
              <a:gd name="T11" fmla="*/ 19 h 280"/>
              <a:gd name="T12" fmla="*/ 260 w 280"/>
              <a:gd name="T13" fmla="*/ 222 h 280"/>
              <a:gd name="T14" fmla="*/ 260 w 280"/>
              <a:gd name="T15" fmla="*/ 270 h 280"/>
              <a:gd name="T16" fmla="*/ 241 w 280"/>
              <a:gd name="T17" fmla="*/ 279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0" h="280">
                <a:moveTo>
                  <a:pt x="241" y="279"/>
                </a:moveTo>
                <a:lnTo>
                  <a:pt x="241" y="279"/>
                </a:lnTo>
                <a:cubicBezTo>
                  <a:pt x="231" y="279"/>
                  <a:pt x="222" y="279"/>
                  <a:pt x="212" y="270"/>
                </a:cubicBezTo>
                <a:cubicBezTo>
                  <a:pt x="10" y="67"/>
                  <a:pt x="10" y="67"/>
                  <a:pt x="10" y="67"/>
                </a:cubicBezTo>
                <a:cubicBezTo>
                  <a:pt x="0" y="48"/>
                  <a:pt x="0" y="29"/>
                  <a:pt x="10" y="19"/>
                </a:cubicBezTo>
                <a:cubicBezTo>
                  <a:pt x="20" y="0"/>
                  <a:pt x="48" y="0"/>
                  <a:pt x="58" y="19"/>
                </a:cubicBezTo>
                <a:cubicBezTo>
                  <a:pt x="260" y="222"/>
                  <a:pt x="260" y="222"/>
                  <a:pt x="260" y="222"/>
                </a:cubicBezTo>
                <a:cubicBezTo>
                  <a:pt x="279" y="231"/>
                  <a:pt x="279" y="260"/>
                  <a:pt x="260" y="270"/>
                </a:cubicBezTo>
                <a:cubicBezTo>
                  <a:pt x="260" y="279"/>
                  <a:pt x="251" y="279"/>
                  <a:pt x="241" y="27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7" name="Freeform 606">
            <a:extLst>
              <a:ext uri="{FF2B5EF4-FFF2-40B4-BE49-F238E27FC236}">
                <a16:creationId xmlns:a16="http://schemas.microsoft.com/office/drawing/2014/main" id="{31DF5C13-AD73-AE4A-848E-528BAC628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4617" y="5631279"/>
            <a:ext cx="142514" cy="135834"/>
          </a:xfrm>
          <a:custGeom>
            <a:avLst/>
            <a:gdLst>
              <a:gd name="T0" fmla="*/ 39 w 281"/>
              <a:gd name="T1" fmla="*/ 269 h 270"/>
              <a:gd name="T2" fmla="*/ 39 w 281"/>
              <a:gd name="T3" fmla="*/ 269 h 270"/>
              <a:gd name="T4" fmla="*/ 10 w 281"/>
              <a:gd name="T5" fmla="*/ 260 h 270"/>
              <a:gd name="T6" fmla="*/ 10 w 281"/>
              <a:gd name="T7" fmla="*/ 212 h 270"/>
              <a:gd name="T8" fmla="*/ 212 w 281"/>
              <a:gd name="T9" fmla="*/ 9 h 270"/>
              <a:gd name="T10" fmla="*/ 260 w 281"/>
              <a:gd name="T11" fmla="*/ 9 h 270"/>
              <a:gd name="T12" fmla="*/ 260 w 281"/>
              <a:gd name="T13" fmla="*/ 57 h 270"/>
              <a:gd name="T14" fmla="*/ 58 w 281"/>
              <a:gd name="T15" fmla="*/ 260 h 270"/>
              <a:gd name="T16" fmla="*/ 39 w 281"/>
              <a:gd name="T17" fmla="*/ 269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1" h="270">
                <a:moveTo>
                  <a:pt x="39" y="269"/>
                </a:moveTo>
                <a:lnTo>
                  <a:pt x="39" y="269"/>
                </a:lnTo>
                <a:cubicBezTo>
                  <a:pt x="29" y="269"/>
                  <a:pt x="20" y="269"/>
                  <a:pt x="10" y="260"/>
                </a:cubicBezTo>
                <a:cubicBezTo>
                  <a:pt x="0" y="250"/>
                  <a:pt x="0" y="221"/>
                  <a:pt x="10" y="212"/>
                </a:cubicBezTo>
                <a:cubicBezTo>
                  <a:pt x="212" y="9"/>
                  <a:pt x="212" y="9"/>
                  <a:pt x="212" y="9"/>
                </a:cubicBezTo>
                <a:cubicBezTo>
                  <a:pt x="232" y="0"/>
                  <a:pt x="251" y="0"/>
                  <a:pt x="260" y="9"/>
                </a:cubicBezTo>
                <a:cubicBezTo>
                  <a:pt x="280" y="19"/>
                  <a:pt x="280" y="48"/>
                  <a:pt x="260" y="57"/>
                </a:cubicBezTo>
                <a:cubicBezTo>
                  <a:pt x="58" y="260"/>
                  <a:pt x="58" y="260"/>
                  <a:pt x="58" y="260"/>
                </a:cubicBezTo>
                <a:cubicBezTo>
                  <a:pt x="58" y="269"/>
                  <a:pt x="49" y="269"/>
                  <a:pt x="39" y="26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8" name="Freeform 607">
            <a:extLst>
              <a:ext uri="{FF2B5EF4-FFF2-40B4-BE49-F238E27FC236}">
                <a16:creationId xmlns:a16="http://schemas.microsoft.com/office/drawing/2014/main" id="{1D52A340-21EA-FD4B-9A15-D8E7EDD65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4617" y="5733710"/>
            <a:ext cx="40082" cy="189277"/>
          </a:xfrm>
          <a:custGeom>
            <a:avLst/>
            <a:gdLst>
              <a:gd name="T0" fmla="*/ 39 w 78"/>
              <a:gd name="T1" fmla="*/ 376 h 377"/>
              <a:gd name="T2" fmla="*/ 39 w 78"/>
              <a:gd name="T3" fmla="*/ 376 h 377"/>
              <a:gd name="T4" fmla="*/ 0 w 78"/>
              <a:gd name="T5" fmla="*/ 337 h 377"/>
              <a:gd name="T6" fmla="*/ 0 w 78"/>
              <a:gd name="T7" fmla="*/ 29 h 377"/>
              <a:gd name="T8" fmla="*/ 39 w 78"/>
              <a:gd name="T9" fmla="*/ 0 h 377"/>
              <a:gd name="T10" fmla="*/ 39 w 78"/>
              <a:gd name="T11" fmla="*/ 0 h 377"/>
              <a:gd name="T12" fmla="*/ 68 w 78"/>
              <a:gd name="T13" fmla="*/ 29 h 377"/>
              <a:gd name="T14" fmla="*/ 77 w 78"/>
              <a:gd name="T15" fmla="*/ 337 h 377"/>
              <a:gd name="T16" fmla="*/ 39 w 78"/>
              <a:gd name="T17" fmla="*/ 376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8" h="377">
                <a:moveTo>
                  <a:pt x="39" y="376"/>
                </a:moveTo>
                <a:lnTo>
                  <a:pt x="39" y="376"/>
                </a:lnTo>
                <a:cubicBezTo>
                  <a:pt x="20" y="376"/>
                  <a:pt x="0" y="366"/>
                  <a:pt x="0" y="337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10"/>
                  <a:pt x="20" y="0"/>
                  <a:pt x="39" y="0"/>
                </a:cubicBezTo>
                <a:lnTo>
                  <a:pt x="39" y="0"/>
                </a:lnTo>
                <a:cubicBezTo>
                  <a:pt x="58" y="0"/>
                  <a:pt x="68" y="10"/>
                  <a:pt x="68" y="29"/>
                </a:cubicBezTo>
                <a:cubicBezTo>
                  <a:pt x="77" y="337"/>
                  <a:pt x="77" y="337"/>
                  <a:pt x="77" y="337"/>
                </a:cubicBezTo>
                <a:cubicBezTo>
                  <a:pt x="77" y="356"/>
                  <a:pt x="58" y="376"/>
                  <a:pt x="39" y="37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9" name="Freeform 608">
            <a:extLst>
              <a:ext uri="{FF2B5EF4-FFF2-40B4-BE49-F238E27FC236}">
                <a16:creationId xmlns:a16="http://schemas.microsoft.com/office/drawing/2014/main" id="{C6D7D90D-918D-7044-ADDB-5E31D6D88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5628" y="5782699"/>
            <a:ext cx="135833" cy="40082"/>
          </a:xfrm>
          <a:custGeom>
            <a:avLst/>
            <a:gdLst>
              <a:gd name="T0" fmla="*/ 231 w 271"/>
              <a:gd name="T1" fmla="*/ 77 h 78"/>
              <a:gd name="T2" fmla="*/ 231 w 271"/>
              <a:gd name="T3" fmla="*/ 77 h 78"/>
              <a:gd name="T4" fmla="*/ 29 w 271"/>
              <a:gd name="T5" fmla="*/ 77 h 78"/>
              <a:gd name="T6" fmla="*/ 0 w 271"/>
              <a:gd name="T7" fmla="*/ 39 h 78"/>
              <a:gd name="T8" fmla="*/ 29 w 271"/>
              <a:gd name="T9" fmla="*/ 0 h 78"/>
              <a:gd name="T10" fmla="*/ 231 w 271"/>
              <a:gd name="T11" fmla="*/ 0 h 78"/>
              <a:gd name="T12" fmla="*/ 270 w 271"/>
              <a:gd name="T13" fmla="*/ 39 h 78"/>
              <a:gd name="T14" fmla="*/ 231 w 271"/>
              <a:gd name="T15" fmla="*/ 77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" h="78">
                <a:moveTo>
                  <a:pt x="231" y="77"/>
                </a:moveTo>
                <a:lnTo>
                  <a:pt x="231" y="77"/>
                </a:lnTo>
                <a:cubicBezTo>
                  <a:pt x="29" y="77"/>
                  <a:pt x="29" y="77"/>
                  <a:pt x="29" y="77"/>
                </a:cubicBezTo>
                <a:cubicBezTo>
                  <a:pt x="10" y="77"/>
                  <a:pt x="0" y="58"/>
                  <a:pt x="0" y="39"/>
                </a:cubicBezTo>
                <a:cubicBezTo>
                  <a:pt x="0" y="20"/>
                  <a:pt x="10" y="0"/>
                  <a:pt x="29" y="0"/>
                </a:cubicBezTo>
                <a:cubicBezTo>
                  <a:pt x="231" y="0"/>
                  <a:pt x="231" y="0"/>
                  <a:pt x="231" y="0"/>
                </a:cubicBezTo>
                <a:cubicBezTo>
                  <a:pt x="250" y="0"/>
                  <a:pt x="270" y="20"/>
                  <a:pt x="270" y="39"/>
                </a:cubicBezTo>
                <a:cubicBezTo>
                  <a:pt x="270" y="58"/>
                  <a:pt x="250" y="77"/>
                  <a:pt x="231" y="7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0" name="Freeform 609">
            <a:extLst>
              <a:ext uri="{FF2B5EF4-FFF2-40B4-BE49-F238E27FC236}">
                <a16:creationId xmlns:a16="http://schemas.microsoft.com/office/drawing/2014/main" id="{7C220A0A-728E-F64C-8B90-CDCC2C961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5628" y="5836142"/>
            <a:ext cx="135833" cy="40082"/>
          </a:xfrm>
          <a:custGeom>
            <a:avLst/>
            <a:gdLst>
              <a:gd name="T0" fmla="*/ 231 w 271"/>
              <a:gd name="T1" fmla="*/ 77 h 78"/>
              <a:gd name="T2" fmla="*/ 231 w 271"/>
              <a:gd name="T3" fmla="*/ 77 h 78"/>
              <a:gd name="T4" fmla="*/ 29 w 271"/>
              <a:gd name="T5" fmla="*/ 77 h 78"/>
              <a:gd name="T6" fmla="*/ 0 w 271"/>
              <a:gd name="T7" fmla="*/ 39 h 78"/>
              <a:gd name="T8" fmla="*/ 29 w 271"/>
              <a:gd name="T9" fmla="*/ 0 h 78"/>
              <a:gd name="T10" fmla="*/ 231 w 271"/>
              <a:gd name="T11" fmla="*/ 0 h 78"/>
              <a:gd name="T12" fmla="*/ 270 w 271"/>
              <a:gd name="T13" fmla="*/ 39 h 78"/>
              <a:gd name="T14" fmla="*/ 231 w 271"/>
              <a:gd name="T15" fmla="*/ 77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" h="78">
                <a:moveTo>
                  <a:pt x="231" y="77"/>
                </a:moveTo>
                <a:lnTo>
                  <a:pt x="231" y="77"/>
                </a:lnTo>
                <a:cubicBezTo>
                  <a:pt x="29" y="77"/>
                  <a:pt x="29" y="77"/>
                  <a:pt x="29" y="77"/>
                </a:cubicBezTo>
                <a:cubicBezTo>
                  <a:pt x="10" y="77"/>
                  <a:pt x="0" y="58"/>
                  <a:pt x="0" y="39"/>
                </a:cubicBezTo>
                <a:cubicBezTo>
                  <a:pt x="0" y="20"/>
                  <a:pt x="10" y="0"/>
                  <a:pt x="29" y="0"/>
                </a:cubicBezTo>
                <a:cubicBezTo>
                  <a:pt x="231" y="0"/>
                  <a:pt x="231" y="0"/>
                  <a:pt x="231" y="0"/>
                </a:cubicBezTo>
                <a:cubicBezTo>
                  <a:pt x="250" y="0"/>
                  <a:pt x="270" y="20"/>
                  <a:pt x="270" y="39"/>
                </a:cubicBezTo>
                <a:cubicBezTo>
                  <a:pt x="270" y="58"/>
                  <a:pt x="250" y="77"/>
                  <a:pt x="231" y="7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1" name="Freeform 610">
            <a:extLst>
              <a:ext uri="{FF2B5EF4-FFF2-40B4-BE49-F238E27FC236}">
                <a16:creationId xmlns:a16="http://schemas.microsoft.com/office/drawing/2014/main" id="{797354C7-F6E4-DD41-8AF6-6DA8218E6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5881" y="1945971"/>
            <a:ext cx="672486" cy="409726"/>
          </a:xfrm>
          <a:custGeom>
            <a:avLst/>
            <a:gdLst>
              <a:gd name="T0" fmla="*/ 1291 w 1330"/>
              <a:gd name="T1" fmla="*/ 809 h 810"/>
              <a:gd name="T2" fmla="*/ 1291 w 1330"/>
              <a:gd name="T3" fmla="*/ 809 h 810"/>
              <a:gd name="T4" fmla="*/ 39 w 1330"/>
              <a:gd name="T5" fmla="*/ 809 h 810"/>
              <a:gd name="T6" fmla="*/ 0 w 1330"/>
              <a:gd name="T7" fmla="*/ 771 h 810"/>
              <a:gd name="T8" fmla="*/ 0 w 1330"/>
              <a:gd name="T9" fmla="*/ 39 h 810"/>
              <a:gd name="T10" fmla="*/ 39 w 1330"/>
              <a:gd name="T11" fmla="*/ 0 h 810"/>
              <a:gd name="T12" fmla="*/ 1291 w 1330"/>
              <a:gd name="T13" fmla="*/ 0 h 810"/>
              <a:gd name="T14" fmla="*/ 1329 w 1330"/>
              <a:gd name="T15" fmla="*/ 39 h 810"/>
              <a:gd name="T16" fmla="*/ 1329 w 1330"/>
              <a:gd name="T17" fmla="*/ 771 h 810"/>
              <a:gd name="T18" fmla="*/ 1291 w 1330"/>
              <a:gd name="T19" fmla="*/ 809 h 810"/>
              <a:gd name="T20" fmla="*/ 58 w 1330"/>
              <a:gd name="T21" fmla="*/ 761 h 810"/>
              <a:gd name="T22" fmla="*/ 58 w 1330"/>
              <a:gd name="T23" fmla="*/ 761 h 810"/>
              <a:gd name="T24" fmla="*/ 1281 w 1330"/>
              <a:gd name="T25" fmla="*/ 761 h 810"/>
              <a:gd name="T26" fmla="*/ 1281 w 1330"/>
              <a:gd name="T27" fmla="*/ 49 h 810"/>
              <a:gd name="T28" fmla="*/ 58 w 1330"/>
              <a:gd name="T29" fmla="*/ 49 h 810"/>
              <a:gd name="T30" fmla="*/ 58 w 1330"/>
              <a:gd name="T31" fmla="*/ 761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30" h="810">
                <a:moveTo>
                  <a:pt x="1291" y="809"/>
                </a:moveTo>
                <a:lnTo>
                  <a:pt x="1291" y="809"/>
                </a:lnTo>
                <a:cubicBezTo>
                  <a:pt x="39" y="809"/>
                  <a:pt x="39" y="809"/>
                  <a:pt x="39" y="809"/>
                </a:cubicBezTo>
                <a:cubicBezTo>
                  <a:pt x="19" y="809"/>
                  <a:pt x="0" y="790"/>
                  <a:pt x="0" y="771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10"/>
                  <a:pt x="19" y="0"/>
                  <a:pt x="39" y="0"/>
                </a:cubicBezTo>
                <a:cubicBezTo>
                  <a:pt x="1291" y="0"/>
                  <a:pt x="1291" y="0"/>
                  <a:pt x="1291" y="0"/>
                </a:cubicBezTo>
                <a:cubicBezTo>
                  <a:pt x="1319" y="0"/>
                  <a:pt x="1329" y="10"/>
                  <a:pt x="1329" y="39"/>
                </a:cubicBezTo>
                <a:cubicBezTo>
                  <a:pt x="1329" y="771"/>
                  <a:pt x="1329" y="771"/>
                  <a:pt x="1329" y="771"/>
                </a:cubicBezTo>
                <a:cubicBezTo>
                  <a:pt x="1329" y="790"/>
                  <a:pt x="1319" y="809"/>
                  <a:pt x="1291" y="809"/>
                </a:cubicBezTo>
                <a:close/>
                <a:moveTo>
                  <a:pt x="58" y="761"/>
                </a:moveTo>
                <a:lnTo>
                  <a:pt x="58" y="761"/>
                </a:lnTo>
                <a:cubicBezTo>
                  <a:pt x="1281" y="761"/>
                  <a:pt x="1281" y="761"/>
                  <a:pt x="1281" y="761"/>
                </a:cubicBezTo>
                <a:cubicBezTo>
                  <a:pt x="1281" y="49"/>
                  <a:pt x="1281" y="49"/>
                  <a:pt x="1281" y="49"/>
                </a:cubicBezTo>
                <a:cubicBezTo>
                  <a:pt x="58" y="49"/>
                  <a:pt x="58" y="49"/>
                  <a:pt x="58" y="49"/>
                </a:cubicBezTo>
                <a:lnTo>
                  <a:pt x="58" y="7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2" name="Freeform 611">
            <a:extLst>
              <a:ext uri="{FF2B5EF4-FFF2-40B4-BE49-F238E27FC236}">
                <a16:creationId xmlns:a16="http://schemas.microsoft.com/office/drawing/2014/main" id="{9AB0074D-3026-B84D-A827-5F64D6C9A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2684" y="2008320"/>
            <a:ext cx="282800" cy="24494"/>
          </a:xfrm>
          <a:custGeom>
            <a:avLst/>
            <a:gdLst>
              <a:gd name="T0" fmla="*/ 539 w 560"/>
              <a:gd name="T1" fmla="*/ 48 h 49"/>
              <a:gd name="T2" fmla="*/ 539 w 560"/>
              <a:gd name="T3" fmla="*/ 48 h 49"/>
              <a:gd name="T4" fmla="*/ 19 w 560"/>
              <a:gd name="T5" fmla="*/ 48 h 49"/>
              <a:gd name="T6" fmla="*/ 0 w 560"/>
              <a:gd name="T7" fmla="*/ 19 h 49"/>
              <a:gd name="T8" fmla="*/ 19 w 560"/>
              <a:gd name="T9" fmla="*/ 0 h 49"/>
              <a:gd name="T10" fmla="*/ 539 w 560"/>
              <a:gd name="T11" fmla="*/ 0 h 49"/>
              <a:gd name="T12" fmla="*/ 559 w 560"/>
              <a:gd name="T13" fmla="*/ 19 h 49"/>
              <a:gd name="T14" fmla="*/ 539 w 560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0" h="49">
                <a:moveTo>
                  <a:pt x="539" y="48"/>
                </a:moveTo>
                <a:lnTo>
                  <a:pt x="539" y="48"/>
                </a:lnTo>
                <a:cubicBezTo>
                  <a:pt x="19" y="48"/>
                  <a:pt x="19" y="48"/>
                  <a:pt x="19" y="48"/>
                </a:cubicBezTo>
                <a:cubicBezTo>
                  <a:pt x="9" y="48"/>
                  <a:pt x="0" y="38"/>
                  <a:pt x="0" y="19"/>
                </a:cubicBezTo>
                <a:cubicBezTo>
                  <a:pt x="0" y="9"/>
                  <a:pt x="9" y="0"/>
                  <a:pt x="19" y="0"/>
                </a:cubicBezTo>
                <a:cubicBezTo>
                  <a:pt x="539" y="0"/>
                  <a:pt x="539" y="0"/>
                  <a:pt x="539" y="0"/>
                </a:cubicBezTo>
                <a:cubicBezTo>
                  <a:pt x="549" y="0"/>
                  <a:pt x="559" y="9"/>
                  <a:pt x="559" y="19"/>
                </a:cubicBezTo>
                <a:cubicBezTo>
                  <a:pt x="559" y="38"/>
                  <a:pt x="549" y="48"/>
                  <a:pt x="539" y="4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3" name="Freeform 612">
            <a:extLst>
              <a:ext uri="{FF2B5EF4-FFF2-40B4-BE49-F238E27FC236}">
                <a16:creationId xmlns:a16="http://schemas.microsoft.com/office/drawing/2014/main" id="{A7BB1AB6-0076-6E47-AE2B-CD316F64C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2684" y="2072896"/>
            <a:ext cx="218224" cy="24495"/>
          </a:xfrm>
          <a:custGeom>
            <a:avLst/>
            <a:gdLst>
              <a:gd name="T0" fmla="*/ 404 w 434"/>
              <a:gd name="T1" fmla="*/ 48 h 49"/>
              <a:gd name="T2" fmla="*/ 404 w 434"/>
              <a:gd name="T3" fmla="*/ 48 h 49"/>
              <a:gd name="T4" fmla="*/ 19 w 434"/>
              <a:gd name="T5" fmla="*/ 48 h 49"/>
              <a:gd name="T6" fmla="*/ 0 w 434"/>
              <a:gd name="T7" fmla="*/ 19 h 49"/>
              <a:gd name="T8" fmla="*/ 19 w 434"/>
              <a:gd name="T9" fmla="*/ 0 h 49"/>
              <a:gd name="T10" fmla="*/ 404 w 434"/>
              <a:gd name="T11" fmla="*/ 0 h 49"/>
              <a:gd name="T12" fmla="*/ 433 w 434"/>
              <a:gd name="T13" fmla="*/ 19 h 49"/>
              <a:gd name="T14" fmla="*/ 404 w 434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4" h="49">
                <a:moveTo>
                  <a:pt x="404" y="48"/>
                </a:moveTo>
                <a:lnTo>
                  <a:pt x="404" y="48"/>
                </a:lnTo>
                <a:cubicBezTo>
                  <a:pt x="19" y="48"/>
                  <a:pt x="19" y="48"/>
                  <a:pt x="19" y="48"/>
                </a:cubicBezTo>
                <a:cubicBezTo>
                  <a:pt x="9" y="48"/>
                  <a:pt x="0" y="38"/>
                  <a:pt x="0" y="19"/>
                </a:cubicBezTo>
                <a:cubicBezTo>
                  <a:pt x="0" y="9"/>
                  <a:pt x="9" y="0"/>
                  <a:pt x="19" y="0"/>
                </a:cubicBezTo>
                <a:cubicBezTo>
                  <a:pt x="404" y="0"/>
                  <a:pt x="404" y="0"/>
                  <a:pt x="404" y="0"/>
                </a:cubicBezTo>
                <a:cubicBezTo>
                  <a:pt x="424" y="0"/>
                  <a:pt x="433" y="9"/>
                  <a:pt x="433" y="19"/>
                </a:cubicBezTo>
                <a:cubicBezTo>
                  <a:pt x="433" y="38"/>
                  <a:pt x="424" y="48"/>
                  <a:pt x="404" y="4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4" name="Freeform 613">
            <a:extLst>
              <a:ext uri="{FF2B5EF4-FFF2-40B4-BE49-F238E27FC236}">
                <a16:creationId xmlns:a16="http://schemas.microsoft.com/office/drawing/2014/main" id="{4176C339-8CB5-2A4A-B5AB-0E167CBC6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9295" y="2266626"/>
            <a:ext cx="28948" cy="24494"/>
          </a:xfrm>
          <a:custGeom>
            <a:avLst/>
            <a:gdLst>
              <a:gd name="T0" fmla="*/ 28 w 58"/>
              <a:gd name="T1" fmla="*/ 48 h 49"/>
              <a:gd name="T2" fmla="*/ 28 w 58"/>
              <a:gd name="T3" fmla="*/ 48 h 49"/>
              <a:gd name="T4" fmla="*/ 28 w 58"/>
              <a:gd name="T5" fmla="*/ 48 h 49"/>
              <a:gd name="T6" fmla="*/ 0 w 58"/>
              <a:gd name="T7" fmla="*/ 29 h 49"/>
              <a:gd name="T8" fmla="*/ 28 w 58"/>
              <a:gd name="T9" fmla="*/ 0 h 49"/>
              <a:gd name="T10" fmla="*/ 28 w 58"/>
              <a:gd name="T11" fmla="*/ 0 h 49"/>
              <a:gd name="T12" fmla="*/ 57 w 58"/>
              <a:gd name="T13" fmla="*/ 29 h 49"/>
              <a:gd name="T14" fmla="*/ 28 w 58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" h="49">
                <a:moveTo>
                  <a:pt x="28" y="48"/>
                </a:moveTo>
                <a:lnTo>
                  <a:pt x="28" y="48"/>
                </a:lnTo>
                <a:lnTo>
                  <a:pt x="28" y="48"/>
                </a:lnTo>
                <a:cubicBezTo>
                  <a:pt x="9" y="48"/>
                  <a:pt x="0" y="39"/>
                  <a:pt x="0" y="29"/>
                </a:cubicBezTo>
                <a:cubicBezTo>
                  <a:pt x="0" y="10"/>
                  <a:pt x="9" y="0"/>
                  <a:pt x="28" y="0"/>
                </a:cubicBezTo>
                <a:lnTo>
                  <a:pt x="28" y="0"/>
                </a:lnTo>
                <a:cubicBezTo>
                  <a:pt x="38" y="0"/>
                  <a:pt x="57" y="10"/>
                  <a:pt x="57" y="29"/>
                </a:cubicBezTo>
                <a:cubicBezTo>
                  <a:pt x="57" y="39"/>
                  <a:pt x="38" y="48"/>
                  <a:pt x="28" y="4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5" name="Freeform 614">
            <a:extLst>
              <a:ext uri="{FF2B5EF4-FFF2-40B4-BE49-F238E27FC236}">
                <a16:creationId xmlns:a16="http://schemas.microsoft.com/office/drawing/2014/main" id="{45CF7B28-55B7-054D-8C9C-72BD8B44C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3421" y="2266626"/>
            <a:ext cx="146967" cy="24494"/>
          </a:xfrm>
          <a:custGeom>
            <a:avLst/>
            <a:gdLst>
              <a:gd name="T0" fmla="*/ 259 w 289"/>
              <a:gd name="T1" fmla="*/ 48 h 49"/>
              <a:gd name="T2" fmla="*/ 259 w 289"/>
              <a:gd name="T3" fmla="*/ 48 h 49"/>
              <a:gd name="T4" fmla="*/ 259 w 289"/>
              <a:gd name="T5" fmla="*/ 48 h 49"/>
              <a:gd name="T6" fmla="*/ 231 w 289"/>
              <a:gd name="T7" fmla="*/ 29 h 49"/>
              <a:gd name="T8" fmla="*/ 259 w 289"/>
              <a:gd name="T9" fmla="*/ 0 h 49"/>
              <a:gd name="T10" fmla="*/ 259 w 289"/>
              <a:gd name="T11" fmla="*/ 0 h 49"/>
              <a:gd name="T12" fmla="*/ 288 w 289"/>
              <a:gd name="T13" fmla="*/ 29 h 49"/>
              <a:gd name="T14" fmla="*/ 259 w 289"/>
              <a:gd name="T15" fmla="*/ 48 h 49"/>
              <a:gd name="T16" fmla="*/ 182 w 289"/>
              <a:gd name="T17" fmla="*/ 48 h 49"/>
              <a:gd name="T18" fmla="*/ 182 w 289"/>
              <a:gd name="T19" fmla="*/ 48 h 49"/>
              <a:gd name="T20" fmla="*/ 182 w 289"/>
              <a:gd name="T21" fmla="*/ 48 h 49"/>
              <a:gd name="T22" fmla="*/ 154 w 289"/>
              <a:gd name="T23" fmla="*/ 29 h 49"/>
              <a:gd name="T24" fmla="*/ 182 w 289"/>
              <a:gd name="T25" fmla="*/ 0 h 49"/>
              <a:gd name="T26" fmla="*/ 182 w 289"/>
              <a:gd name="T27" fmla="*/ 0 h 49"/>
              <a:gd name="T28" fmla="*/ 211 w 289"/>
              <a:gd name="T29" fmla="*/ 29 h 49"/>
              <a:gd name="T30" fmla="*/ 182 w 289"/>
              <a:gd name="T31" fmla="*/ 48 h 49"/>
              <a:gd name="T32" fmla="*/ 105 w 289"/>
              <a:gd name="T33" fmla="*/ 48 h 49"/>
              <a:gd name="T34" fmla="*/ 105 w 289"/>
              <a:gd name="T35" fmla="*/ 48 h 49"/>
              <a:gd name="T36" fmla="*/ 105 w 289"/>
              <a:gd name="T37" fmla="*/ 48 h 49"/>
              <a:gd name="T38" fmla="*/ 77 w 289"/>
              <a:gd name="T39" fmla="*/ 29 h 49"/>
              <a:gd name="T40" fmla="*/ 105 w 289"/>
              <a:gd name="T41" fmla="*/ 0 h 49"/>
              <a:gd name="T42" fmla="*/ 105 w 289"/>
              <a:gd name="T43" fmla="*/ 0 h 49"/>
              <a:gd name="T44" fmla="*/ 134 w 289"/>
              <a:gd name="T45" fmla="*/ 29 h 49"/>
              <a:gd name="T46" fmla="*/ 105 w 289"/>
              <a:gd name="T47" fmla="*/ 48 h 49"/>
              <a:gd name="T48" fmla="*/ 28 w 289"/>
              <a:gd name="T49" fmla="*/ 48 h 49"/>
              <a:gd name="T50" fmla="*/ 28 w 289"/>
              <a:gd name="T51" fmla="*/ 48 h 49"/>
              <a:gd name="T52" fmla="*/ 28 w 289"/>
              <a:gd name="T53" fmla="*/ 48 h 49"/>
              <a:gd name="T54" fmla="*/ 0 w 289"/>
              <a:gd name="T55" fmla="*/ 29 h 49"/>
              <a:gd name="T56" fmla="*/ 28 w 289"/>
              <a:gd name="T57" fmla="*/ 0 h 49"/>
              <a:gd name="T58" fmla="*/ 28 w 289"/>
              <a:gd name="T59" fmla="*/ 0 h 49"/>
              <a:gd name="T60" fmla="*/ 57 w 289"/>
              <a:gd name="T61" fmla="*/ 29 h 49"/>
              <a:gd name="T62" fmla="*/ 28 w 289"/>
              <a:gd name="T63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9" h="49">
                <a:moveTo>
                  <a:pt x="259" y="48"/>
                </a:moveTo>
                <a:lnTo>
                  <a:pt x="259" y="48"/>
                </a:lnTo>
                <a:lnTo>
                  <a:pt x="259" y="48"/>
                </a:lnTo>
                <a:cubicBezTo>
                  <a:pt x="240" y="48"/>
                  <a:pt x="231" y="39"/>
                  <a:pt x="231" y="29"/>
                </a:cubicBezTo>
                <a:cubicBezTo>
                  <a:pt x="231" y="10"/>
                  <a:pt x="240" y="0"/>
                  <a:pt x="259" y="0"/>
                </a:cubicBezTo>
                <a:lnTo>
                  <a:pt x="259" y="0"/>
                </a:lnTo>
                <a:cubicBezTo>
                  <a:pt x="279" y="0"/>
                  <a:pt x="288" y="10"/>
                  <a:pt x="288" y="29"/>
                </a:cubicBezTo>
                <a:cubicBezTo>
                  <a:pt x="288" y="39"/>
                  <a:pt x="279" y="48"/>
                  <a:pt x="259" y="48"/>
                </a:cubicBezTo>
                <a:close/>
                <a:moveTo>
                  <a:pt x="182" y="48"/>
                </a:moveTo>
                <a:lnTo>
                  <a:pt x="182" y="48"/>
                </a:lnTo>
                <a:lnTo>
                  <a:pt x="182" y="48"/>
                </a:lnTo>
                <a:cubicBezTo>
                  <a:pt x="173" y="48"/>
                  <a:pt x="154" y="39"/>
                  <a:pt x="154" y="29"/>
                </a:cubicBezTo>
                <a:cubicBezTo>
                  <a:pt x="154" y="10"/>
                  <a:pt x="173" y="0"/>
                  <a:pt x="182" y="0"/>
                </a:cubicBezTo>
                <a:lnTo>
                  <a:pt x="182" y="0"/>
                </a:lnTo>
                <a:cubicBezTo>
                  <a:pt x="202" y="0"/>
                  <a:pt x="211" y="10"/>
                  <a:pt x="211" y="29"/>
                </a:cubicBezTo>
                <a:cubicBezTo>
                  <a:pt x="211" y="39"/>
                  <a:pt x="202" y="48"/>
                  <a:pt x="182" y="48"/>
                </a:cubicBezTo>
                <a:close/>
                <a:moveTo>
                  <a:pt x="105" y="48"/>
                </a:moveTo>
                <a:lnTo>
                  <a:pt x="105" y="48"/>
                </a:lnTo>
                <a:lnTo>
                  <a:pt x="105" y="48"/>
                </a:lnTo>
                <a:cubicBezTo>
                  <a:pt x="96" y="48"/>
                  <a:pt x="77" y="39"/>
                  <a:pt x="77" y="29"/>
                </a:cubicBezTo>
                <a:cubicBezTo>
                  <a:pt x="77" y="10"/>
                  <a:pt x="96" y="0"/>
                  <a:pt x="105" y="0"/>
                </a:cubicBezTo>
                <a:lnTo>
                  <a:pt x="105" y="0"/>
                </a:lnTo>
                <a:cubicBezTo>
                  <a:pt x="125" y="0"/>
                  <a:pt x="134" y="10"/>
                  <a:pt x="134" y="29"/>
                </a:cubicBezTo>
                <a:cubicBezTo>
                  <a:pt x="134" y="39"/>
                  <a:pt x="125" y="48"/>
                  <a:pt x="105" y="48"/>
                </a:cubicBezTo>
                <a:close/>
                <a:moveTo>
                  <a:pt x="28" y="48"/>
                </a:moveTo>
                <a:lnTo>
                  <a:pt x="28" y="48"/>
                </a:lnTo>
                <a:lnTo>
                  <a:pt x="28" y="48"/>
                </a:lnTo>
                <a:cubicBezTo>
                  <a:pt x="19" y="48"/>
                  <a:pt x="0" y="39"/>
                  <a:pt x="0" y="29"/>
                </a:cubicBezTo>
                <a:cubicBezTo>
                  <a:pt x="0" y="10"/>
                  <a:pt x="19" y="0"/>
                  <a:pt x="28" y="0"/>
                </a:cubicBezTo>
                <a:lnTo>
                  <a:pt x="28" y="0"/>
                </a:lnTo>
                <a:cubicBezTo>
                  <a:pt x="48" y="0"/>
                  <a:pt x="57" y="10"/>
                  <a:pt x="57" y="29"/>
                </a:cubicBezTo>
                <a:cubicBezTo>
                  <a:pt x="57" y="39"/>
                  <a:pt x="48" y="48"/>
                  <a:pt x="28" y="4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6" name="Freeform 615">
            <a:extLst>
              <a:ext uri="{FF2B5EF4-FFF2-40B4-BE49-F238E27FC236}">
                <a16:creationId xmlns:a16="http://schemas.microsoft.com/office/drawing/2014/main" id="{03DA645A-DC22-DC44-8897-5FEC21FAB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019" y="2266626"/>
            <a:ext cx="24495" cy="24494"/>
          </a:xfrm>
          <a:custGeom>
            <a:avLst/>
            <a:gdLst>
              <a:gd name="T0" fmla="*/ 19 w 49"/>
              <a:gd name="T1" fmla="*/ 48 h 49"/>
              <a:gd name="T2" fmla="*/ 19 w 49"/>
              <a:gd name="T3" fmla="*/ 48 h 49"/>
              <a:gd name="T4" fmla="*/ 19 w 49"/>
              <a:gd name="T5" fmla="*/ 48 h 49"/>
              <a:gd name="T6" fmla="*/ 0 w 49"/>
              <a:gd name="T7" fmla="*/ 29 h 49"/>
              <a:gd name="T8" fmla="*/ 19 w 49"/>
              <a:gd name="T9" fmla="*/ 0 h 49"/>
              <a:gd name="T10" fmla="*/ 19 w 49"/>
              <a:gd name="T11" fmla="*/ 0 h 49"/>
              <a:gd name="T12" fmla="*/ 48 w 49"/>
              <a:gd name="T13" fmla="*/ 29 h 49"/>
              <a:gd name="T14" fmla="*/ 19 w 49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" h="49">
                <a:moveTo>
                  <a:pt x="19" y="48"/>
                </a:moveTo>
                <a:lnTo>
                  <a:pt x="19" y="48"/>
                </a:lnTo>
                <a:lnTo>
                  <a:pt x="19" y="48"/>
                </a:lnTo>
                <a:cubicBezTo>
                  <a:pt x="10" y="48"/>
                  <a:pt x="0" y="39"/>
                  <a:pt x="0" y="29"/>
                </a:cubicBezTo>
                <a:cubicBezTo>
                  <a:pt x="0" y="10"/>
                  <a:pt x="10" y="0"/>
                  <a:pt x="19" y="0"/>
                </a:cubicBezTo>
                <a:lnTo>
                  <a:pt x="19" y="0"/>
                </a:lnTo>
                <a:cubicBezTo>
                  <a:pt x="39" y="0"/>
                  <a:pt x="48" y="10"/>
                  <a:pt x="48" y="29"/>
                </a:cubicBezTo>
                <a:cubicBezTo>
                  <a:pt x="48" y="39"/>
                  <a:pt x="39" y="48"/>
                  <a:pt x="19" y="4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7" name="Freeform 616">
            <a:extLst>
              <a:ext uri="{FF2B5EF4-FFF2-40B4-BE49-F238E27FC236}">
                <a16:creationId xmlns:a16="http://schemas.microsoft.com/office/drawing/2014/main" id="{54A51FAF-0F8A-6F4B-86E6-F9A0BD352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5565" y="2197595"/>
            <a:ext cx="222678" cy="24495"/>
          </a:xfrm>
          <a:custGeom>
            <a:avLst/>
            <a:gdLst>
              <a:gd name="T0" fmla="*/ 413 w 443"/>
              <a:gd name="T1" fmla="*/ 49 h 50"/>
              <a:gd name="T2" fmla="*/ 413 w 443"/>
              <a:gd name="T3" fmla="*/ 49 h 50"/>
              <a:gd name="T4" fmla="*/ 19 w 443"/>
              <a:gd name="T5" fmla="*/ 49 h 50"/>
              <a:gd name="T6" fmla="*/ 0 w 443"/>
              <a:gd name="T7" fmla="*/ 29 h 50"/>
              <a:gd name="T8" fmla="*/ 19 w 443"/>
              <a:gd name="T9" fmla="*/ 0 h 50"/>
              <a:gd name="T10" fmla="*/ 413 w 443"/>
              <a:gd name="T11" fmla="*/ 0 h 50"/>
              <a:gd name="T12" fmla="*/ 442 w 443"/>
              <a:gd name="T13" fmla="*/ 29 h 50"/>
              <a:gd name="T14" fmla="*/ 413 w 443"/>
              <a:gd name="T15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3" h="50">
                <a:moveTo>
                  <a:pt x="413" y="49"/>
                </a:moveTo>
                <a:lnTo>
                  <a:pt x="413" y="49"/>
                </a:lnTo>
                <a:cubicBezTo>
                  <a:pt x="19" y="49"/>
                  <a:pt x="19" y="49"/>
                  <a:pt x="19" y="49"/>
                </a:cubicBezTo>
                <a:cubicBezTo>
                  <a:pt x="9" y="49"/>
                  <a:pt x="0" y="39"/>
                  <a:pt x="0" y="29"/>
                </a:cubicBezTo>
                <a:cubicBezTo>
                  <a:pt x="0" y="10"/>
                  <a:pt x="9" y="0"/>
                  <a:pt x="19" y="0"/>
                </a:cubicBezTo>
                <a:cubicBezTo>
                  <a:pt x="413" y="0"/>
                  <a:pt x="413" y="0"/>
                  <a:pt x="413" y="0"/>
                </a:cubicBezTo>
                <a:cubicBezTo>
                  <a:pt x="423" y="0"/>
                  <a:pt x="442" y="10"/>
                  <a:pt x="442" y="29"/>
                </a:cubicBezTo>
                <a:cubicBezTo>
                  <a:pt x="442" y="39"/>
                  <a:pt x="423" y="49"/>
                  <a:pt x="413" y="4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8" name="Freeform 617">
            <a:extLst>
              <a:ext uri="{FF2B5EF4-FFF2-40B4-BE49-F238E27FC236}">
                <a16:creationId xmlns:a16="http://schemas.microsoft.com/office/drawing/2014/main" id="{51C31EB9-E27B-B549-89F6-47BAD8789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2684" y="2197595"/>
            <a:ext cx="122472" cy="93525"/>
          </a:xfrm>
          <a:custGeom>
            <a:avLst/>
            <a:gdLst>
              <a:gd name="T0" fmla="*/ 212 w 241"/>
              <a:gd name="T1" fmla="*/ 183 h 184"/>
              <a:gd name="T2" fmla="*/ 212 w 241"/>
              <a:gd name="T3" fmla="*/ 183 h 184"/>
              <a:gd name="T4" fmla="*/ 19 w 241"/>
              <a:gd name="T5" fmla="*/ 183 h 184"/>
              <a:gd name="T6" fmla="*/ 0 w 241"/>
              <a:gd name="T7" fmla="*/ 154 h 184"/>
              <a:gd name="T8" fmla="*/ 0 w 241"/>
              <a:gd name="T9" fmla="*/ 29 h 184"/>
              <a:gd name="T10" fmla="*/ 19 w 241"/>
              <a:gd name="T11" fmla="*/ 0 h 184"/>
              <a:gd name="T12" fmla="*/ 212 w 241"/>
              <a:gd name="T13" fmla="*/ 0 h 184"/>
              <a:gd name="T14" fmla="*/ 240 w 241"/>
              <a:gd name="T15" fmla="*/ 29 h 184"/>
              <a:gd name="T16" fmla="*/ 240 w 241"/>
              <a:gd name="T17" fmla="*/ 154 h 184"/>
              <a:gd name="T18" fmla="*/ 212 w 241"/>
              <a:gd name="T19" fmla="*/ 183 h 184"/>
              <a:gd name="T20" fmla="*/ 48 w 241"/>
              <a:gd name="T21" fmla="*/ 126 h 184"/>
              <a:gd name="T22" fmla="*/ 48 w 241"/>
              <a:gd name="T23" fmla="*/ 126 h 184"/>
              <a:gd name="T24" fmla="*/ 192 w 241"/>
              <a:gd name="T25" fmla="*/ 126 h 184"/>
              <a:gd name="T26" fmla="*/ 192 w 241"/>
              <a:gd name="T27" fmla="*/ 49 h 184"/>
              <a:gd name="T28" fmla="*/ 48 w 241"/>
              <a:gd name="T29" fmla="*/ 49 h 184"/>
              <a:gd name="T30" fmla="*/ 48 w 241"/>
              <a:gd name="T31" fmla="*/ 126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1" h="184">
                <a:moveTo>
                  <a:pt x="212" y="183"/>
                </a:moveTo>
                <a:lnTo>
                  <a:pt x="212" y="183"/>
                </a:lnTo>
                <a:cubicBezTo>
                  <a:pt x="19" y="183"/>
                  <a:pt x="19" y="183"/>
                  <a:pt x="19" y="183"/>
                </a:cubicBezTo>
                <a:cubicBezTo>
                  <a:pt x="9" y="183"/>
                  <a:pt x="0" y="164"/>
                  <a:pt x="0" y="154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10"/>
                  <a:pt x="9" y="0"/>
                  <a:pt x="19" y="0"/>
                </a:cubicBezTo>
                <a:cubicBezTo>
                  <a:pt x="212" y="0"/>
                  <a:pt x="212" y="0"/>
                  <a:pt x="212" y="0"/>
                </a:cubicBezTo>
                <a:cubicBezTo>
                  <a:pt x="231" y="0"/>
                  <a:pt x="240" y="10"/>
                  <a:pt x="240" y="29"/>
                </a:cubicBezTo>
                <a:cubicBezTo>
                  <a:pt x="240" y="154"/>
                  <a:pt x="240" y="154"/>
                  <a:pt x="240" y="154"/>
                </a:cubicBezTo>
                <a:cubicBezTo>
                  <a:pt x="240" y="164"/>
                  <a:pt x="231" y="183"/>
                  <a:pt x="212" y="183"/>
                </a:cubicBezTo>
                <a:close/>
                <a:moveTo>
                  <a:pt x="48" y="126"/>
                </a:moveTo>
                <a:lnTo>
                  <a:pt x="48" y="126"/>
                </a:lnTo>
                <a:cubicBezTo>
                  <a:pt x="192" y="126"/>
                  <a:pt x="192" y="126"/>
                  <a:pt x="192" y="126"/>
                </a:cubicBezTo>
                <a:cubicBezTo>
                  <a:pt x="192" y="49"/>
                  <a:pt x="192" y="49"/>
                  <a:pt x="192" y="49"/>
                </a:cubicBezTo>
                <a:cubicBezTo>
                  <a:pt x="48" y="49"/>
                  <a:pt x="48" y="49"/>
                  <a:pt x="48" y="49"/>
                </a:cubicBezTo>
                <a:lnTo>
                  <a:pt x="48" y="12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9" name="Freeform 618">
            <a:extLst>
              <a:ext uri="{FF2B5EF4-FFF2-40B4-BE49-F238E27FC236}">
                <a16:creationId xmlns:a16="http://schemas.microsoft.com/office/drawing/2014/main" id="{A5E42B9A-D26C-1D4A-911D-E9A7541D5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4718" y="2008320"/>
            <a:ext cx="93525" cy="24494"/>
          </a:xfrm>
          <a:custGeom>
            <a:avLst/>
            <a:gdLst>
              <a:gd name="T0" fmla="*/ 154 w 184"/>
              <a:gd name="T1" fmla="*/ 48 h 49"/>
              <a:gd name="T2" fmla="*/ 154 w 184"/>
              <a:gd name="T3" fmla="*/ 48 h 49"/>
              <a:gd name="T4" fmla="*/ 20 w 184"/>
              <a:gd name="T5" fmla="*/ 48 h 49"/>
              <a:gd name="T6" fmla="*/ 0 w 184"/>
              <a:gd name="T7" fmla="*/ 19 h 49"/>
              <a:gd name="T8" fmla="*/ 20 w 184"/>
              <a:gd name="T9" fmla="*/ 0 h 49"/>
              <a:gd name="T10" fmla="*/ 154 w 184"/>
              <a:gd name="T11" fmla="*/ 0 h 49"/>
              <a:gd name="T12" fmla="*/ 183 w 184"/>
              <a:gd name="T13" fmla="*/ 19 h 49"/>
              <a:gd name="T14" fmla="*/ 154 w 184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4" h="49">
                <a:moveTo>
                  <a:pt x="154" y="48"/>
                </a:moveTo>
                <a:lnTo>
                  <a:pt x="154" y="48"/>
                </a:lnTo>
                <a:cubicBezTo>
                  <a:pt x="20" y="48"/>
                  <a:pt x="20" y="48"/>
                  <a:pt x="20" y="48"/>
                </a:cubicBezTo>
                <a:cubicBezTo>
                  <a:pt x="10" y="48"/>
                  <a:pt x="0" y="38"/>
                  <a:pt x="0" y="19"/>
                </a:cubicBezTo>
                <a:cubicBezTo>
                  <a:pt x="0" y="9"/>
                  <a:pt x="10" y="0"/>
                  <a:pt x="20" y="0"/>
                </a:cubicBezTo>
                <a:cubicBezTo>
                  <a:pt x="154" y="0"/>
                  <a:pt x="154" y="0"/>
                  <a:pt x="154" y="0"/>
                </a:cubicBezTo>
                <a:cubicBezTo>
                  <a:pt x="164" y="0"/>
                  <a:pt x="183" y="9"/>
                  <a:pt x="183" y="19"/>
                </a:cubicBezTo>
                <a:cubicBezTo>
                  <a:pt x="183" y="38"/>
                  <a:pt x="164" y="48"/>
                  <a:pt x="154" y="4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0" name="Freeform 619">
            <a:extLst>
              <a:ext uri="{FF2B5EF4-FFF2-40B4-BE49-F238E27FC236}">
                <a16:creationId xmlns:a16="http://schemas.microsoft.com/office/drawing/2014/main" id="{DFCDFF00-3B1D-A04C-A40C-3A1EA753B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5965" y="1765601"/>
            <a:ext cx="296160" cy="298388"/>
          </a:xfrm>
          <a:custGeom>
            <a:avLst/>
            <a:gdLst>
              <a:gd name="T0" fmla="*/ 38 w 588"/>
              <a:gd name="T1" fmla="*/ 588 h 589"/>
              <a:gd name="T2" fmla="*/ 38 w 588"/>
              <a:gd name="T3" fmla="*/ 588 h 589"/>
              <a:gd name="T4" fmla="*/ 19 w 588"/>
              <a:gd name="T5" fmla="*/ 578 h 589"/>
              <a:gd name="T6" fmla="*/ 19 w 588"/>
              <a:gd name="T7" fmla="*/ 530 h 589"/>
              <a:gd name="T8" fmla="*/ 529 w 588"/>
              <a:gd name="T9" fmla="*/ 20 h 589"/>
              <a:gd name="T10" fmla="*/ 577 w 588"/>
              <a:gd name="T11" fmla="*/ 20 h 589"/>
              <a:gd name="T12" fmla="*/ 577 w 588"/>
              <a:gd name="T13" fmla="*/ 68 h 589"/>
              <a:gd name="T14" fmla="*/ 67 w 588"/>
              <a:gd name="T15" fmla="*/ 578 h 589"/>
              <a:gd name="T16" fmla="*/ 38 w 588"/>
              <a:gd name="T17" fmla="*/ 588 h 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88" h="589">
                <a:moveTo>
                  <a:pt x="38" y="588"/>
                </a:moveTo>
                <a:lnTo>
                  <a:pt x="38" y="588"/>
                </a:lnTo>
                <a:cubicBezTo>
                  <a:pt x="29" y="588"/>
                  <a:pt x="19" y="588"/>
                  <a:pt x="19" y="578"/>
                </a:cubicBezTo>
                <a:cubicBezTo>
                  <a:pt x="0" y="568"/>
                  <a:pt x="0" y="539"/>
                  <a:pt x="19" y="530"/>
                </a:cubicBezTo>
                <a:cubicBezTo>
                  <a:pt x="529" y="20"/>
                  <a:pt x="529" y="20"/>
                  <a:pt x="529" y="20"/>
                </a:cubicBezTo>
                <a:cubicBezTo>
                  <a:pt x="539" y="0"/>
                  <a:pt x="558" y="0"/>
                  <a:pt x="577" y="20"/>
                </a:cubicBezTo>
                <a:cubicBezTo>
                  <a:pt x="587" y="29"/>
                  <a:pt x="587" y="58"/>
                  <a:pt x="577" y="68"/>
                </a:cubicBezTo>
                <a:cubicBezTo>
                  <a:pt x="67" y="578"/>
                  <a:pt x="67" y="578"/>
                  <a:pt x="67" y="578"/>
                </a:cubicBezTo>
                <a:cubicBezTo>
                  <a:pt x="57" y="588"/>
                  <a:pt x="48" y="588"/>
                  <a:pt x="38" y="58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1" name="Freeform 620">
            <a:extLst>
              <a:ext uri="{FF2B5EF4-FFF2-40B4-BE49-F238E27FC236}">
                <a16:creationId xmlns:a16="http://schemas.microsoft.com/office/drawing/2014/main" id="{3C7FF240-53D4-0449-9849-910AAB79E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284" y="1761148"/>
            <a:ext cx="118020" cy="118020"/>
          </a:xfrm>
          <a:custGeom>
            <a:avLst/>
            <a:gdLst>
              <a:gd name="T0" fmla="*/ 116 w 232"/>
              <a:gd name="T1" fmla="*/ 48 h 232"/>
              <a:gd name="T2" fmla="*/ 116 w 232"/>
              <a:gd name="T3" fmla="*/ 48 h 232"/>
              <a:gd name="T4" fmla="*/ 183 w 232"/>
              <a:gd name="T5" fmla="*/ 115 h 232"/>
              <a:gd name="T6" fmla="*/ 116 w 232"/>
              <a:gd name="T7" fmla="*/ 183 h 232"/>
              <a:gd name="T8" fmla="*/ 48 w 232"/>
              <a:gd name="T9" fmla="*/ 115 h 232"/>
              <a:gd name="T10" fmla="*/ 116 w 232"/>
              <a:gd name="T11" fmla="*/ 48 h 232"/>
              <a:gd name="T12" fmla="*/ 116 w 232"/>
              <a:gd name="T13" fmla="*/ 0 h 232"/>
              <a:gd name="T14" fmla="*/ 116 w 232"/>
              <a:gd name="T15" fmla="*/ 0 h 232"/>
              <a:gd name="T16" fmla="*/ 0 w 232"/>
              <a:gd name="T17" fmla="*/ 115 h 232"/>
              <a:gd name="T18" fmla="*/ 116 w 232"/>
              <a:gd name="T19" fmla="*/ 231 h 232"/>
              <a:gd name="T20" fmla="*/ 231 w 232"/>
              <a:gd name="T21" fmla="*/ 115 h 232"/>
              <a:gd name="T22" fmla="*/ 116 w 232"/>
              <a:gd name="T23" fmla="*/ 0 h 232"/>
              <a:gd name="T24" fmla="*/ 116 w 232"/>
              <a:gd name="T25" fmla="*/ 48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32" h="232">
                <a:moveTo>
                  <a:pt x="116" y="48"/>
                </a:moveTo>
                <a:lnTo>
                  <a:pt x="116" y="48"/>
                </a:lnTo>
                <a:cubicBezTo>
                  <a:pt x="154" y="48"/>
                  <a:pt x="183" y="77"/>
                  <a:pt x="183" y="115"/>
                </a:cubicBezTo>
                <a:cubicBezTo>
                  <a:pt x="183" y="154"/>
                  <a:pt x="154" y="183"/>
                  <a:pt x="116" y="183"/>
                </a:cubicBezTo>
                <a:cubicBezTo>
                  <a:pt x="77" y="183"/>
                  <a:pt x="48" y="154"/>
                  <a:pt x="48" y="115"/>
                </a:cubicBezTo>
                <a:cubicBezTo>
                  <a:pt x="48" y="77"/>
                  <a:pt x="77" y="48"/>
                  <a:pt x="116" y="48"/>
                </a:cubicBezTo>
                <a:lnTo>
                  <a:pt x="116" y="0"/>
                </a:lnTo>
                <a:lnTo>
                  <a:pt x="116" y="0"/>
                </a:lnTo>
                <a:cubicBezTo>
                  <a:pt x="48" y="0"/>
                  <a:pt x="0" y="48"/>
                  <a:pt x="0" y="115"/>
                </a:cubicBezTo>
                <a:cubicBezTo>
                  <a:pt x="0" y="173"/>
                  <a:pt x="48" y="231"/>
                  <a:pt x="116" y="231"/>
                </a:cubicBezTo>
                <a:cubicBezTo>
                  <a:pt x="173" y="231"/>
                  <a:pt x="231" y="173"/>
                  <a:pt x="231" y="115"/>
                </a:cubicBezTo>
                <a:cubicBezTo>
                  <a:pt x="231" y="48"/>
                  <a:pt x="173" y="0"/>
                  <a:pt x="116" y="0"/>
                </a:cubicBezTo>
                <a:lnTo>
                  <a:pt x="116" y="4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2" name="Freeform 621">
            <a:extLst>
              <a:ext uri="{FF2B5EF4-FFF2-40B4-BE49-F238E27FC236}">
                <a16:creationId xmlns:a16="http://schemas.microsoft.com/office/drawing/2014/main" id="{78F4065B-2941-E347-BC3A-1DF66B1CA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240" y="1954878"/>
            <a:ext cx="118020" cy="118019"/>
          </a:xfrm>
          <a:custGeom>
            <a:avLst/>
            <a:gdLst>
              <a:gd name="T0" fmla="*/ 116 w 232"/>
              <a:gd name="T1" fmla="*/ 48 h 232"/>
              <a:gd name="T2" fmla="*/ 116 w 232"/>
              <a:gd name="T3" fmla="*/ 48 h 232"/>
              <a:gd name="T4" fmla="*/ 174 w 232"/>
              <a:gd name="T5" fmla="*/ 115 h 232"/>
              <a:gd name="T6" fmla="*/ 116 w 232"/>
              <a:gd name="T7" fmla="*/ 173 h 232"/>
              <a:gd name="T8" fmla="*/ 48 w 232"/>
              <a:gd name="T9" fmla="*/ 115 h 232"/>
              <a:gd name="T10" fmla="*/ 116 w 232"/>
              <a:gd name="T11" fmla="*/ 48 h 232"/>
              <a:gd name="T12" fmla="*/ 116 w 232"/>
              <a:gd name="T13" fmla="*/ 0 h 232"/>
              <a:gd name="T14" fmla="*/ 116 w 232"/>
              <a:gd name="T15" fmla="*/ 0 h 232"/>
              <a:gd name="T16" fmla="*/ 0 w 232"/>
              <a:gd name="T17" fmla="*/ 115 h 232"/>
              <a:gd name="T18" fmla="*/ 116 w 232"/>
              <a:gd name="T19" fmla="*/ 231 h 232"/>
              <a:gd name="T20" fmla="*/ 231 w 232"/>
              <a:gd name="T21" fmla="*/ 115 h 232"/>
              <a:gd name="T22" fmla="*/ 116 w 232"/>
              <a:gd name="T23" fmla="*/ 0 h 232"/>
              <a:gd name="T24" fmla="*/ 116 w 232"/>
              <a:gd name="T25" fmla="*/ 48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32" h="232">
                <a:moveTo>
                  <a:pt x="116" y="48"/>
                </a:moveTo>
                <a:lnTo>
                  <a:pt x="116" y="48"/>
                </a:lnTo>
                <a:cubicBezTo>
                  <a:pt x="154" y="48"/>
                  <a:pt x="174" y="77"/>
                  <a:pt x="174" y="115"/>
                </a:cubicBezTo>
                <a:cubicBezTo>
                  <a:pt x="174" y="144"/>
                  <a:pt x="154" y="173"/>
                  <a:pt x="116" y="173"/>
                </a:cubicBezTo>
                <a:cubicBezTo>
                  <a:pt x="77" y="173"/>
                  <a:pt x="48" y="144"/>
                  <a:pt x="48" y="115"/>
                </a:cubicBezTo>
                <a:cubicBezTo>
                  <a:pt x="48" y="77"/>
                  <a:pt x="77" y="48"/>
                  <a:pt x="116" y="48"/>
                </a:cubicBezTo>
                <a:lnTo>
                  <a:pt x="116" y="0"/>
                </a:lnTo>
                <a:lnTo>
                  <a:pt x="116" y="0"/>
                </a:lnTo>
                <a:cubicBezTo>
                  <a:pt x="48" y="0"/>
                  <a:pt x="0" y="48"/>
                  <a:pt x="0" y="115"/>
                </a:cubicBezTo>
                <a:cubicBezTo>
                  <a:pt x="0" y="173"/>
                  <a:pt x="48" y="231"/>
                  <a:pt x="116" y="231"/>
                </a:cubicBezTo>
                <a:cubicBezTo>
                  <a:pt x="174" y="231"/>
                  <a:pt x="231" y="173"/>
                  <a:pt x="231" y="115"/>
                </a:cubicBezTo>
                <a:cubicBezTo>
                  <a:pt x="231" y="48"/>
                  <a:pt x="174" y="0"/>
                  <a:pt x="116" y="0"/>
                </a:cubicBezTo>
                <a:lnTo>
                  <a:pt x="116" y="4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3" name="Freeform 622">
            <a:extLst>
              <a:ext uri="{FF2B5EF4-FFF2-40B4-BE49-F238E27FC236}">
                <a16:creationId xmlns:a16="http://schemas.microsoft.com/office/drawing/2014/main" id="{75786050-B8F4-E04B-A065-D08E1001B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0562" y="4765065"/>
            <a:ext cx="472076" cy="385231"/>
          </a:xfrm>
          <a:custGeom>
            <a:avLst/>
            <a:gdLst>
              <a:gd name="T0" fmla="*/ 722 w 935"/>
              <a:gd name="T1" fmla="*/ 761 h 762"/>
              <a:gd name="T2" fmla="*/ 645 w 935"/>
              <a:gd name="T3" fmla="*/ 704 h 762"/>
              <a:gd name="T4" fmla="*/ 626 w 935"/>
              <a:gd name="T5" fmla="*/ 617 h 762"/>
              <a:gd name="T6" fmla="*/ 501 w 935"/>
              <a:gd name="T7" fmla="*/ 627 h 762"/>
              <a:gd name="T8" fmla="*/ 376 w 935"/>
              <a:gd name="T9" fmla="*/ 694 h 762"/>
              <a:gd name="T10" fmla="*/ 231 w 935"/>
              <a:gd name="T11" fmla="*/ 704 h 762"/>
              <a:gd name="T12" fmla="*/ 164 w 935"/>
              <a:gd name="T13" fmla="*/ 521 h 762"/>
              <a:gd name="T14" fmla="*/ 48 w 935"/>
              <a:gd name="T15" fmla="*/ 453 h 762"/>
              <a:gd name="T16" fmla="*/ 0 w 935"/>
              <a:gd name="T17" fmla="*/ 395 h 762"/>
              <a:gd name="T18" fmla="*/ 48 w 935"/>
              <a:gd name="T19" fmla="*/ 260 h 762"/>
              <a:gd name="T20" fmla="*/ 164 w 935"/>
              <a:gd name="T21" fmla="*/ 135 h 762"/>
              <a:gd name="T22" fmla="*/ 106 w 935"/>
              <a:gd name="T23" fmla="*/ 20 h 762"/>
              <a:gd name="T24" fmla="*/ 289 w 935"/>
              <a:gd name="T25" fmla="*/ 39 h 762"/>
              <a:gd name="T26" fmla="*/ 501 w 935"/>
              <a:gd name="T27" fmla="*/ 49 h 762"/>
              <a:gd name="T28" fmla="*/ 934 w 935"/>
              <a:gd name="T29" fmla="*/ 347 h 762"/>
              <a:gd name="T30" fmla="*/ 867 w 935"/>
              <a:gd name="T31" fmla="*/ 511 h 762"/>
              <a:gd name="T32" fmla="*/ 809 w 935"/>
              <a:gd name="T33" fmla="*/ 655 h 762"/>
              <a:gd name="T34" fmla="*/ 722 w 935"/>
              <a:gd name="T35" fmla="*/ 761 h 762"/>
              <a:gd name="T36" fmla="*/ 693 w 935"/>
              <a:gd name="T37" fmla="*/ 694 h 762"/>
              <a:gd name="T38" fmla="*/ 751 w 935"/>
              <a:gd name="T39" fmla="*/ 684 h 762"/>
              <a:gd name="T40" fmla="*/ 770 w 935"/>
              <a:gd name="T41" fmla="*/ 588 h 762"/>
              <a:gd name="T42" fmla="*/ 847 w 935"/>
              <a:gd name="T43" fmla="*/ 463 h 762"/>
              <a:gd name="T44" fmla="*/ 780 w 935"/>
              <a:gd name="T45" fmla="*/ 174 h 762"/>
              <a:gd name="T46" fmla="*/ 443 w 935"/>
              <a:gd name="T47" fmla="*/ 97 h 762"/>
              <a:gd name="T48" fmla="*/ 270 w 935"/>
              <a:gd name="T49" fmla="*/ 87 h 762"/>
              <a:gd name="T50" fmla="*/ 221 w 935"/>
              <a:gd name="T51" fmla="*/ 126 h 762"/>
              <a:gd name="T52" fmla="*/ 212 w 935"/>
              <a:gd name="T53" fmla="*/ 154 h 762"/>
              <a:gd name="T54" fmla="*/ 48 w 935"/>
              <a:gd name="T55" fmla="*/ 309 h 762"/>
              <a:gd name="T56" fmla="*/ 48 w 935"/>
              <a:gd name="T57" fmla="*/ 395 h 762"/>
              <a:gd name="T58" fmla="*/ 67 w 935"/>
              <a:gd name="T59" fmla="*/ 405 h 762"/>
              <a:gd name="T60" fmla="*/ 173 w 935"/>
              <a:gd name="T61" fmla="*/ 472 h 762"/>
              <a:gd name="T62" fmla="*/ 279 w 935"/>
              <a:gd name="T63" fmla="*/ 694 h 762"/>
              <a:gd name="T64" fmla="*/ 327 w 935"/>
              <a:gd name="T65" fmla="*/ 694 h 762"/>
              <a:gd name="T66" fmla="*/ 337 w 935"/>
              <a:gd name="T67" fmla="*/ 559 h 762"/>
              <a:gd name="T68" fmla="*/ 501 w 935"/>
              <a:gd name="T69" fmla="*/ 578 h 762"/>
              <a:gd name="T70" fmla="*/ 655 w 935"/>
              <a:gd name="T71" fmla="*/ 569 h 762"/>
              <a:gd name="T72" fmla="*/ 693 w 935"/>
              <a:gd name="T73" fmla="*/ 636 h 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35" h="762">
                <a:moveTo>
                  <a:pt x="722" y="761"/>
                </a:moveTo>
                <a:lnTo>
                  <a:pt x="722" y="761"/>
                </a:lnTo>
                <a:cubicBezTo>
                  <a:pt x="684" y="761"/>
                  <a:pt x="655" y="742"/>
                  <a:pt x="645" y="713"/>
                </a:cubicBezTo>
                <a:cubicBezTo>
                  <a:pt x="645" y="704"/>
                  <a:pt x="645" y="704"/>
                  <a:pt x="645" y="704"/>
                </a:cubicBezTo>
                <a:cubicBezTo>
                  <a:pt x="636" y="636"/>
                  <a:pt x="636" y="636"/>
                  <a:pt x="636" y="636"/>
                </a:cubicBezTo>
                <a:cubicBezTo>
                  <a:pt x="636" y="627"/>
                  <a:pt x="636" y="627"/>
                  <a:pt x="626" y="617"/>
                </a:cubicBezTo>
                <a:cubicBezTo>
                  <a:pt x="626" y="607"/>
                  <a:pt x="626" y="607"/>
                  <a:pt x="626" y="607"/>
                </a:cubicBezTo>
                <a:cubicBezTo>
                  <a:pt x="588" y="617"/>
                  <a:pt x="539" y="627"/>
                  <a:pt x="501" y="627"/>
                </a:cubicBezTo>
                <a:cubicBezTo>
                  <a:pt x="462" y="627"/>
                  <a:pt x="414" y="617"/>
                  <a:pt x="376" y="617"/>
                </a:cubicBezTo>
                <a:cubicBezTo>
                  <a:pt x="376" y="694"/>
                  <a:pt x="376" y="694"/>
                  <a:pt x="376" y="694"/>
                </a:cubicBezTo>
                <a:cubicBezTo>
                  <a:pt x="376" y="732"/>
                  <a:pt x="347" y="761"/>
                  <a:pt x="308" y="761"/>
                </a:cubicBezTo>
                <a:cubicBezTo>
                  <a:pt x="270" y="761"/>
                  <a:pt x="241" y="742"/>
                  <a:pt x="231" y="704"/>
                </a:cubicBezTo>
                <a:cubicBezTo>
                  <a:pt x="192" y="530"/>
                  <a:pt x="192" y="530"/>
                  <a:pt x="192" y="530"/>
                </a:cubicBezTo>
                <a:cubicBezTo>
                  <a:pt x="192" y="530"/>
                  <a:pt x="173" y="521"/>
                  <a:pt x="164" y="521"/>
                </a:cubicBezTo>
                <a:cubicBezTo>
                  <a:pt x="144" y="511"/>
                  <a:pt x="115" y="501"/>
                  <a:pt x="106" y="492"/>
                </a:cubicBezTo>
                <a:cubicBezTo>
                  <a:pt x="87" y="472"/>
                  <a:pt x="67" y="463"/>
                  <a:pt x="48" y="453"/>
                </a:cubicBezTo>
                <a:cubicBezTo>
                  <a:pt x="38" y="453"/>
                  <a:pt x="38" y="444"/>
                  <a:pt x="29" y="444"/>
                </a:cubicBezTo>
                <a:cubicBezTo>
                  <a:pt x="10" y="434"/>
                  <a:pt x="0" y="415"/>
                  <a:pt x="0" y="395"/>
                </a:cubicBezTo>
                <a:cubicBezTo>
                  <a:pt x="0" y="309"/>
                  <a:pt x="0" y="309"/>
                  <a:pt x="0" y="309"/>
                </a:cubicBezTo>
                <a:cubicBezTo>
                  <a:pt x="0" y="280"/>
                  <a:pt x="19" y="260"/>
                  <a:pt x="48" y="260"/>
                </a:cubicBezTo>
                <a:cubicBezTo>
                  <a:pt x="67" y="260"/>
                  <a:pt x="77" y="241"/>
                  <a:pt x="96" y="212"/>
                </a:cubicBezTo>
                <a:cubicBezTo>
                  <a:pt x="106" y="193"/>
                  <a:pt x="125" y="164"/>
                  <a:pt x="164" y="135"/>
                </a:cubicBezTo>
                <a:cubicBezTo>
                  <a:pt x="106" y="68"/>
                  <a:pt x="106" y="68"/>
                  <a:pt x="106" y="68"/>
                </a:cubicBezTo>
                <a:cubicBezTo>
                  <a:pt x="96" y="58"/>
                  <a:pt x="96" y="39"/>
                  <a:pt x="106" y="20"/>
                </a:cubicBezTo>
                <a:cubicBezTo>
                  <a:pt x="115" y="10"/>
                  <a:pt x="135" y="0"/>
                  <a:pt x="154" y="10"/>
                </a:cubicBezTo>
                <a:cubicBezTo>
                  <a:pt x="192" y="10"/>
                  <a:pt x="270" y="29"/>
                  <a:pt x="289" y="39"/>
                </a:cubicBezTo>
                <a:cubicBezTo>
                  <a:pt x="308" y="49"/>
                  <a:pt x="395" y="49"/>
                  <a:pt x="443" y="49"/>
                </a:cubicBezTo>
                <a:cubicBezTo>
                  <a:pt x="462" y="49"/>
                  <a:pt x="482" y="49"/>
                  <a:pt x="501" y="49"/>
                </a:cubicBezTo>
                <a:cubicBezTo>
                  <a:pt x="616" y="49"/>
                  <a:pt x="722" y="77"/>
                  <a:pt x="809" y="135"/>
                </a:cubicBezTo>
                <a:cubicBezTo>
                  <a:pt x="886" y="193"/>
                  <a:pt x="934" y="270"/>
                  <a:pt x="934" y="347"/>
                </a:cubicBezTo>
                <a:cubicBezTo>
                  <a:pt x="934" y="395"/>
                  <a:pt x="924" y="444"/>
                  <a:pt x="886" y="492"/>
                </a:cubicBezTo>
                <a:cubicBezTo>
                  <a:pt x="886" y="501"/>
                  <a:pt x="876" y="501"/>
                  <a:pt x="867" y="511"/>
                </a:cubicBezTo>
                <a:cubicBezTo>
                  <a:pt x="847" y="550"/>
                  <a:pt x="828" y="569"/>
                  <a:pt x="819" y="607"/>
                </a:cubicBezTo>
                <a:cubicBezTo>
                  <a:pt x="809" y="627"/>
                  <a:pt x="809" y="636"/>
                  <a:pt x="809" y="655"/>
                </a:cubicBezTo>
                <a:cubicBezTo>
                  <a:pt x="799" y="665"/>
                  <a:pt x="799" y="675"/>
                  <a:pt x="799" y="694"/>
                </a:cubicBezTo>
                <a:cubicBezTo>
                  <a:pt x="799" y="732"/>
                  <a:pt x="761" y="761"/>
                  <a:pt x="722" y="761"/>
                </a:cubicBezTo>
                <a:close/>
                <a:moveTo>
                  <a:pt x="693" y="694"/>
                </a:moveTo>
                <a:lnTo>
                  <a:pt x="693" y="694"/>
                </a:lnTo>
                <a:cubicBezTo>
                  <a:pt x="703" y="704"/>
                  <a:pt x="713" y="713"/>
                  <a:pt x="722" y="713"/>
                </a:cubicBezTo>
                <a:cubicBezTo>
                  <a:pt x="742" y="713"/>
                  <a:pt x="751" y="704"/>
                  <a:pt x="751" y="684"/>
                </a:cubicBezTo>
                <a:cubicBezTo>
                  <a:pt x="751" y="675"/>
                  <a:pt x="751" y="655"/>
                  <a:pt x="751" y="646"/>
                </a:cubicBezTo>
                <a:cubicBezTo>
                  <a:pt x="761" y="627"/>
                  <a:pt x="761" y="607"/>
                  <a:pt x="770" y="588"/>
                </a:cubicBezTo>
                <a:cubicBezTo>
                  <a:pt x="780" y="540"/>
                  <a:pt x="809" y="511"/>
                  <a:pt x="828" y="482"/>
                </a:cubicBezTo>
                <a:cubicBezTo>
                  <a:pt x="838" y="472"/>
                  <a:pt x="838" y="463"/>
                  <a:pt x="847" y="463"/>
                </a:cubicBezTo>
                <a:cubicBezTo>
                  <a:pt x="876" y="424"/>
                  <a:pt x="886" y="386"/>
                  <a:pt x="886" y="347"/>
                </a:cubicBezTo>
                <a:cubicBezTo>
                  <a:pt x="886" y="280"/>
                  <a:pt x="847" y="222"/>
                  <a:pt x="780" y="174"/>
                </a:cubicBezTo>
                <a:cubicBezTo>
                  <a:pt x="703" y="126"/>
                  <a:pt x="607" y="97"/>
                  <a:pt x="501" y="97"/>
                </a:cubicBezTo>
                <a:cubicBezTo>
                  <a:pt x="482" y="97"/>
                  <a:pt x="462" y="97"/>
                  <a:pt x="443" y="97"/>
                </a:cubicBezTo>
                <a:lnTo>
                  <a:pt x="443" y="97"/>
                </a:lnTo>
                <a:cubicBezTo>
                  <a:pt x="433" y="97"/>
                  <a:pt x="308" y="106"/>
                  <a:pt x="270" y="87"/>
                </a:cubicBezTo>
                <a:cubicBezTo>
                  <a:pt x="260" y="77"/>
                  <a:pt x="202" y="68"/>
                  <a:pt x="164" y="58"/>
                </a:cubicBezTo>
                <a:cubicBezTo>
                  <a:pt x="221" y="126"/>
                  <a:pt x="221" y="126"/>
                  <a:pt x="221" y="126"/>
                </a:cubicBezTo>
                <a:cubicBezTo>
                  <a:pt x="221" y="126"/>
                  <a:pt x="221" y="135"/>
                  <a:pt x="221" y="145"/>
                </a:cubicBezTo>
                <a:cubicBezTo>
                  <a:pt x="221" y="145"/>
                  <a:pt x="221" y="154"/>
                  <a:pt x="212" y="154"/>
                </a:cubicBezTo>
                <a:cubicBezTo>
                  <a:pt x="173" y="183"/>
                  <a:pt x="154" y="222"/>
                  <a:pt x="135" y="241"/>
                </a:cubicBezTo>
                <a:cubicBezTo>
                  <a:pt x="115" y="280"/>
                  <a:pt x="96" y="299"/>
                  <a:pt x="48" y="309"/>
                </a:cubicBezTo>
                <a:lnTo>
                  <a:pt x="48" y="309"/>
                </a:lnTo>
                <a:cubicBezTo>
                  <a:pt x="48" y="395"/>
                  <a:pt x="48" y="395"/>
                  <a:pt x="48" y="395"/>
                </a:cubicBezTo>
                <a:lnTo>
                  <a:pt x="48" y="395"/>
                </a:lnTo>
                <a:cubicBezTo>
                  <a:pt x="58" y="405"/>
                  <a:pt x="58" y="405"/>
                  <a:pt x="67" y="405"/>
                </a:cubicBezTo>
                <a:cubicBezTo>
                  <a:pt x="87" y="415"/>
                  <a:pt x="115" y="424"/>
                  <a:pt x="144" y="453"/>
                </a:cubicBezTo>
                <a:cubicBezTo>
                  <a:pt x="144" y="463"/>
                  <a:pt x="164" y="472"/>
                  <a:pt x="173" y="472"/>
                </a:cubicBezTo>
                <a:cubicBezTo>
                  <a:pt x="202" y="482"/>
                  <a:pt x="241" y="492"/>
                  <a:pt x="241" y="521"/>
                </a:cubicBezTo>
                <a:cubicBezTo>
                  <a:pt x="279" y="694"/>
                  <a:pt x="279" y="694"/>
                  <a:pt x="279" y="694"/>
                </a:cubicBezTo>
                <a:cubicBezTo>
                  <a:pt x="289" y="704"/>
                  <a:pt x="298" y="713"/>
                  <a:pt x="308" y="713"/>
                </a:cubicBezTo>
                <a:cubicBezTo>
                  <a:pt x="318" y="713"/>
                  <a:pt x="327" y="704"/>
                  <a:pt x="327" y="694"/>
                </a:cubicBezTo>
                <a:cubicBezTo>
                  <a:pt x="327" y="588"/>
                  <a:pt x="327" y="588"/>
                  <a:pt x="327" y="588"/>
                </a:cubicBezTo>
                <a:cubicBezTo>
                  <a:pt x="327" y="578"/>
                  <a:pt x="337" y="569"/>
                  <a:pt x="337" y="559"/>
                </a:cubicBezTo>
                <a:cubicBezTo>
                  <a:pt x="347" y="559"/>
                  <a:pt x="356" y="559"/>
                  <a:pt x="356" y="559"/>
                </a:cubicBezTo>
                <a:cubicBezTo>
                  <a:pt x="405" y="569"/>
                  <a:pt x="453" y="578"/>
                  <a:pt x="501" y="578"/>
                </a:cubicBezTo>
                <a:cubicBezTo>
                  <a:pt x="539" y="578"/>
                  <a:pt x="588" y="569"/>
                  <a:pt x="626" y="559"/>
                </a:cubicBezTo>
                <a:cubicBezTo>
                  <a:pt x="636" y="559"/>
                  <a:pt x="645" y="559"/>
                  <a:pt x="655" y="569"/>
                </a:cubicBezTo>
                <a:cubicBezTo>
                  <a:pt x="665" y="578"/>
                  <a:pt x="665" y="578"/>
                  <a:pt x="665" y="578"/>
                </a:cubicBezTo>
                <a:cubicBezTo>
                  <a:pt x="684" y="598"/>
                  <a:pt x="684" y="617"/>
                  <a:pt x="693" y="636"/>
                </a:cubicBezTo>
                <a:lnTo>
                  <a:pt x="693" y="6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4" name="Freeform 623">
            <a:extLst>
              <a:ext uri="{FF2B5EF4-FFF2-40B4-BE49-F238E27FC236}">
                <a16:creationId xmlns:a16="http://schemas.microsoft.com/office/drawing/2014/main" id="{23AE266C-6079-8E45-ABFD-B5769FCE9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9237" y="4834094"/>
            <a:ext cx="106885" cy="73484"/>
          </a:xfrm>
          <a:custGeom>
            <a:avLst/>
            <a:gdLst>
              <a:gd name="T0" fmla="*/ 19 w 213"/>
              <a:gd name="T1" fmla="*/ 145 h 146"/>
              <a:gd name="T2" fmla="*/ 19 w 213"/>
              <a:gd name="T3" fmla="*/ 145 h 146"/>
              <a:gd name="T4" fmla="*/ 0 w 213"/>
              <a:gd name="T5" fmla="*/ 125 h 146"/>
              <a:gd name="T6" fmla="*/ 9 w 213"/>
              <a:gd name="T7" fmla="*/ 106 h 146"/>
              <a:gd name="T8" fmla="*/ 9 w 213"/>
              <a:gd name="T9" fmla="*/ 106 h 146"/>
              <a:gd name="T10" fmla="*/ 67 w 213"/>
              <a:gd name="T11" fmla="*/ 87 h 146"/>
              <a:gd name="T12" fmla="*/ 57 w 213"/>
              <a:gd name="T13" fmla="*/ 77 h 146"/>
              <a:gd name="T14" fmla="*/ 48 w 213"/>
              <a:gd name="T15" fmla="*/ 29 h 146"/>
              <a:gd name="T16" fmla="*/ 96 w 213"/>
              <a:gd name="T17" fmla="*/ 0 h 146"/>
              <a:gd name="T18" fmla="*/ 134 w 213"/>
              <a:gd name="T19" fmla="*/ 19 h 146"/>
              <a:gd name="T20" fmla="*/ 134 w 213"/>
              <a:gd name="T21" fmla="*/ 68 h 146"/>
              <a:gd name="T22" fmla="*/ 192 w 213"/>
              <a:gd name="T23" fmla="*/ 58 h 146"/>
              <a:gd name="T24" fmla="*/ 212 w 213"/>
              <a:gd name="T25" fmla="*/ 68 h 146"/>
              <a:gd name="T26" fmla="*/ 192 w 213"/>
              <a:gd name="T27" fmla="*/ 87 h 146"/>
              <a:gd name="T28" fmla="*/ 134 w 213"/>
              <a:gd name="T29" fmla="*/ 96 h 146"/>
              <a:gd name="T30" fmla="*/ 115 w 213"/>
              <a:gd name="T31" fmla="*/ 96 h 146"/>
              <a:gd name="T32" fmla="*/ 67 w 213"/>
              <a:gd name="T33" fmla="*/ 125 h 146"/>
              <a:gd name="T34" fmla="*/ 19 w 213"/>
              <a:gd name="T35" fmla="*/ 145 h 146"/>
              <a:gd name="T36" fmla="*/ 96 w 213"/>
              <a:gd name="T37" fmla="*/ 29 h 146"/>
              <a:gd name="T38" fmla="*/ 96 w 213"/>
              <a:gd name="T39" fmla="*/ 29 h 146"/>
              <a:gd name="T40" fmla="*/ 86 w 213"/>
              <a:gd name="T41" fmla="*/ 29 h 146"/>
              <a:gd name="T42" fmla="*/ 77 w 213"/>
              <a:gd name="T43" fmla="*/ 39 h 146"/>
              <a:gd name="T44" fmla="*/ 77 w 213"/>
              <a:gd name="T45" fmla="*/ 58 h 146"/>
              <a:gd name="T46" fmla="*/ 96 w 213"/>
              <a:gd name="T47" fmla="*/ 58 h 146"/>
              <a:gd name="T48" fmla="*/ 106 w 213"/>
              <a:gd name="T49" fmla="*/ 58 h 146"/>
              <a:gd name="T50" fmla="*/ 106 w 213"/>
              <a:gd name="T51" fmla="*/ 39 h 146"/>
              <a:gd name="T52" fmla="*/ 96 w 213"/>
              <a:gd name="T53" fmla="*/ 29 h 146"/>
              <a:gd name="T54" fmla="*/ 106 w 213"/>
              <a:gd name="T55" fmla="*/ 39 h 146"/>
              <a:gd name="T56" fmla="*/ 106 w 213"/>
              <a:gd name="T57" fmla="*/ 3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13" h="146">
                <a:moveTo>
                  <a:pt x="19" y="145"/>
                </a:moveTo>
                <a:lnTo>
                  <a:pt x="19" y="145"/>
                </a:lnTo>
                <a:cubicBezTo>
                  <a:pt x="9" y="145"/>
                  <a:pt x="0" y="135"/>
                  <a:pt x="0" y="125"/>
                </a:cubicBezTo>
                <a:cubicBezTo>
                  <a:pt x="0" y="125"/>
                  <a:pt x="0" y="116"/>
                  <a:pt x="9" y="106"/>
                </a:cubicBezTo>
                <a:lnTo>
                  <a:pt x="9" y="106"/>
                </a:lnTo>
                <a:cubicBezTo>
                  <a:pt x="19" y="106"/>
                  <a:pt x="48" y="96"/>
                  <a:pt x="67" y="87"/>
                </a:cubicBezTo>
                <a:lnTo>
                  <a:pt x="57" y="77"/>
                </a:lnTo>
                <a:cubicBezTo>
                  <a:pt x="48" y="68"/>
                  <a:pt x="38" y="48"/>
                  <a:pt x="48" y="29"/>
                </a:cubicBezTo>
                <a:cubicBezTo>
                  <a:pt x="57" y="10"/>
                  <a:pt x="77" y="0"/>
                  <a:pt x="96" y="0"/>
                </a:cubicBezTo>
                <a:cubicBezTo>
                  <a:pt x="115" y="0"/>
                  <a:pt x="134" y="10"/>
                  <a:pt x="134" y="19"/>
                </a:cubicBezTo>
                <a:cubicBezTo>
                  <a:pt x="144" y="39"/>
                  <a:pt x="144" y="48"/>
                  <a:pt x="134" y="68"/>
                </a:cubicBezTo>
                <a:cubicBezTo>
                  <a:pt x="154" y="68"/>
                  <a:pt x="173" y="58"/>
                  <a:pt x="192" y="58"/>
                </a:cubicBezTo>
                <a:cubicBezTo>
                  <a:pt x="202" y="58"/>
                  <a:pt x="202" y="58"/>
                  <a:pt x="212" y="68"/>
                </a:cubicBezTo>
                <a:cubicBezTo>
                  <a:pt x="212" y="77"/>
                  <a:pt x="202" y="87"/>
                  <a:pt x="192" y="87"/>
                </a:cubicBezTo>
                <a:cubicBezTo>
                  <a:pt x="192" y="87"/>
                  <a:pt x="163" y="96"/>
                  <a:pt x="134" y="96"/>
                </a:cubicBezTo>
                <a:cubicBezTo>
                  <a:pt x="125" y="96"/>
                  <a:pt x="115" y="96"/>
                  <a:pt x="115" y="96"/>
                </a:cubicBezTo>
                <a:cubicBezTo>
                  <a:pt x="96" y="106"/>
                  <a:pt x="86" y="116"/>
                  <a:pt x="67" y="125"/>
                </a:cubicBezTo>
                <a:cubicBezTo>
                  <a:pt x="38" y="135"/>
                  <a:pt x="19" y="145"/>
                  <a:pt x="19" y="145"/>
                </a:cubicBezTo>
                <a:close/>
                <a:moveTo>
                  <a:pt x="96" y="29"/>
                </a:moveTo>
                <a:lnTo>
                  <a:pt x="96" y="29"/>
                </a:lnTo>
                <a:cubicBezTo>
                  <a:pt x="96" y="29"/>
                  <a:pt x="96" y="29"/>
                  <a:pt x="86" y="29"/>
                </a:cubicBezTo>
                <a:cubicBezTo>
                  <a:pt x="86" y="29"/>
                  <a:pt x="86" y="29"/>
                  <a:pt x="77" y="39"/>
                </a:cubicBezTo>
                <a:cubicBezTo>
                  <a:pt x="77" y="48"/>
                  <a:pt x="77" y="48"/>
                  <a:pt x="77" y="58"/>
                </a:cubicBezTo>
                <a:cubicBezTo>
                  <a:pt x="86" y="58"/>
                  <a:pt x="86" y="58"/>
                  <a:pt x="96" y="58"/>
                </a:cubicBezTo>
                <a:cubicBezTo>
                  <a:pt x="106" y="58"/>
                  <a:pt x="106" y="58"/>
                  <a:pt x="106" y="58"/>
                </a:cubicBezTo>
                <a:cubicBezTo>
                  <a:pt x="106" y="48"/>
                  <a:pt x="106" y="39"/>
                  <a:pt x="106" y="39"/>
                </a:cubicBezTo>
                <a:cubicBezTo>
                  <a:pt x="106" y="29"/>
                  <a:pt x="96" y="29"/>
                  <a:pt x="96" y="29"/>
                </a:cubicBezTo>
                <a:close/>
                <a:moveTo>
                  <a:pt x="106" y="39"/>
                </a:moveTo>
                <a:lnTo>
                  <a:pt x="106" y="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5" name="Freeform 624">
            <a:extLst>
              <a:ext uri="{FF2B5EF4-FFF2-40B4-BE49-F238E27FC236}">
                <a16:creationId xmlns:a16="http://schemas.microsoft.com/office/drawing/2014/main" id="{EEEA8D2B-2D4F-4C45-923E-9911EA7F3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6314" y="4891990"/>
            <a:ext cx="24494" cy="24495"/>
          </a:xfrm>
          <a:custGeom>
            <a:avLst/>
            <a:gdLst>
              <a:gd name="T0" fmla="*/ 0 w 50"/>
              <a:gd name="T1" fmla="*/ 19 h 49"/>
              <a:gd name="T2" fmla="*/ 0 w 50"/>
              <a:gd name="T3" fmla="*/ 19 h 49"/>
              <a:gd name="T4" fmla="*/ 29 w 50"/>
              <a:gd name="T5" fmla="*/ 0 h 49"/>
              <a:gd name="T6" fmla="*/ 49 w 50"/>
              <a:gd name="T7" fmla="*/ 19 h 49"/>
              <a:gd name="T8" fmla="*/ 29 w 50"/>
              <a:gd name="T9" fmla="*/ 48 h 49"/>
              <a:gd name="T10" fmla="*/ 0 w 50"/>
              <a:gd name="T11" fmla="*/ 1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" h="49">
                <a:moveTo>
                  <a:pt x="0" y="19"/>
                </a:moveTo>
                <a:lnTo>
                  <a:pt x="0" y="19"/>
                </a:lnTo>
                <a:cubicBezTo>
                  <a:pt x="0" y="9"/>
                  <a:pt x="10" y="0"/>
                  <a:pt x="29" y="0"/>
                </a:cubicBezTo>
                <a:cubicBezTo>
                  <a:pt x="39" y="0"/>
                  <a:pt x="49" y="9"/>
                  <a:pt x="49" y="19"/>
                </a:cubicBezTo>
                <a:cubicBezTo>
                  <a:pt x="49" y="38"/>
                  <a:pt x="39" y="48"/>
                  <a:pt x="29" y="48"/>
                </a:cubicBezTo>
                <a:cubicBezTo>
                  <a:pt x="10" y="48"/>
                  <a:pt x="0" y="38"/>
                  <a:pt x="0" y="1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6" name="Freeform 625">
            <a:extLst>
              <a:ext uri="{FF2B5EF4-FFF2-40B4-BE49-F238E27FC236}">
                <a16:creationId xmlns:a16="http://schemas.microsoft.com/office/drawing/2014/main" id="{90A2BCD1-437B-BB41-A3C5-C448685B7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4332" y="4838548"/>
            <a:ext cx="118020" cy="40082"/>
          </a:xfrm>
          <a:custGeom>
            <a:avLst/>
            <a:gdLst>
              <a:gd name="T0" fmla="*/ 202 w 232"/>
              <a:gd name="T1" fmla="*/ 77 h 78"/>
              <a:gd name="T2" fmla="*/ 202 w 232"/>
              <a:gd name="T3" fmla="*/ 77 h 78"/>
              <a:gd name="T4" fmla="*/ 192 w 232"/>
              <a:gd name="T5" fmla="*/ 77 h 78"/>
              <a:gd name="T6" fmla="*/ 106 w 232"/>
              <a:gd name="T7" fmla="*/ 58 h 78"/>
              <a:gd name="T8" fmla="*/ 29 w 232"/>
              <a:gd name="T9" fmla="*/ 58 h 78"/>
              <a:gd name="T10" fmla="*/ 0 w 232"/>
              <a:gd name="T11" fmla="*/ 38 h 78"/>
              <a:gd name="T12" fmla="*/ 19 w 232"/>
              <a:gd name="T13" fmla="*/ 9 h 78"/>
              <a:gd name="T14" fmla="*/ 106 w 232"/>
              <a:gd name="T15" fmla="*/ 0 h 78"/>
              <a:gd name="T16" fmla="*/ 212 w 232"/>
              <a:gd name="T17" fmla="*/ 29 h 78"/>
              <a:gd name="T18" fmla="*/ 231 w 232"/>
              <a:gd name="T19" fmla="*/ 58 h 78"/>
              <a:gd name="T20" fmla="*/ 202 w 232"/>
              <a:gd name="T21" fmla="*/ 77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78">
                <a:moveTo>
                  <a:pt x="202" y="77"/>
                </a:moveTo>
                <a:lnTo>
                  <a:pt x="202" y="77"/>
                </a:lnTo>
                <a:cubicBezTo>
                  <a:pt x="202" y="77"/>
                  <a:pt x="202" y="77"/>
                  <a:pt x="192" y="77"/>
                </a:cubicBezTo>
                <a:cubicBezTo>
                  <a:pt x="164" y="67"/>
                  <a:pt x="144" y="58"/>
                  <a:pt x="106" y="58"/>
                </a:cubicBezTo>
                <a:cubicBezTo>
                  <a:pt x="87" y="48"/>
                  <a:pt x="48" y="48"/>
                  <a:pt x="29" y="58"/>
                </a:cubicBezTo>
                <a:cubicBezTo>
                  <a:pt x="19" y="58"/>
                  <a:pt x="0" y="48"/>
                  <a:pt x="0" y="38"/>
                </a:cubicBezTo>
                <a:cubicBezTo>
                  <a:pt x="0" y="19"/>
                  <a:pt x="9" y="9"/>
                  <a:pt x="19" y="9"/>
                </a:cubicBezTo>
                <a:cubicBezTo>
                  <a:pt x="38" y="0"/>
                  <a:pt x="87" y="0"/>
                  <a:pt x="106" y="0"/>
                </a:cubicBezTo>
                <a:cubicBezTo>
                  <a:pt x="154" y="9"/>
                  <a:pt x="173" y="19"/>
                  <a:pt x="212" y="29"/>
                </a:cubicBezTo>
                <a:cubicBezTo>
                  <a:pt x="221" y="29"/>
                  <a:pt x="231" y="48"/>
                  <a:pt x="231" y="58"/>
                </a:cubicBezTo>
                <a:cubicBezTo>
                  <a:pt x="221" y="67"/>
                  <a:pt x="212" y="77"/>
                  <a:pt x="202" y="7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7" name="Freeform 626">
            <a:extLst>
              <a:ext uri="{FF2B5EF4-FFF2-40B4-BE49-F238E27FC236}">
                <a16:creationId xmlns:a16="http://schemas.microsoft.com/office/drawing/2014/main" id="{854FB0D2-8058-FA4C-81EE-CC63E28A8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911" y="3181829"/>
            <a:ext cx="460941" cy="641311"/>
          </a:xfrm>
          <a:custGeom>
            <a:avLst/>
            <a:gdLst>
              <a:gd name="T0" fmla="*/ 875 w 915"/>
              <a:gd name="T1" fmla="*/ 1270 h 1271"/>
              <a:gd name="T2" fmla="*/ 875 w 915"/>
              <a:gd name="T3" fmla="*/ 1270 h 1271"/>
              <a:gd name="T4" fmla="*/ 38 w 915"/>
              <a:gd name="T5" fmla="*/ 1270 h 1271"/>
              <a:gd name="T6" fmla="*/ 0 w 915"/>
              <a:gd name="T7" fmla="*/ 1232 h 1271"/>
              <a:gd name="T8" fmla="*/ 0 w 915"/>
              <a:gd name="T9" fmla="*/ 38 h 1271"/>
              <a:gd name="T10" fmla="*/ 38 w 915"/>
              <a:gd name="T11" fmla="*/ 0 h 1271"/>
              <a:gd name="T12" fmla="*/ 875 w 915"/>
              <a:gd name="T13" fmla="*/ 0 h 1271"/>
              <a:gd name="T14" fmla="*/ 914 w 915"/>
              <a:gd name="T15" fmla="*/ 38 h 1271"/>
              <a:gd name="T16" fmla="*/ 914 w 915"/>
              <a:gd name="T17" fmla="*/ 1232 h 1271"/>
              <a:gd name="T18" fmla="*/ 875 w 915"/>
              <a:gd name="T19" fmla="*/ 1270 h 1271"/>
              <a:gd name="T20" fmla="*/ 48 w 915"/>
              <a:gd name="T21" fmla="*/ 1212 h 1271"/>
              <a:gd name="T22" fmla="*/ 48 w 915"/>
              <a:gd name="T23" fmla="*/ 1212 h 1271"/>
              <a:gd name="T24" fmla="*/ 865 w 915"/>
              <a:gd name="T25" fmla="*/ 1212 h 1271"/>
              <a:gd name="T26" fmla="*/ 865 w 915"/>
              <a:gd name="T27" fmla="*/ 48 h 1271"/>
              <a:gd name="T28" fmla="*/ 48 w 915"/>
              <a:gd name="T29" fmla="*/ 48 h 1271"/>
              <a:gd name="T30" fmla="*/ 48 w 915"/>
              <a:gd name="T31" fmla="*/ 1212 h 1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5" h="1271">
                <a:moveTo>
                  <a:pt x="875" y="1270"/>
                </a:moveTo>
                <a:lnTo>
                  <a:pt x="875" y="1270"/>
                </a:lnTo>
                <a:cubicBezTo>
                  <a:pt x="38" y="1270"/>
                  <a:pt x="38" y="1270"/>
                  <a:pt x="38" y="1270"/>
                </a:cubicBezTo>
                <a:cubicBezTo>
                  <a:pt x="19" y="1270"/>
                  <a:pt x="0" y="1251"/>
                  <a:pt x="0" y="12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19"/>
                  <a:pt x="19" y="0"/>
                  <a:pt x="38" y="0"/>
                </a:cubicBezTo>
                <a:cubicBezTo>
                  <a:pt x="875" y="0"/>
                  <a:pt x="875" y="0"/>
                  <a:pt x="875" y="0"/>
                </a:cubicBezTo>
                <a:cubicBezTo>
                  <a:pt x="894" y="0"/>
                  <a:pt x="914" y="19"/>
                  <a:pt x="914" y="38"/>
                </a:cubicBezTo>
                <a:cubicBezTo>
                  <a:pt x="914" y="1232"/>
                  <a:pt x="914" y="1232"/>
                  <a:pt x="914" y="1232"/>
                </a:cubicBezTo>
                <a:cubicBezTo>
                  <a:pt x="914" y="1251"/>
                  <a:pt x="894" y="1270"/>
                  <a:pt x="875" y="1270"/>
                </a:cubicBezTo>
                <a:close/>
                <a:moveTo>
                  <a:pt x="48" y="1212"/>
                </a:moveTo>
                <a:lnTo>
                  <a:pt x="48" y="1212"/>
                </a:lnTo>
                <a:cubicBezTo>
                  <a:pt x="865" y="1212"/>
                  <a:pt x="865" y="1212"/>
                  <a:pt x="865" y="1212"/>
                </a:cubicBezTo>
                <a:cubicBezTo>
                  <a:pt x="865" y="48"/>
                  <a:pt x="865" y="48"/>
                  <a:pt x="865" y="48"/>
                </a:cubicBezTo>
                <a:cubicBezTo>
                  <a:pt x="48" y="48"/>
                  <a:pt x="48" y="48"/>
                  <a:pt x="48" y="48"/>
                </a:cubicBezTo>
                <a:lnTo>
                  <a:pt x="48" y="121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8" name="Freeform 627">
            <a:extLst>
              <a:ext uri="{FF2B5EF4-FFF2-40B4-BE49-F238E27FC236}">
                <a16:creationId xmlns:a16="http://schemas.microsoft.com/office/drawing/2014/main" id="{70D8D097-FD3E-764F-8FCA-08FC853D0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9485" y="3714028"/>
            <a:ext cx="24494" cy="24494"/>
          </a:xfrm>
          <a:custGeom>
            <a:avLst/>
            <a:gdLst>
              <a:gd name="T0" fmla="*/ 29 w 49"/>
              <a:gd name="T1" fmla="*/ 48 h 49"/>
              <a:gd name="T2" fmla="*/ 29 w 49"/>
              <a:gd name="T3" fmla="*/ 48 h 49"/>
              <a:gd name="T4" fmla="*/ 29 w 49"/>
              <a:gd name="T5" fmla="*/ 48 h 49"/>
              <a:gd name="T6" fmla="*/ 0 w 49"/>
              <a:gd name="T7" fmla="*/ 19 h 49"/>
              <a:gd name="T8" fmla="*/ 29 w 49"/>
              <a:gd name="T9" fmla="*/ 0 h 49"/>
              <a:gd name="T10" fmla="*/ 29 w 49"/>
              <a:gd name="T11" fmla="*/ 0 h 49"/>
              <a:gd name="T12" fmla="*/ 48 w 49"/>
              <a:gd name="T13" fmla="*/ 19 h 49"/>
              <a:gd name="T14" fmla="*/ 29 w 49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" h="49">
                <a:moveTo>
                  <a:pt x="29" y="48"/>
                </a:moveTo>
                <a:lnTo>
                  <a:pt x="29" y="48"/>
                </a:lnTo>
                <a:lnTo>
                  <a:pt x="29" y="48"/>
                </a:lnTo>
                <a:cubicBezTo>
                  <a:pt x="10" y="48"/>
                  <a:pt x="0" y="39"/>
                  <a:pt x="0" y="19"/>
                </a:cubicBezTo>
                <a:cubicBezTo>
                  <a:pt x="0" y="10"/>
                  <a:pt x="10" y="0"/>
                  <a:pt x="29" y="0"/>
                </a:cubicBezTo>
                <a:lnTo>
                  <a:pt x="29" y="0"/>
                </a:lnTo>
                <a:cubicBezTo>
                  <a:pt x="38" y="0"/>
                  <a:pt x="48" y="10"/>
                  <a:pt x="48" y="19"/>
                </a:cubicBezTo>
                <a:cubicBezTo>
                  <a:pt x="48" y="39"/>
                  <a:pt x="38" y="48"/>
                  <a:pt x="29" y="4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9" name="Freeform 628">
            <a:extLst>
              <a:ext uri="{FF2B5EF4-FFF2-40B4-BE49-F238E27FC236}">
                <a16:creationId xmlns:a16="http://schemas.microsoft.com/office/drawing/2014/main" id="{0629E30D-C894-0647-916B-9B18178E1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113" y="3714028"/>
            <a:ext cx="24494" cy="24494"/>
          </a:xfrm>
          <a:custGeom>
            <a:avLst/>
            <a:gdLst>
              <a:gd name="T0" fmla="*/ 29 w 50"/>
              <a:gd name="T1" fmla="*/ 48 h 49"/>
              <a:gd name="T2" fmla="*/ 29 w 50"/>
              <a:gd name="T3" fmla="*/ 48 h 49"/>
              <a:gd name="T4" fmla="*/ 29 w 50"/>
              <a:gd name="T5" fmla="*/ 48 h 49"/>
              <a:gd name="T6" fmla="*/ 0 w 50"/>
              <a:gd name="T7" fmla="*/ 19 h 49"/>
              <a:gd name="T8" fmla="*/ 29 w 50"/>
              <a:gd name="T9" fmla="*/ 0 h 49"/>
              <a:gd name="T10" fmla="*/ 29 w 50"/>
              <a:gd name="T11" fmla="*/ 0 h 49"/>
              <a:gd name="T12" fmla="*/ 49 w 50"/>
              <a:gd name="T13" fmla="*/ 19 h 49"/>
              <a:gd name="T14" fmla="*/ 29 w 50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" h="49">
                <a:moveTo>
                  <a:pt x="29" y="48"/>
                </a:moveTo>
                <a:lnTo>
                  <a:pt x="29" y="48"/>
                </a:lnTo>
                <a:lnTo>
                  <a:pt x="29" y="48"/>
                </a:lnTo>
                <a:cubicBezTo>
                  <a:pt x="10" y="48"/>
                  <a:pt x="0" y="39"/>
                  <a:pt x="0" y="19"/>
                </a:cubicBezTo>
                <a:cubicBezTo>
                  <a:pt x="0" y="10"/>
                  <a:pt x="10" y="0"/>
                  <a:pt x="29" y="0"/>
                </a:cubicBezTo>
                <a:lnTo>
                  <a:pt x="29" y="0"/>
                </a:lnTo>
                <a:cubicBezTo>
                  <a:pt x="39" y="0"/>
                  <a:pt x="49" y="10"/>
                  <a:pt x="49" y="19"/>
                </a:cubicBezTo>
                <a:cubicBezTo>
                  <a:pt x="49" y="39"/>
                  <a:pt x="39" y="48"/>
                  <a:pt x="29" y="4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0" name="Freeform 629">
            <a:extLst>
              <a:ext uri="{FF2B5EF4-FFF2-40B4-BE49-F238E27FC236}">
                <a16:creationId xmlns:a16="http://schemas.microsoft.com/office/drawing/2014/main" id="{2F67F052-2F4B-5F47-B60E-D70A3668C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514" y="3714028"/>
            <a:ext cx="24495" cy="24494"/>
          </a:xfrm>
          <a:custGeom>
            <a:avLst/>
            <a:gdLst>
              <a:gd name="T0" fmla="*/ 19 w 49"/>
              <a:gd name="T1" fmla="*/ 48 h 49"/>
              <a:gd name="T2" fmla="*/ 19 w 49"/>
              <a:gd name="T3" fmla="*/ 48 h 49"/>
              <a:gd name="T4" fmla="*/ 19 w 49"/>
              <a:gd name="T5" fmla="*/ 48 h 49"/>
              <a:gd name="T6" fmla="*/ 0 w 49"/>
              <a:gd name="T7" fmla="*/ 19 h 49"/>
              <a:gd name="T8" fmla="*/ 19 w 49"/>
              <a:gd name="T9" fmla="*/ 0 h 49"/>
              <a:gd name="T10" fmla="*/ 19 w 49"/>
              <a:gd name="T11" fmla="*/ 0 h 49"/>
              <a:gd name="T12" fmla="*/ 48 w 49"/>
              <a:gd name="T13" fmla="*/ 19 h 49"/>
              <a:gd name="T14" fmla="*/ 19 w 49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" h="49">
                <a:moveTo>
                  <a:pt x="19" y="48"/>
                </a:moveTo>
                <a:lnTo>
                  <a:pt x="19" y="48"/>
                </a:lnTo>
                <a:lnTo>
                  <a:pt x="19" y="48"/>
                </a:lnTo>
                <a:cubicBezTo>
                  <a:pt x="10" y="48"/>
                  <a:pt x="0" y="39"/>
                  <a:pt x="0" y="19"/>
                </a:cubicBezTo>
                <a:cubicBezTo>
                  <a:pt x="0" y="10"/>
                  <a:pt x="10" y="0"/>
                  <a:pt x="19" y="0"/>
                </a:cubicBezTo>
                <a:lnTo>
                  <a:pt x="19" y="0"/>
                </a:lnTo>
                <a:cubicBezTo>
                  <a:pt x="38" y="0"/>
                  <a:pt x="48" y="10"/>
                  <a:pt x="48" y="19"/>
                </a:cubicBezTo>
                <a:cubicBezTo>
                  <a:pt x="48" y="39"/>
                  <a:pt x="38" y="48"/>
                  <a:pt x="19" y="4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1" name="Freeform 630">
            <a:extLst>
              <a:ext uri="{FF2B5EF4-FFF2-40B4-BE49-F238E27FC236}">
                <a16:creationId xmlns:a16="http://schemas.microsoft.com/office/drawing/2014/main" id="{0321C1F2-50DC-C448-A355-4F4651903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436" y="3257539"/>
            <a:ext cx="144740" cy="33403"/>
          </a:xfrm>
          <a:custGeom>
            <a:avLst/>
            <a:gdLst>
              <a:gd name="T0" fmla="*/ 96 w 288"/>
              <a:gd name="T1" fmla="*/ 67 h 68"/>
              <a:gd name="T2" fmla="*/ 96 w 288"/>
              <a:gd name="T3" fmla="*/ 67 h 68"/>
              <a:gd name="T4" fmla="*/ 77 w 288"/>
              <a:gd name="T5" fmla="*/ 58 h 68"/>
              <a:gd name="T6" fmla="*/ 57 w 288"/>
              <a:gd name="T7" fmla="*/ 38 h 68"/>
              <a:gd name="T8" fmla="*/ 28 w 288"/>
              <a:gd name="T9" fmla="*/ 58 h 68"/>
              <a:gd name="T10" fmla="*/ 9 w 288"/>
              <a:gd name="T11" fmla="*/ 58 h 68"/>
              <a:gd name="T12" fmla="*/ 9 w 288"/>
              <a:gd name="T13" fmla="*/ 38 h 68"/>
              <a:gd name="T14" fmla="*/ 48 w 288"/>
              <a:gd name="T15" fmla="*/ 0 h 68"/>
              <a:gd name="T16" fmla="*/ 67 w 288"/>
              <a:gd name="T17" fmla="*/ 0 h 68"/>
              <a:gd name="T18" fmla="*/ 96 w 288"/>
              <a:gd name="T19" fmla="*/ 29 h 68"/>
              <a:gd name="T20" fmla="*/ 115 w 288"/>
              <a:gd name="T21" fmla="*/ 0 h 68"/>
              <a:gd name="T22" fmla="*/ 144 w 288"/>
              <a:gd name="T23" fmla="*/ 0 h 68"/>
              <a:gd name="T24" fmla="*/ 163 w 288"/>
              <a:gd name="T25" fmla="*/ 29 h 68"/>
              <a:gd name="T26" fmla="*/ 192 w 288"/>
              <a:gd name="T27" fmla="*/ 0 h 68"/>
              <a:gd name="T28" fmla="*/ 211 w 288"/>
              <a:gd name="T29" fmla="*/ 0 h 68"/>
              <a:gd name="T30" fmla="*/ 240 w 288"/>
              <a:gd name="T31" fmla="*/ 29 h 68"/>
              <a:gd name="T32" fmla="*/ 258 w 288"/>
              <a:gd name="T33" fmla="*/ 0 h 68"/>
              <a:gd name="T34" fmla="*/ 287 w 288"/>
              <a:gd name="T35" fmla="*/ 0 h 68"/>
              <a:gd name="T36" fmla="*/ 287 w 288"/>
              <a:gd name="T37" fmla="*/ 29 h 68"/>
              <a:gd name="T38" fmla="*/ 250 w 288"/>
              <a:gd name="T39" fmla="*/ 58 h 68"/>
              <a:gd name="T40" fmla="*/ 231 w 288"/>
              <a:gd name="T41" fmla="*/ 58 h 68"/>
              <a:gd name="T42" fmla="*/ 202 w 288"/>
              <a:gd name="T43" fmla="*/ 38 h 68"/>
              <a:gd name="T44" fmla="*/ 173 w 288"/>
              <a:gd name="T45" fmla="*/ 58 h 68"/>
              <a:gd name="T46" fmla="*/ 154 w 288"/>
              <a:gd name="T47" fmla="*/ 58 h 68"/>
              <a:gd name="T48" fmla="*/ 125 w 288"/>
              <a:gd name="T49" fmla="*/ 38 h 68"/>
              <a:gd name="T50" fmla="*/ 105 w 288"/>
              <a:gd name="T51" fmla="*/ 58 h 68"/>
              <a:gd name="T52" fmla="*/ 96 w 288"/>
              <a:gd name="T53" fmla="*/ 67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88" h="68">
                <a:moveTo>
                  <a:pt x="96" y="67"/>
                </a:moveTo>
                <a:lnTo>
                  <a:pt x="96" y="67"/>
                </a:lnTo>
                <a:cubicBezTo>
                  <a:pt x="86" y="67"/>
                  <a:pt x="86" y="67"/>
                  <a:pt x="77" y="58"/>
                </a:cubicBezTo>
                <a:cubicBezTo>
                  <a:pt x="57" y="38"/>
                  <a:pt x="57" y="38"/>
                  <a:pt x="57" y="38"/>
                </a:cubicBezTo>
                <a:cubicBezTo>
                  <a:pt x="28" y="58"/>
                  <a:pt x="28" y="58"/>
                  <a:pt x="28" y="58"/>
                </a:cubicBezTo>
                <a:cubicBezTo>
                  <a:pt x="19" y="67"/>
                  <a:pt x="9" y="67"/>
                  <a:pt x="9" y="58"/>
                </a:cubicBezTo>
                <a:cubicBezTo>
                  <a:pt x="0" y="58"/>
                  <a:pt x="0" y="48"/>
                  <a:pt x="9" y="38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0"/>
                  <a:pt x="57" y="0"/>
                  <a:pt x="67" y="0"/>
                </a:cubicBezTo>
                <a:cubicBezTo>
                  <a:pt x="96" y="29"/>
                  <a:pt x="96" y="29"/>
                  <a:pt x="96" y="29"/>
                </a:cubicBezTo>
                <a:cubicBezTo>
                  <a:pt x="115" y="0"/>
                  <a:pt x="115" y="0"/>
                  <a:pt x="115" y="0"/>
                </a:cubicBezTo>
                <a:cubicBezTo>
                  <a:pt x="125" y="0"/>
                  <a:pt x="134" y="0"/>
                  <a:pt x="144" y="0"/>
                </a:cubicBezTo>
                <a:cubicBezTo>
                  <a:pt x="163" y="29"/>
                  <a:pt x="163" y="29"/>
                  <a:pt x="163" y="29"/>
                </a:cubicBezTo>
                <a:cubicBezTo>
                  <a:pt x="192" y="0"/>
                  <a:pt x="192" y="0"/>
                  <a:pt x="192" y="0"/>
                </a:cubicBezTo>
                <a:cubicBezTo>
                  <a:pt x="192" y="0"/>
                  <a:pt x="202" y="0"/>
                  <a:pt x="211" y="0"/>
                </a:cubicBezTo>
                <a:cubicBezTo>
                  <a:pt x="240" y="29"/>
                  <a:pt x="240" y="29"/>
                  <a:pt x="240" y="29"/>
                </a:cubicBezTo>
                <a:cubicBezTo>
                  <a:pt x="258" y="0"/>
                  <a:pt x="258" y="0"/>
                  <a:pt x="258" y="0"/>
                </a:cubicBezTo>
                <a:cubicBezTo>
                  <a:pt x="268" y="0"/>
                  <a:pt x="278" y="0"/>
                  <a:pt x="287" y="0"/>
                </a:cubicBezTo>
                <a:cubicBezTo>
                  <a:pt x="287" y="9"/>
                  <a:pt x="287" y="19"/>
                  <a:pt x="287" y="29"/>
                </a:cubicBezTo>
                <a:cubicBezTo>
                  <a:pt x="250" y="58"/>
                  <a:pt x="250" y="58"/>
                  <a:pt x="250" y="58"/>
                </a:cubicBezTo>
                <a:cubicBezTo>
                  <a:pt x="240" y="67"/>
                  <a:pt x="231" y="67"/>
                  <a:pt x="231" y="58"/>
                </a:cubicBezTo>
                <a:cubicBezTo>
                  <a:pt x="202" y="38"/>
                  <a:pt x="202" y="38"/>
                  <a:pt x="202" y="38"/>
                </a:cubicBezTo>
                <a:cubicBezTo>
                  <a:pt x="173" y="58"/>
                  <a:pt x="173" y="58"/>
                  <a:pt x="173" y="58"/>
                </a:cubicBezTo>
                <a:cubicBezTo>
                  <a:pt x="173" y="67"/>
                  <a:pt x="163" y="67"/>
                  <a:pt x="154" y="58"/>
                </a:cubicBezTo>
                <a:cubicBezTo>
                  <a:pt x="125" y="38"/>
                  <a:pt x="125" y="38"/>
                  <a:pt x="125" y="38"/>
                </a:cubicBezTo>
                <a:cubicBezTo>
                  <a:pt x="105" y="58"/>
                  <a:pt x="105" y="58"/>
                  <a:pt x="105" y="58"/>
                </a:cubicBezTo>
                <a:cubicBezTo>
                  <a:pt x="96" y="67"/>
                  <a:pt x="96" y="67"/>
                  <a:pt x="96" y="6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2" name="Freeform 631">
            <a:extLst>
              <a:ext uri="{FF2B5EF4-FFF2-40B4-BE49-F238E27FC236}">
                <a16:creationId xmlns:a16="http://schemas.microsoft.com/office/drawing/2014/main" id="{3D0CA822-D15F-C946-B4FF-CF2F489C6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436" y="3359971"/>
            <a:ext cx="86844" cy="24495"/>
          </a:xfrm>
          <a:custGeom>
            <a:avLst/>
            <a:gdLst>
              <a:gd name="T0" fmla="*/ 19 w 174"/>
              <a:gd name="T1" fmla="*/ 48 h 49"/>
              <a:gd name="T2" fmla="*/ 19 w 174"/>
              <a:gd name="T3" fmla="*/ 48 h 49"/>
              <a:gd name="T4" fmla="*/ 0 w 174"/>
              <a:gd name="T5" fmla="*/ 29 h 49"/>
              <a:gd name="T6" fmla="*/ 19 w 174"/>
              <a:gd name="T7" fmla="*/ 0 h 49"/>
              <a:gd name="T8" fmla="*/ 144 w 174"/>
              <a:gd name="T9" fmla="*/ 0 h 49"/>
              <a:gd name="T10" fmla="*/ 173 w 174"/>
              <a:gd name="T11" fmla="*/ 19 h 49"/>
              <a:gd name="T12" fmla="*/ 144 w 174"/>
              <a:gd name="T13" fmla="*/ 48 h 49"/>
              <a:gd name="T14" fmla="*/ 19 w 174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4" h="49">
                <a:moveTo>
                  <a:pt x="19" y="48"/>
                </a:moveTo>
                <a:lnTo>
                  <a:pt x="19" y="48"/>
                </a:lnTo>
                <a:cubicBezTo>
                  <a:pt x="9" y="48"/>
                  <a:pt x="0" y="39"/>
                  <a:pt x="0" y="29"/>
                </a:cubicBezTo>
                <a:cubicBezTo>
                  <a:pt x="0" y="10"/>
                  <a:pt x="9" y="0"/>
                  <a:pt x="19" y="0"/>
                </a:cubicBezTo>
                <a:cubicBezTo>
                  <a:pt x="144" y="0"/>
                  <a:pt x="144" y="0"/>
                  <a:pt x="144" y="0"/>
                </a:cubicBezTo>
                <a:cubicBezTo>
                  <a:pt x="163" y="0"/>
                  <a:pt x="173" y="10"/>
                  <a:pt x="173" y="19"/>
                </a:cubicBezTo>
                <a:cubicBezTo>
                  <a:pt x="173" y="39"/>
                  <a:pt x="163" y="48"/>
                  <a:pt x="144" y="48"/>
                </a:cubicBezTo>
                <a:cubicBezTo>
                  <a:pt x="19" y="48"/>
                  <a:pt x="19" y="48"/>
                  <a:pt x="19" y="4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3" name="Freeform 632">
            <a:extLst>
              <a:ext uri="{FF2B5EF4-FFF2-40B4-BE49-F238E27FC236}">
                <a16:creationId xmlns:a16="http://schemas.microsoft.com/office/drawing/2014/main" id="{05343AEC-F2A0-7A4C-AD1E-5AA7CBE0A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164" y="3486897"/>
            <a:ext cx="86845" cy="28948"/>
          </a:xfrm>
          <a:custGeom>
            <a:avLst/>
            <a:gdLst>
              <a:gd name="T0" fmla="*/ 19 w 174"/>
              <a:gd name="T1" fmla="*/ 57 h 58"/>
              <a:gd name="T2" fmla="*/ 19 w 174"/>
              <a:gd name="T3" fmla="*/ 57 h 58"/>
              <a:gd name="T4" fmla="*/ 0 w 174"/>
              <a:gd name="T5" fmla="*/ 28 h 58"/>
              <a:gd name="T6" fmla="*/ 19 w 174"/>
              <a:gd name="T7" fmla="*/ 9 h 58"/>
              <a:gd name="T8" fmla="*/ 144 w 174"/>
              <a:gd name="T9" fmla="*/ 0 h 58"/>
              <a:gd name="T10" fmla="*/ 173 w 174"/>
              <a:gd name="T11" fmla="*/ 28 h 58"/>
              <a:gd name="T12" fmla="*/ 144 w 174"/>
              <a:gd name="T13" fmla="*/ 57 h 58"/>
              <a:gd name="T14" fmla="*/ 19 w 174"/>
              <a:gd name="T15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4" h="58">
                <a:moveTo>
                  <a:pt x="19" y="57"/>
                </a:moveTo>
                <a:lnTo>
                  <a:pt x="19" y="57"/>
                </a:lnTo>
                <a:cubicBezTo>
                  <a:pt x="9" y="57"/>
                  <a:pt x="0" y="48"/>
                  <a:pt x="0" y="28"/>
                </a:cubicBezTo>
                <a:cubicBezTo>
                  <a:pt x="0" y="19"/>
                  <a:pt x="9" y="9"/>
                  <a:pt x="19" y="9"/>
                </a:cubicBezTo>
                <a:cubicBezTo>
                  <a:pt x="144" y="0"/>
                  <a:pt x="144" y="0"/>
                  <a:pt x="144" y="0"/>
                </a:cubicBezTo>
                <a:cubicBezTo>
                  <a:pt x="163" y="0"/>
                  <a:pt x="173" y="9"/>
                  <a:pt x="173" y="28"/>
                </a:cubicBezTo>
                <a:cubicBezTo>
                  <a:pt x="173" y="38"/>
                  <a:pt x="163" y="57"/>
                  <a:pt x="144" y="57"/>
                </a:cubicBezTo>
                <a:cubicBezTo>
                  <a:pt x="19" y="57"/>
                  <a:pt x="19" y="57"/>
                  <a:pt x="19" y="5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4" name="Freeform 633">
            <a:extLst>
              <a:ext uri="{FF2B5EF4-FFF2-40B4-BE49-F238E27FC236}">
                <a16:creationId xmlns:a16="http://schemas.microsoft.com/office/drawing/2014/main" id="{DE000857-2ADF-524C-BAFE-B30BBB1AB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164" y="3553700"/>
            <a:ext cx="86845" cy="24494"/>
          </a:xfrm>
          <a:custGeom>
            <a:avLst/>
            <a:gdLst>
              <a:gd name="T0" fmla="*/ 19 w 174"/>
              <a:gd name="T1" fmla="*/ 48 h 49"/>
              <a:gd name="T2" fmla="*/ 19 w 174"/>
              <a:gd name="T3" fmla="*/ 48 h 49"/>
              <a:gd name="T4" fmla="*/ 0 w 174"/>
              <a:gd name="T5" fmla="*/ 20 h 49"/>
              <a:gd name="T6" fmla="*/ 19 w 174"/>
              <a:gd name="T7" fmla="*/ 0 h 49"/>
              <a:gd name="T8" fmla="*/ 144 w 174"/>
              <a:gd name="T9" fmla="*/ 0 h 49"/>
              <a:gd name="T10" fmla="*/ 144 w 174"/>
              <a:gd name="T11" fmla="*/ 0 h 49"/>
              <a:gd name="T12" fmla="*/ 173 w 174"/>
              <a:gd name="T13" fmla="*/ 20 h 49"/>
              <a:gd name="T14" fmla="*/ 154 w 174"/>
              <a:gd name="T15" fmla="*/ 48 h 49"/>
              <a:gd name="T16" fmla="*/ 19 w 174"/>
              <a:gd name="T17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4" h="49">
                <a:moveTo>
                  <a:pt x="19" y="48"/>
                </a:moveTo>
                <a:lnTo>
                  <a:pt x="19" y="48"/>
                </a:lnTo>
                <a:cubicBezTo>
                  <a:pt x="9" y="48"/>
                  <a:pt x="0" y="39"/>
                  <a:pt x="0" y="20"/>
                </a:cubicBezTo>
                <a:cubicBezTo>
                  <a:pt x="0" y="10"/>
                  <a:pt x="9" y="0"/>
                  <a:pt x="19" y="0"/>
                </a:cubicBezTo>
                <a:cubicBezTo>
                  <a:pt x="144" y="0"/>
                  <a:pt x="144" y="0"/>
                  <a:pt x="144" y="0"/>
                </a:cubicBezTo>
                <a:lnTo>
                  <a:pt x="144" y="0"/>
                </a:lnTo>
                <a:cubicBezTo>
                  <a:pt x="163" y="0"/>
                  <a:pt x="173" y="10"/>
                  <a:pt x="173" y="20"/>
                </a:cubicBezTo>
                <a:cubicBezTo>
                  <a:pt x="173" y="39"/>
                  <a:pt x="163" y="48"/>
                  <a:pt x="154" y="48"/>
                </a:cubicBezTo>
                <a:cubicBezTo>
                  <a:pt x="19" y="48"/>
                  <a:pt x="19" y="48"/>
                  <a:pt x="19" y="4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5" name="Freeform 634">
            <a:extLst>
              <a:ext uri="{FF2B5EF4-FFF2-40B4-BE49-F238E27FC236}">
                <a16:creationId xmlns:a16="http://schemas.microsoft.com/office/drawing/2014/main" id="{6498C6FF-574B-604C-92EF-F9CAA0D74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164" y="3618276"/>
            <a:ext cx="86845" cy="24495"/>
          </a:xfrm>
          <a:custGeom>
            <a:avLst/>
            <a:gdLst>
              <a:gd name="T0" fmla="*/ 19 w 174"/>
              <a:gd name="T1" fmla="*/ 49 h 50"/>
              <a:gd name="T2" fmla="*/ 19 w 174"/>
              <a:gd name="T3" fmla="*/ 49 h 50"/>
              <a:gd name="T4" fmla="*/ 0 w 174"/>
              <a:gd name="T5" fmla="*/ 29 h 50"/>
              <a:gd name="T6" fmla="*/ 19 w 174"/>
              <a:gd name="T7" fmla="*/ 0 h 50"/>
              <a:gd name="T8" fmla="*/ 144 w 174"/>
              <a:gd name="T9" fmla="*/ 0 h 50"/>
              <a:gd name="T10" fmla="*/ 173 w 174"/>
              <a:gd name="T11" fmla="*/ 20 h 50"/>
              <a:gd name="T12" fmla="*/ 144 w 174"/>
              <a:gd name="T13" fmla="*/ 49 h 50"/>
              <a:gd name="T14" fmla="*/ 19 w 174"/>
              <a:gd name="T15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4" h="50">
                <a:moveTo>
                  <a:pt x="19" y="49"/>
                </a:moveTo>
                <a:lnTo>
                  <a:pt x="19" y="49"/>
                </a:lnTo>
                <a:cubicBezTo>
                  <a:pt x="9" y="49"/>
                  <a:pt x="0" y="39"/>
                  <a:pt x="0" y="29"/>
                </a:cubicBezTo>
                <a:cubicBezTo>
                  <a:pt x="0" y="10"/>
                  <a:pt x="9" y="0"/>
                  <a:pt x="19" y="0"/>
                </a:cubicBezTo>
                <a:cubicBezTo>
                  <a:pt x="144" y="0"/>
                  <a:pt x="144" y="0"/>
                  <a:pt x="144" y="0"/>
                </a:cubicBezTo>
                <a:cubicBezTo>
                  <a:pt x="163" y="0"/>
                  <a:pt x="173" y="10"/>
                  <a:pt x="173" y="20"/>
                </a:cubicBezTo>
                <a:cubicBezTo>
                  <a:pt x="173" y="39"/>
                  <a:pt x="163" y="49"/>
                  <a:pt x="144" y="49"/>
                </a:cubicBezTo>
                <a:cubicBezTo>
                  <a:pt x="19" y="49"/>
                  <a:pt x="19" y="49"/>
                  <a:pt x="19" y="4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6" name="Freeform 635">
            <a:extLst>
              <a:ext uri="{FF2B5EF4-FFF2-40B4-BE49-F238E27FC236}">
                <a16:creationId xmlns:a16="http://schemas.microsoft.com/office/drawing/2014/main" id="{C06AC5FC-07EB-4D44-80DF-49148B12A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5755" y="3486897"/>
            <a:ext cx="155874" cy="28948"/>
          </a:xfrm>
          <a:custGeom>
            <a:avLst/>
            <a:gdLst>
              <a:gd name="T0" fmla="*/ 288 w 308"/>
              <a:gd name="T1" fmla="*/ 57 h 58"/>
              <a:gd name="T2" fmla="*/ 288 w 308"/>
              <a:gd name="T3" fmla="*/ 57 h 58"/>
              <a:gd name="T4" fmla="*/ 29 w 308"/>
              <a:gd name="T5" fmla="*/ 57 h 58"/>
              <a:gd name="T6" fmla="*/ 0 w 308"/>
              <a:gd name="T7" fmla="*/ 28 h 58"/>
              <a:gd name="T8" fmla="*/ 29 w 308"/>
              <a:gd name="T9" fmla="*/ 0 h 58"/>
              <a:gd name="T10" fmla="*/ 288 w 308"/>
              <a:gd name="T11" fmla="*/ 0 h 58"/>
              <a:gd name="T12" fmla="*/ 307 w 308"/>
              <a:gd name="T13" fmla="*/ 28 h 58"/>
              <a:gd name="T14" fmla="*/ 288 w 308"/>
              <a:gd name="T15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8" h="58">
                <a:moveTo>
                  <a:pt x="288" y="57"/>
                </a:moveTo>
                <a:lnTo>
                  <a:pt x="288" y="57"/>
                </a:lnTo>
                <a:cubicBezTo>
                  <a:pt x="29" y="57"/>
                  <a:pt x="29" y="57"/>
                  <a:pt x="29" y="57"/>
                </a:cubicBezTo>
                <a:cubicBezTo>
                  <a:pt x="19" y="57"/>
                  <a:pt x="0" y="38"/>
                  <a:pt x="0" y="28"/>
                </a:cubicBezTo>
                <a:cubicBezTo>
                  <a:pt x="0" y="19"/>
                  <a:pt x="19" y="0"/>
                  <a:pt x="29" y="0"/>
                </a:cubicBezTo>
                <a:cubicBezTo>
                  <a:pt x="288" y="0"/>
                  <a:pt x="288" y="0"/>
                  <a:pt x="288" y="0"/>
                </a:cubicBezTo>
                <a:cubicBezTo>
                  <a:pt x="297" y="0"/>
                  <a:pt x="307" y="19"/>
                  <a:pt x="307" y="28"/>
                </a:cubicBezTo>
                <a:cubicBezTo>
                  <a:pt x="307" y="38"/>
                  <a:pt x="297" y="57"/>
                  <a:pt x="288" y="5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7" name="Freeform 636">
            <a:extLst>
              <a:ext uri="{FF2B5EF4-FFF2-40B4-BE49-F238E27FC236}">
                <a16:creationId xmlns:a16="http://schemas.microsoft.com/office/drawing/2014/main" id="{F27F286E-663C-6C48-8A4C-A83895D47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5755" y="3553700"/>
            <a:ext cx="155874" cy="24494"/>
          </a:xfrm>
          <a:custGeom>
            <a:avLst/>
            <a:gdLst>
              <a:gd name="T0" fmla="*/ 288 w 308"/>
              <a:gd name="T1" fmla="*/ 48 h 49"/>
              <a:gd name="T2" fmla="*/ 288 w 308"/>
              <a:gd name="T3" fmla="*/ 48 h 49"/>
              <a:gd name="T4" fmla="*/ 29 w 308"/>
              <a:gd name="T5" fmla="*/ 48 h 49"/>
              <a:gd name="T6" fmla="*/ 0 w 308"/>
              <a:gd name="T7" fmla="*/ 20 h 49"/>
              <a:gd name="T8" fmla="*/ 29 w 308"/>
              <a:gd name="T9" fmla="*/ 0 h 49"/>
              <a:gd name="T10" fmla="*/ 288 w 308"/>
              <a:gd name="T11" fmla="*/ 0 h 49"/>
              <a:gd name="T12" fmla="*/ 307 w 308"/>
              <a:gd name="T13" fmla="*/ 20 h 49"/>
              <a:gd name="T14" fmla="*/ 288 w 308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8" h="49">
                <a:moveTo>
                  <a:pt x="288" y="48"/>
                </a:moveTo>
                <a:lnTo>
                  <a:pt x="288" y="48"/>
                </a:lnTo>
                <a:cubicBezTo>
                  <a:pt x="29" y="48"/>
                  <a:pt x="29" y="48"/>
                  <a:pt x="29" y="48"/>
                </a:cubicBezTo>
                <a:cubicBezTo>
                  <a:pt x="10" y="48"/>
                  <a:pt x="0" y="39"/>
                  <a:pt x="0" y="20"/>
                </a:cubicBezTo>
                <a:cubicBezTo>
                  <a:pt x="0" y="10"/>
                  <a:pt x="10" y="0"/>
                  <a:pt x="29" y="0"/>
                </a:cubicBezTo>
                <a:cubicBezTo>
                  <a:pt x="288" y="0"/>
                  <a:pt x="288" y="0"/>
                  <a:pt x="288" y="0"/>
                </a:cubicBezTo>
                <a:cubicBezTo>
                  <a:pt x="297" y="0"/>
                  <a:pt x="307" y="10"/>
                  <a:pt x="307" y="20"/>
                </a:cubicBezTo>
                <a:cubicBezTo>
                  <a:pt x="307" y="39"/>
                  <a:pt x="297" y="48"/>
                  <a:pt x="288" y="4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8" name="Freeform 637">
            <a:extLst>
              <a:ext uri="{FF2B5EF4-FFF2-40B4-BE49-F238E27FC236}">
                <a16:creationId xmlns:a16="http://schemas.microsoft.com/office/drawing/2014/main" id="{516B4DB8-EDF0-B24D-BD10-2CF6984D9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5755" y="3618276"/>
            <a:ext cx="155874" cy="28949"/>
          </a:xfrm>
          <a:custGeom>
            <a:avLst/>
            <a:gdLst>
              <a:gd name="T0" fmla="*/ 288 w 308"/>
              <a:gd name="T1" fmla="*/ 58 h 59"/>
              <a:gd name="T2" fmla="*/ 288 w 308"/>
              <a:gd name="T3" fmla="*/ 58 h 59"/>
              <a:gd name="T4" fmla="*/ 29 w 308"/>
              <a:gd name="T5" fmla="*/ 58 h 59"/>
              <a:gd name="T6" fmla="*/ 0 w 308"/>
              <a:gd name="T7" fmla="*/ 29 h 59"/>
              <a:gd name="T8" fmla="*/ 29 w 308"/>
              <a:gd name="T9" fmla="*/ 0 h 59"/>
              <a:gd name="T10" fmla="*/ 288 w 308"/>
              <a:gd name="T11" fmla="*/ 0 h 59"/>
              <a:gd name="T12" fmla="*/ 307 w 308"/>
              <a:gd name="T13" fmla="*/ 29 h 59"/>
              <a:gd name="T14" fmla="*/ 288 w 308"/>
              <a:gd name="T15" fmla="*/ 5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8" h="59">
                <a:moveTo>
                  <a:pt x="288" y="58"/>
                </a:moveTo>
                <a:lnTo>
                  <a:pt x="288" y="58"/>
                </a:lnTo>
                <a:cubicBezTo>
                  <a:pt x="29" y="58"/>
                  <a:pt x="29" y="58"/>
                  <a:pt x="29" y="58"/>
                </a:cubicBezTo>
                <a:cubicBezTo>
                  <a:pt x="10" y="58"/>
                  <a:pt x="0" y="39"/>
                  <a:pt x="0" y="29"/>
                </a:cubicBezTo>
                <a:cubicBezTo>
                  <a:pt x="0" y="20"/>
                  <a:pt x="10" y="0"/>
                  <a:pt x="29" y="0"/>
                </a:cubicBezTo>
                <a:cubicBezTo>
                  <a:pt x="288" y="0"/>
                  <a:pt x="288" y="0"/>
                  <a:pt x="288" y="0"/>
                </a:cubicBezTo>
                <a:cubicBezTo>
                  <a:pt x="297" y="0"/>
                  <a:pt x="307" y="20"/>
                  <a:pt x="307" y="29"/>
                </a:cubicBezTo>
                <a:cubicBezTo>
                  <a:pt x="307" y="39"/>
                  <a:pt x="297" y="58"/>
                  <a:pt x="288" y="5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9" name="Freeform 638">
            <a:extLst>
              <a:ext uri="{FF2B5EF4-FFF2-40B4-BE49-F238E27FC236}">
                <a16:creationId xmlns:a16="http://schemas.microsoft.com/office/drawing/2014/main" id="{389FCD93-DFCD-6C4F-9B30-012E74E0D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436" y="3685079"/>
            <a:ext cx="82390" cy="82392"/>
          </a:xfrm>
          <a:custGeom>
            <a:avLst/>
            <a:gdLst>
              <a:gd name="T0" fmla="*/ 144 w 164"/>
              <a:gd name="T1" fmla="*/ 164 h 165"/>
              <a:gd name="T2" fmla="*/ 144 w 164"/>
              <a:gd name="T3" fmla="*/ 164 h 165"/>
              <a:gd name="T4" fmla="*/ 19 w 164"/>
              <a:gd name="T5" fmla="*/ 164 h 165"/>
              <a:gd name="T6" fmla="*/ 0 w 164"/>
              <a:gd name="T7" fmla="*/ 145 h 165"/>
              <a:gd name="T8" fmla="*/ 0 w 164"/>
              <a:gd name="T9" fmla="*/ 20 h 165"/>
              <a:gd name="T10" fmla="*/ 19 w 164"/>
              <a:gd name="T11" fmla="*/ 0 h 165"/>
              <a:gd name="T12" fmla="*/ 144 w 164"/>
              <a:gd name="T13" fmla="*/ 0 h 165"/>
              <a:gd name="T14" fmla="*/ 163 w 164"/>
              <a:gd name="T15" fmla="*/ 20 h 165"/>
              <a:gd name="T16" fmla="*/ 163 w 164"/>
              <a:gd name="T17" fmla="*/ 145 h 165"/>
              <a:gd name="T18" fmla="*/ 144 w 164"/>
              <a:gd name="T19" fmla="*/ 164 h 165"/>
              <a:gd name="T20" fmla="*/ 38 w 164"/>
              <a:gd name="T21" fmla="*/ 126 h 165"/>
              <a:gd name="T22" fmla="*/ 38 w 164"/>
              <a:gd name="T23" fmla="*/ 126 h 165"/>
              <a:gd name="T24" fmla="*/ 134 w 164"/>
              <a:gd name="T25" fmla="*/ 126 h 165"/>
              <a:gd name="T26" fmla="*/ 134 w 164"/>
              <a:gd name="T27" fmla="*/ 29 h 165"/>
              <a:gd name="T28" fmla="*/ 38 w 164"/>
              <a:gd name="T29" fmla="*/ 29 h 165"/>
              <a:gd name="T30" fmla="*/ 38 w 164"/>
              <a:gd name="T31" fmla="*/ 126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4" h="165">
                <a:moveTo>
                  <a:pt x="144" y="164"/>
                </a:moveTo>
                <a:lnTo>
                  <a:pt x="144" y="164"/>
                </a:lnTo>
                <a:cubicBezTo>
                  <a:pt x="19" y="164"/>
                  <a:pt x="19" y="164"/>
                  <a:pt x="19" y="164"/>
                </a:cubicBezTo>
                <a:cubicBezTo>
                  <a:pt x="9" y="164"/>
                  <a:pt x="0" y="155"/>
                  <a:pt x="0" y="145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9" y="0"/>
                  <a:pt x="19" y="0"/>
                </a:cubicBezTo>
                <a:cubicBezTo>
                  <a:pt x="144" y="0"/>
                  <a:pt x="144" y="0"/>
                  <a:pt x="144" y="0"/>
                </a:cubicBezTo>
                <a:cubicBezTo>
                  <a:pt x="154" y="0"/>
                  <a:pt x="163" y="10"/>
                  <a:pt x="163" y="20"/>
                </a:cubicBezTo>
                <a:cubicBezTo>
                  <a:pt x="163" y="145"/>
                  <a:pt x="163" y="145"/>
                  <a:pt x="163" y="145"/>
                </a:cubicBezTo>
                <a:cubicBezTo>
                  <a:pt x="163" y="155"/>
                  <a:pt x="154" y="164"/>
                  <a:pt x="144" y="164"/>
                </a:cubicBezTo>
                <a:close/>
                <a:moveTo>
                  <a:pt x="38" y="126"/>
                </a:moveTo>
                <a:lnTo>
                  <a:pt x="38" y="126"/>
                </a:lnTo>
                <a:cubicBezTo>
                  <a:pt x="134" y="126"/>
                  <a:pt x="134" y="126"/>
                  <a:pt x="134" y="126"/>
                </a:cubicBezTo>
                <a:cubicBezTo>
                  <a:pt x="134" y="29"/>
                  <a:pt x="134" y="29"/>
                  <a:pt x="134" y="29"/>
                </a:cubicBezTo>
                <a:cubicBezTo>
                  <a:pt x="38" y="29"/>
                  <a:pt x="38" y="29"/>
                  <a:pt x="38" y="29"/>
                </a:cubicBezTo>
                <a:lnTo>
                  <a:pt x="38" y="12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0" name="Freeform 639">
            <a:extLst>
              <a:ext uri="{FF2B5EF4-FFF2-40B4-BE49-F238E27FC236}">
                <a16:creationId xmlns:a16="http://schemas.microsoft.com/office/drawing/2014/main" id="{972B8362-0015-5640-A051-D6182362C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164" y="3228592"/>
            <a:ext cx="86845" cy="93525"/>
          </a:xfrm>
          <a:custGeom>
            <a:avLst/>
            <a:gdLst>
              <a:gd name="T0" fmla="*/ 86 w 174"/>
              <a:gd name="T1" fmla="*/ 183 h 184"/>
              <a:gd name="T2" fmla="*/ 86 w 174"/>
              <a:gd name="T3" fmla="*/ 183 h 184"/>
              <a:gd name="T4" fmla="*/ 0 w 174"/>
              <a:gd name="T5" fmla="*/ 87 h 184"/>
              <a:gd name="T6" fmla="*/ 86 w 174"/>
              <a:gd name="T7" fmla="*/ 0 h 184"/>
              <a:gd name="T8" fmla="*/ 173 w 174"/>
              <a:gd name="T9" fmla="*/ 87 h 184"/>
              <a:gd name="T10" fmla="*/ 86 w 174"/>
              <a:gd name="T11" fmla="*/ 183 h 184"/>
              <a:gd name="T12" fmla="*/ 86 w 174"/>
              <a:gd name="T13" fmla="*/ 48 h 184"/>
              <a:gd name="T14" fmla="*/ 86 w 174"/>
              <a:gd name="T15" fmla="*/ 48 h 184"/>
              <a:gd name="T16" fmla="*/ 48 w 174"/>
              <a:gd name="T17" fmla="*/ 87 h 184"/>
              <a:gd name="T18" fmla="*/ 86 w 174"/>
              <a:gd name="T19" fmla="*/ 135 h 184"/>
              <a:gd name="T20" fmla="*/ 125 w 174"/>
              <a:gd name="T21" fmla="*/ 87 h 184"/>
              <a:gd name="T22" fmla="*/ 86 w 174"/>
              <a:gd name="T23" fmla="*/ 48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4" h="184">
                <a:moveTo>
                  <a:pt x="86" y="183"/>
                </a:moveTo>
                <a:lnTo>
                  <a:pt x="86" y="183"/>
                </a:lnTo>
                <a:cubicBezTo>
                  <a:pt x="38" y="183"/>
                  <a:pt x="0" y="144"/>
                  <a:pt x="0" y="87"/>
                </a:cubicBezTo>
                <a:cubicBezTo>
                  <a:pt x="0" y="38"/>
                  <a:pt x="38" y="0"/>
                  <a:pt x="86" y="0"/>
                </a:cubicBezTo>
                <a:cubicBezTo>
                  <a:pt x="135" y="0"/>
                  <a:pt x="173" y="38"/>
                  <a:pt x="173" y="87"/>
                </a:cubicBezTo>
                <a:cubicBezTo>
                  <a:pt x="173" y="144"/>
                  <a:pt x="135" y="183"/>
                  <a:pt x="86" y="183"/>
                </a:cubicBezTo>
                <a:close/>
                <a:moveTo>
                  <a:pt x="86" y="48"/>
                </a:moveTo>
                <a:lnTo>
                  <a:pt x="86" y="48"/>
                </a:lnTo>
                <a:cubicBezTo>
                  <a:pt x="67" y="48"/>
                  <a:pt x="48" y="67"/>
                  <a:pt x="48" y="87"/>
                </a:cubicBezTo>
                <a:cubicBezTo>
                  <a:pt x="48" y="116"/>
                  <a:pt x="67" y="135"/>
                  <a:pt x="86" y="135"/>
                </a:cubicBezTo>
                <a:cubicBezTo>
                  <a:pt x="106" y="135"/>
                  <a:pt x="125" y="116"/>
                  <a:pt x="125" y="87"/>
                </a:cubicBezTo>
                <a:cubicBezTo>
                  <a:pt x="125" y="67"/>
                  <a:pt x="106" y="48"/>
                  <a:pt x="86" y="4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1" name="Freeform 640">
            <a:extLst>
              <a:ext uri="{FF2B5EF4-FFF2-40B4-BE49-F238E27FC236}">
                <a16:creationId xmlns:a16="http://schemas.microsoft.com/office/drawing/2014/main" id="{EFBE0D28-DD89-204F-A8D6-E33FAD650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1755" y="4562428"/>
            <a:ext cx="414180" cy="641311"/>
          </a:xfrm>
          <a:custGeom>
            <a:avLst/>
            <a:gdLst>
              <a:gd name="T0" fmla="*/ 29 w 820"/>
              <a:gd name="T1" fmla="*/ 1271 h 1272"/>
              <a:gd name="T2" fmla="*/ 0 w 820"/>
              <a:gd name="T3" fmla="*/ 1242 h 1272"/>
              <a:gd name="T4" fmla="*/ 0 w 820"/>
              <a:gd name="T5" fmla="*/ 39 h 1272"/>
              <a:gd name="T6" fmla="*/ 780 w 820"/>
              <a:gd name="T7" fmla="*/ 0 h 1272"/>
              <a:gd name="T8" fmla="*/ 819 w 820"/>
              <a:gd name="T9" fmla="*/ 1185 h 1272"/>
              <a:gd name="T10" fmla="*/ 799 w 820"/>
              <a:gd name="T11" fmla="*/ 1271 h 1272"/>
              <a:gd name="T12" fmla="*/ 732 w 820"/>
              <a:gd name="T13" fmla="*/ 1213 h 1272"/>
              <a:gd name="T14" fmla="*/ 665 w 820"/>
              <a:gd name="T15" fmla="*/ 1271 h 1272"/>
              <a:gd name="T16" fmla="*/ 645 w 820"/>
              <a:gd name="T17" fmla="*/ 1262 h 1272"/>
              <a:gd name="T18" fmla="*/ 559 w 820"/>
              <a:gd name="T19" fmla="*/ 1262 h 1272"/>
              <a:gd name="T20" fmla="*/ 540 w 820"/>
              <a:gd name="T21" fmla="*/ 1271 h 1272"/>
              <a:gd name="T22" fmla="*/ 472 w 820"/>
              <a:gd name="T23" fmla="*/ 1213 h 1272"/>
              <a:gd name="T24" fmla="*/ 414 w 820"/>
              <a:gd name="T25" fmla="*/ 1271 h 1272"/>
              <a:gd name="T26" fmla="*/ 395 w 820"/>
              <a:gd name="T27" fmla="*/ 1262 h 1272"/>
              <a:gd name="T28" fmla="*/ 299 w 820"/>
              <a:gd name="T29" fmla="*/ 1262 h 1272"/>
              <a:gd name="T30" fmla="*/ 280 w 820"/>
              <a:gd name="T31" fmla="*/ 1271 h 1272"/>
              <a:gd name="T32" fmla="*/ 222 w 820"/>
              <a:gd name="T33" fmla="*/ 1213 h 1272"/>
              <a:gd name="T34" fmla="*/ 154 w 820"/>
              <a:gd name="T35" fmla="*/ 1271 h 1272"/>
              <a:gd name="T36" fmla="*/ 135 w 820"/>
              <a:gd name="T37" fmla="*/ 1262 h 1272"/>
              <a:gd name="T38" fmla="*/ 48 w 820"/>
              <a:gd name="T39" fmla="*/ 1262 h 1272"/>
              <a:gd name="T40" fmla="*/ 597 w 820"/>
              <a:gd name="T41" fmla="*/ 1146 h 1272"/>
              <a:gd name="T42" fmla="*/ 597 w 820"/>
              <a:gd name="T43" fmla="*/ 1146 h 1272"/>
              <a:gd name="T44" fmla="*/ 665 w 820"/>
              <a:gd name="T45" fmla="*/ 1204 h 1272"/>
              <a:gd name="T46" fmla="*/ 732 w 820"/>
              <a:gd name="T47" fmla="*/ 1146 h 1272"/>
              <a:gd name="T48" fmla="*/ 751 w 820"/>
              <a:gd name="T49" fmla="*/ 1156 h 1272"/>
              <a:gd name="T50" fmla="*/ 771 w 820"/>
              <a:gd name="T51" fmla="*/ 48 h 1272"/>
              <a:gd name="T52" fmla="*/ 48 w 820"/>
              <a:gd name="T53" fmla="*/ 1185 h 1272"/>
              <a:gd name="T54" fmla="*/ 87 w 820"/>
              <a:gd name="T55" fmla="*/ 1146 h 1272"/>
              <a:gd name="T56" fmla="*/ 106 w 820"/>
              <a:gd name="T57" fmla="*/ 1156 h 1272"/>
              <a:gd name="T58" fmla="*/ 202 w 820"/>
              <a:gd name="T59" fmla="*/ 1156 h 1272"/>
              <a:gd name="T60" fmla="*/ 222 w 820"/>
              <a:gd name="T61" fmla="*/ 1146 h 1272"/>
              <a:gd name="T62" fmla="*/ 280 w 820"/>
              <a:gd name="T63" fmla="*/ 1204 h 1272"/>
              <a:gd name="T64" fmla="*/ 347 w 820"/>
              <a:gd name="T65" fmla="*/ 1146 h 1272"/>
              <a:gd name="T66" fmla="*/ 414 w 820"/>
              <a:gd name="T67" fmla="*/ 1204 h 1272"/>
              <a:gd name="T68" fmla="*/ 472 w 820"/>
              <a:gd name="T69" fmla="*/ 1146 h 1272"/>
              <a:gd name="T70" fmla="*/ 491 w 820"/>
              <a:gd name="T71" fmla="*/ 1156 h 1272"/>
              <a:gd name="T72" fmla="*/ 578 w 820"/>
              <a:gd name="T73" fmla="*/ 1156 h 1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20" h="1272">
                <a:moveTo>
                  <a:pt x="29" y="1271"/>
                </a:moveTo>
                <a:lnTo>
                  <a:pt x="29" y="1271"/>
                </a:lnTo>
                <a:cubicBezTo>
                  <a:pt x="19" y="1271"/>
                  <a:pt x="19" y="1271"/>
                  <a:pt x="19" y="1271"/>
                </a:cubicBezTo>
                <a:cubicBezTo>
                  <a:pt x="10" y="1262"/>
                  <a:pt x="0" y="1252"/>
                  <a:pt x="0" y="1242"/>
                </a:cubicBezTo>
                <a:cubicBezTo>
                  <a:pt x="0" y="1194"/>
                  <a:pt x="0" y="1194"/>
                  <a:pt x="0" y="1194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19"/>
                  <a:pt x="19" y="0"/>
                  <a:pt x="39" y="0"/>
                </a:cubicBezTo>
                <a:cubicBezTo>
                  <a:pt x="780" y="0"/>
                  <a:pt x="780" y="0"/>
                  <a:pt x="780" y="0"/>
                </a:cubicBezTo>
                <a:cubicBezTo>
                  <a:pt x="799" y="0"/>
                  <a:pt x="819" y="19"/>
                  <a:pt x="819" y="39"/>
                </a:cubicBezTo>
                <a:cubicBezTo>
                  <a:pt x="819" y="1185"/>
                  <a:pt x="819" y="1185"/>
                  <a:pt x="819" y="1185"/>
                </a:cubicBezTo>
                <a:cubicBezTo>
                  <a:pt x="819" y="1242"/>
                  <a:pt x="819" y="1242"/>
                  <a:pt x="819" y="1242"/>
                </a:cubicBezTo>
                <a:cubicBezTo>
                  <a:pt x="819" y="1252"/>
                  <a:pt x="809" y="1262"/>
                  <a:pt x="799" y="1271"/>
                </a:cubicBezTo>
                <a:cubicBezTo>
                  <a:pt x="790" y="1271"/>
                  <a:pt x="780" y="1271"/>
                  <a:pt x="771" y="1262"/>
                </a:cubicBezTo>
                <a:cubicBezTo>
                  <a:pt x="732" y="1213"/>
                  <a:pt x="732" y="1213"/>
                  <a:pt x="732" y="1213"/>
                </a:cubicBezTo>
                <a:cubicBezTo>
                  <a:pt x="684" y="1262"/>
                  <a:pt x="684" y="1262"/>
                  <a:pt x="684" y="1262"/>
                </a:cubicBezTo>
                <a:cubicBezTo>
                  <a:pt x="684" y="1271"/>
                  <a:pt x="674" y="1271"/>
                  <a:pt x="665" y="1271"/>
                </a:cubicBezTo>
                <a:lnTo>
                  <a:pt x="665" y="1271"/>
                </a:lnTo>
                <a:cubicBezTo>
                  <a:pt x="655" y="1271"/>
                  <a:pt x="655" y="1271"/>
                  <a:pt x="645" y="1262"/>
                </a:cubicBezTo>
                <a:cubicBezTo>
                  <a:pt x="597" y="1213"/>
                  <a:pt x="597" y="1213"/>
                  <a:pt x="597" y="1213"/>
                </a:cubicBezTo>
                <a:cubicBezTo>
                  <a:pt x="559" y="1262"/>
                  <a:pt x="559" y="1262"/>
                  <a:pt x="559" y="1262"/>
                </a:cubicBezTo>
                <a:cubicBezTo>
                  <a:pt x="549" y="1262"/>
                  <a:pt x="549" y="1271"/>
                  <a:pt x="540" y="1271"/>
                </a:cubicBezTo>
                <a:lnTo>
                  <a:pt x="540" y="1271"/>
                </a:lnTo>
                <a:cubicBezTo>
                  <a:pt x="530" y="1271"/>
                  <a:pt x="520" y="1262"/>
                  <a:pt x="520" y="1262"/>
                </a:cubicBezTo>
                <a:cubicBezTo>
                  <a:pt x="472" y="1213"/>
                  <a:pt x="472" y="1213"/>
                  <a:pt x="472" y="1213"/>
                </a:cubicBezTo>
                <a:cubicBezTo>
                  <a:pt x="424" y="1262"/>
                  <a:pt x="424" y="1262"/>
                  <a:pt x="424" y="1262"/>
                </a:cubicBezTo>
                <a:lnTo>
                  <a:pt x="414" y="1271"/>
                </a:lnTo>
                <a:lnTo>
                  <a:pt x="414" y="1271"/>
                </a:lnTo>
                <a:cubicBezTo>
                  <a:pt x="405" y="1271"/>
                  <a:pt x="395" y="1262"/>
                  <a:pt x="395" y="1262"/>
                </a:cubicBezTo>
                <a:cubicBezTo>
                  <a:pt x="347" y="1213"/>
                  <a:pt x="347" y="1213"/>
                  <a:pt x="347" y="1213"/>
                </a:cubicBezTo>
                <a:cubicBezTo>
                  <a:pt x="299" y="1262"/>
                  <a:pt x="299" y="1262"/>
                  <a:pt x="299" y="1262"/>
                </a:cubicBezTo>
                <a:cubicBezTo>
                  <a:pt x="299" y="1262"/>
                  <a:pt x="289" y="1271"/>
                  <a:pt x="280" y="1271"/>
                </a:cubicBezTo>
                <a:lnTo>
                  <a:pt x="280" y="1271"/>
                </a:lnTo>
                <a:cubicBezTo>
                  <a:pt x="270" y="1271"/>
                  <a:pt x="270" y="1262"/>
                  <a:pt x="260" y="1262"/>
                </a:cubicBezTo>
                <a:cubicBezTo>
                  <a:pt x="222" y="1213"/>
                  <a:pt x="222" y="1213"/>
                  <a:pt x="222" y="1213"/>
                </a:cubicBezTo>
                <a:cubicBezTo>
                  <a:pt x="173" y="1262"/>
                  <a:pt x="173" y="1262"/>
                  <a:pt x="173" y="1262"/>
                </a:cubicBezTo>
                <a:cubicBezTo>
                  <a:pt x="164" y="1271"/>
                  <a:pt x="164" y="1271"/>
                  <a:pt x="154" y="1271"/>
                </a:cubicBezTo>
                <a:lnTo>
                  <a:pt x="154" y="1271"/>
                </a:lnTo>
                <a:cubicBezTo>
                  <a:pt x="145" y="1271"/>
                  <a:pt x="135" y="1271"/>
                  <a:pt x="135" y="1262"/>
                </a:cubicBezTo>
                <a:cubicBezTo>
                  <a:pt x="87" y="1213"/>
                  <a:pt x="87" y="1213"/>
                  <a:pt x="87" y="1213"/>
                </a:cubicBezTo>
                <a:cubicBezTo>
                  <a:pt x="48" y="1262"/>
                  <a:pt x="48" y="1262"/>
                  <a:pt x="48" y="1262"/>
                </a:cubicBezTo>
                <a:cubicBezTo>
                  <a:pt x="39" y="1271"/>
                  <a:pt x="29" y="1271"/>
                  <a:pt x="29" y="1271"/>
                </a:cubicBezTo>
                <a:close/>
                <a:moveTo>
                  <a:pt x="597" y="1146"/>
                </a:moveTo>
                <a:lnTo>
                  <a:pt x="597" y="1146"/>
                </a:lnTo>
                <a:lnTo>
                  <a:pt x="597" y="1146"/>
                </a:lnTo>
                <a:cubicBezTo>
                  <a:pt x="607" y="1146"/>
                  <a:pt x="617" y="1156"/>
                  <a:pt x="617" y="1156"/>
                </a:cubicBezTo>
                <a:cubicBezTo>
                  <a:pt x="665" y="1204"/>
                  <a:pt x="665" y="1204"/>
                  <a:pt x="665" y="1204"/>
                </a:cubicBezTo>
                <a:cubicBezTo>
                  <a:pt x="713" y="1156"/>
                  <a:pt x="713" y="1156"/>
                  <a:pt x="713" y="1156"/>
                </a:cubicBezTo>
                <a:cubicBezTo>
                  <a:pt x="713" y="1156"/>
                  <a:pt x="722" y="1146"/>
                  <a:pt x="732" y="1146"/>
                </a:cubicBezTo>
                <a:lnTo>
                  <a:pt x="732" y="1146"/>
                </a:lnTo>
                <a:cubicBezTo>
                  <a:pt x="732" y="1146"/>
                  <a:pt x="742" y="1156"/>
                  <a:pt x="751" y="1156"/>
                </a:cubicBezTo>
                <a:cubicBezTo>
                  <a:pt x="771" y="1185"/>
                  <a:pt x="771" y="1185"/>
                  <a:pt x="771" y="1185"/>
                </a:cubicBezTo>
                <a:cubicBezTo>
                  <a:pt x="771" y="48"/>
                  <a:pt x="771" y="48"/>
                  <a:pt x="771" y="48"/>
                </a:cubicBezTo>
                <a:cubicBezTo>
                  <a:pt x="48" y="48"/>
                  <a:pt x="48" y="48"/>
                  <a:pt x="48" y="48"/>
                </a:cubicBezTo>
                <a:cubicBezTo>
                  <a:pt x="48" y="1185"/>
                  <a:pt x="48" y="1185"/>
                  <a:pt x="48" y="1185"/>
                </a:cubicBezTo>
                <a:cubicBezTo>
                  <a:pt x="67" y="1156"/>
                  <a:pt x="67" y="1156"/>
                  <a:pt x="67" y="1156"/>
                </a:cubicBezTo>
                <a:cubicBezTo>
                  <a:pt x="77" y="1156"/>
                  <a:pt x="87" y="1146"/>
                  <a:pt x="87" y="1146"/>
                </a:cubicBezTo>
                <a:lnTo>
                  <a:pt x="87" y="1146"/>
                </a:lnTo>
                <a:cubicBezTo>
                  <a:pt x="96" y="1146"/>
                  <a:pt x="106" y="1156"/>
                  <a:pt x="106" y="1156"/>
                </a:cubicBezTo>
                <a:cubicBezTo>
                  <a:pt x="154" y="1204"/>
                  <a:pt x="154" y="1204"/>
                  <a:pt x="154" y="1204"/>
                </a:cubicBezTo>
                <a:cubicBezTo>
                  <a:pt x="202" y="1156"/>
                  <a:pt x="202" y="1156"/>
                  <a:pt x="202" y="1156"/>
                </a:cubicBezTo>
                <a:cubicBezTo>
                  <a:pt x="202" y="1156"/>
                  <a:pt x="212" y="1146"/>
                  <a:pt x="222" y="1146"/>
                </a:cubicBezTo>
                <a:lnTo>
                  <a:pt x="222" y="1146"/>
                </a:lnTo>
                <a:lnTo>
                  <a:pt x="231" y="1156"/>
                </a:lnTo>
                <a:cubicBezTo>
                  <a:pt x="280" y="1204"/>
                  <a:pt x="280" y="1204"/>
                  <a:pt x="280" y="1204"/>
                </a:cubicBezTo>
                <a:cubicBezTo>
                  <a:pt x="328" y="1156"/>
                  <a:pt x="328" y="1156"/>
                  <a:pt x="328" y="1156"/>
                </a:cubicBezTo>
                <a:cubicBezTo>
                  <a:pt x="328" y="1156"/>
                  <a:pt x="337" y="1146"/>
                  <a:pt x="347" y="1146"/>
                </a:cubicBezTo>
                <a:cubicBezTo>
                  <a:pt x="347" y="1146"/>
                  <a:pt x="357" y="1156"/>
                  <a:pt x="366" y="1156"/>
                </a:cubicBezTo>
                <a:cubicBezTo>
                  <a:pt x="414" y="1204"/>
                  <a:pt x="414" y="1204"/>
                  <a:pt x="414" y="1204"/>
                </a:cubicBezTo>
                <a:cubicBezTo>
                  <a:pt x="453" y="1156"/>
                  <a:pt x="453" y="1156"/>
                  <a:pt x="453" y="1156"/>
                </a:cubicBezTo>
                <a:cubicBezTo>
                  <a:pt x="463" y="1156"/>
                  <a:pt x="463" y="1146"/>
                  <a:pt x="472" y="1146"/>
                </a:cubicBezTo>
                <a:lnTo>
                  <a:pt x="472" y="1146"/>
                </a:lnTo>
                <a:cubicBezTo>
                  <a:pt x="482" y="1146"/>
                  <a:pt x="482" y="1156"/>
                  <a:pt x="491" y="1156"/>
                </a:cubicBezTo>
                <a:cubicBezTo>
                  <a:pt x="540" y="1204"/>
                  <a:pt x="540" y="1204"/>
                  <a:pt x="540" y="1204"/>
                </a:cubicBezTo>
                <a:cubicBezTo>
                  <a:pt x="578" y="1156"/>
                  <a:pt x="578" y="1156"/>
                  <a:pt x="578" y="1156"/>
                </a:cubicBezTo>
                <a:cubicBezTo>
                  <a:pt x="588" y="1156"/>
                  <a:pt x="597" y="1146"/>
                  <a:pt x="597" y="114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2" name="Freeform 641">
            <a:extLst>
              <a:ext uri="{FF2B5EF4-FFF2-40B4-BE49-F238E27FC236}">
                <a16:creationId xmlns:a16="http://schemas.microsoft.com/office/drawing/2014/main" id="{32F2EBF5-BECC-C44C-9E1E-92D97AF30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4104" y="4609191"/>
            <a:ext cx="89071" cy="93525"/>
          </a:xfrm>
          <a:custGeom>
            <a:avLst/>
            <a:gdLst>
              <a:gd name="T0" fmla="*/ 87 w 175"/>
              <a:gd name="T1" fmla="*/ 183 h 184"/>
              <a:gd name="T2" fmla="*/ 87 w 175"/>
              <a:gd name="T3" fmla="*/ 183 h 184"/>
              <a:gd name="T4" fmla="*/ 0 w 175"/>
              <a:gd name="T5" fmla="*/ 87 h 184"/>
              <a:gd name="T6" fmla="*/ 87 w 175"/>
              <a:gd name="T7" fmla="*/ 0 h 184"/>
              <a:gd name="T8" fmla="*/ 174 w 175"/>
              <a:gd name="T9" fmla="*/ 87 h 184"/>
              <a:gd name="T10" fmla="*/ 87 w 175"/>
              <a:gd name="T11" fmla="*/ 183 h 184"/>
              <a:gd name="T12" fmla="*/ 87 w 175"/>
              <a:gd name="T13" fmla="*/ 49 h 184"/>
              <a:gd name="T14" fmla="*/ 87 w 175"/>
              <a:gd name="T15" fmla="*/ 49 h 184"/>
              <a:gd name="T16" fmla="*/ 48 w 175"/>
              <a:gd name="T17" fmla="*/ 87 h 184"/>
              <a:gd name="T18" fmla="*/ 87 w 175"/>
              <a:gd name="T19" fmla="*/ 135 h 184"/>
              <a:gd name="T20" fmla="*/ 126 w 175"/>
              <a:gd name="T21" fmla="*/ 87 h 184"/>
              <a:gd name="T22" fmla="*/ 87 w 175"/>
              <a:gd name="T23" fmla="*/ 49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5" h="184">
                <a:moveTo>
                  <a:pt x="87" y="183"/>
                </a:moveTo>
                <a:lnTo>
                  <a:pt x="87" y="183"/>
                </a:lnTo>
                <a:cubicBezTo>
                  <a:pt x="39" y="183"/>
                  <a:pt x="0" y="145"/>
                  <a:pt x="0" y="87"/>
                </a:cubicBezTo>
                <a:cubicBezTo>
                  <a:pt x="0" y="39"/>
                  <a:pt x="39" y="0"/>
                  <a:pt x="87" y="0"/>
                </a:cubicBezTo>
                <a:cubicBezTo>
                  <a:pt x="135" y="0"/>
                  <a:pt x="174" y="39"/>
                  <a:pt x="174" y="87"/>
                </a:cubicBezTo>
                <a:cubicBezTo>
                  <a:pt x="174" y="145"/>
                  <a:pt x="135" y="183"/>
                  <a:pt x="87" y="183"/>
                </a:cubicBezTo>
                <a:close/>
                <a:moveTo>
                  <a:pt x="87" y="49"/>
                </a:moveTo>
                <a:lnTo>
                  <a:pt x="87" y="49"/>
                </a:lnTo>
                <a:cubicBezTo>
                  <a:pt x="68" y="49"/>
                  <a:pt x="48" y="68"/>
                  <a:pt x="48" y="87"/>
                </a:cubicBezTo>
                <a:cubicBezTo>
                  <a:pt x="48" y="116"/>
                  <a:pt x="68" y="135"/>
                  <a:pt x="87" y="135"/>
                </a:cubicBezTo>
                <a:cubicBezTo>
                  <a:pt x="106" y="135"/>
                  <a:pt x="126" y="116"/>
                  <a:pt x="126" y="87"/>
                </a:cubicBezTo>
                <a:cubicBezTo>
                  <a:pt x="126" y="68"/>
                  <a:pt x="106" y="49"/>
                  <a:pt x="87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3" name="Freeform 642">
            <a:extLst>
              <a:ext uri="{FF2B5EF4-FFF2-40B4-BE49-F238E27FC236}">
                <a16:creationId xmlns:a16="http://schemas.microsoft.com/office/drawing/2014/main" id="{4CFE91EC-4520-864E-8DF4-AC812785E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5483" y="4644819"/>
            <a:ext cx="151421" cy="24494"/>
          </a:xfrm>
          <a:custGeom>
            <a:avLst/>
            <a:gdLst>
              <a:gd name="T0" fmla="*/ 279 w 299"/>
              <a:gd name="T1" fmla="*/ 48 h 49"/>
              <a:gd name="T2" fmla="*/ 279 w 299"/>
              <a:gd name="T3" fmla="*/ 48 h 49"/>
              <a:gd name="T4" fmla="*/ 28 w 299"/>
              <a:gd name="T5" fmla="*/ 48 h 49"/>
              <a:gd name="T6" fmla="*/ 0 w 299"/>
              <a:gd name="T7" fmla="*/ 19 h 49"/>
              <a:gd name="T8" fmla="*/ 28 w 299"/>
              <a:gd name="T9" fmla="*/ 0 h 49"/>
              <a:gd name="T10" fmla="*/ 279 w 299"/>
              <a:gd name="T11" fmla="*/ 0 h 49"/>
              <a:gd name="T12" fmla="*/ 298 w 299"/>
              <a:gd name="T13" fmla="*/ 19 h 49"/>
              <a:gd name="T14" fmla="*/ 279 w 299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9" h="49">
                <a:moveTo>
                  <a:pt x="279" y="48"/>
                </a:moveTo>
                <a:lnTo>
                  <a:pt x="279" y="48"/>
                </a:lnTo>
                <a:cubicBezTo>
                  <a:pt x="28" y="48"/>
                  <a:pt x="28" y="48"/>
                  <a:pt x="28" y="48"/>
                </a:cubicBezTo>
                <a:cubicBezTo>
                  <a:pt x="9" y="48"/>
                  <a:pt x="0" y="38"/>
                  <a:pt x="0" y="19"/>
                </a:cubicBezTo>
                <a:cubicBezTo>
                  <a:pt x="0" y="9"/>
                  <a:pt x="9" y="0"/>
                  <a:pt x="28" y="0"/>
                </a:cubicBezTo>
                <a:cubicBezTo>
                  <a:pt x="279" y="0"/>
                  <a:pt x="279" y="0"/>
                  <a:pt x="279" y="0"/>
                </a:cubicBezTo>
                <a:cubicBezTo>
                  <a:pt x="288" y="0"/>
                  <a:pt x="298" y="9"/>
                  <a:pt x="298" y="19"/>
                </a:cubicBezTo>
                <a:cubicBezTo>
                  <a:pt x="298" y="38"/>
                  <a:pt x="288" y="48"/>
                  <a:pt x="279" y="4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4" name="Freeform 643">
            <a:extLst>
              <a:ext uri="{FF2B5EF4-FFF2-40B4-BE49-F238E27FC236}">
                <a16:creationId xmlns:a16="http://schemas.microsoft.com/office/drawing/2014/main" id="{33AD3819-791A-3D43-AC1E-EC7DB0D3C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4104" y="4805147"/>
            <a:ext cx="155874" cy="24494"/>
          </a:xfrm>
          <a:custGeom>
            <a:avLst/>
            <a:gdLst>
              <a:gd name="T0" fmla="*/ 29 w 310"/>
              <a:gd name="T1" fmla="*/ 49 h 50"/>
              <a:gd name="T2" fmla="*/ 29 w 310"/>
              <a:gd name="T3" fmla="*/ 49 h 50"/>
              <a:gd name="T4" fmla="*/ 0 w 310"/>
              <a:gd name="T5" fmla="*/ 29 h 50"/>
              <a:gd name="T6" fmla="*/ 29 w 310"/>
              <a:gd name="T7" fmla="*/ 0 h 50"/>
              <a:gd name="T8" fmla="*/ 280 w 310"/>
              <a:gd name="T9" fmla="*/ 0 h 50"/>
              <a:gd name="T10" fmla="*/ 280 w 310"/>
              <a:gd name="T11" fmla="*/ 0 h 50"/>
              <a:gd name="T12" fmla="*/ 309 w 310"/>
              <a:gd name="T13" fmla="*/ 20 h 50"/>
              <a:gd name="T14" fmla="*/ 280 w 310"/>
              <a:gd name="T15" fmla="*/ 49 h 50"/>
              <a:gd name="T16" fmla="*/ 29 w 310"/>
              <a:gd name="T17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0" h="50">
                <a:moveTo>
                  <a:pt x="29" y="49"/>
                </a:moveTo>
                <a:lnTo>
                  <a:pt x="29" y="49"/>
                </a:lnTo>
                <a:cubicBezTo>
                  <a:pt x="10" y="49"/>
                  <a:pt x="0" y="39"/>
                  <a:pt x="0" y="29"/>
                </a:cubicBezTo>
                <a:cubicBezTo>
                  <a:pt x="0" y="10"/>
                  <a:pt x="10" y="0"/>
                  <a:pt x="29" y="0"/>
                </a:cubicBezTo>
                <a:cubicBezTo>
                  <a:pt x="280" y="0"/>
                  <a:pt x="280" y="0"/>
                  <a:pt x="280" y="0"/>
                </a:cubicBezTo>
                <a:lnTo>
                  <a:pt x="280" y="0"/>
                </a:lnTo>
                <a:cubicBezTo>
                  <a:pt x="299" y="0"/>
                  <a:pt x="309" y="10"/>
                  <a:pt x="309" y="20"/>
                </a:cubicBezTo>
                <a:cubicBezTo>
                  <a:pt x="309" y="39"/>
                  <a:pt x="299" y="49"/>
                  <a:pt x="280" y="49"/>
                </a:cubicBezTo>
                <a:cubicBezTo>
                  <a:pt x="29" y="49"/>
                  <a:pt x="29" y="49"/>
                  <a:pt x="29" y="4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5" name="Freeform 644">
            <a:extLst>
              <a:ext uri="{FF2B5EF4-FFF2-40B4-BE49-F238E27FC236}">
                <a16:creationId xmlns:a16="http://schemas.microsoft.com/office/drawing/2014/main" id="{AA335D22-2C99-7A4E-AD24-839C5283F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0060" y="4805147"/>
            <a:ext cx="86844" cy="24494"/>
          </a:xfrm>
          <a:custGeom>
            <a:avLst/>
            <a:gdLst>
              <a:gd name="T0" fmla="*/ 154 w 174"/>
              <a:gd name="T1" fmla="*/ 49 h 50"/>
              <a:gd name="T2" fmla="*/ 154 w 174"/>
              <a:gd name="T3" fmla="*/ 49 h 50"/>
              <a:gd name="T4" fmla="*/ 154 w 174"/>
              <a:gd name="T5" fmla="*/ 49 h 50"/>
              <a:gd name="T6" fmla="*/ 29 w 174"/>
              <a:gd name="T7" fmla="*/ 49 h 50"/>
              <a:gd name="T8" fmla="*/ 0 w 174"/>
              <a:gd name="T9" fmla="*/ 20 h 50"/>
              <a:gd name="T10" fmla="*/ 29 w 174"/>
              <a:gd name="T11" fmla="*/ 0 h 50"/>
              <a:gd name="T12" fmla="*/ 154 w 174"/>
              <a:gd name="T13" fmla="*/ 0 h 50"/>
              <a:gd name="T14" fmla="*/ 173 w 174"/>
              <a:gd name="T15" fmla="*/ 20 h 50"/>
              <a:gd name="T16" fmla="*/ 154 w 174"/>
              <a:gd name="T17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4" h="50">
                <a:moveTo>
                  <a:pt x="154" y="49"/>
                </a:moveTo>
                <a:lnTo>
                  <a:pt x="154" y="49"/>
                </a:lnTo>
                <a:lnTo>
                  <a:pt x="154" y="49"/>
                </a:lnTo>
                <a:cubicBezTo>
                  <a:pt x="29" y="49"/>
                  <a:pt x="29" y="49"/>
                  <a:pt x="29" y="49"/>
                </a:cubicBezTo>
                <a:cubicBezTo>
                  <a:pt x="19" y="49"/>
                  <a:pt x="0" y="39"/>
                  <a:pt x="0" y="20"/>
                </a:cubicBezTo>
                <a:cubicBezTo>
                  <a:pt x="0" y="10"/>
                  <a:pt x="19" y="0"/>
                  <a:pt x="29" y="0"/>
                </a:cubicBezTo>
                <a:cubicBezTo>
                  <a:pt x="154" y="0"/>
                  <a:pt x="154" y="0"/>
                  <a:pt x="154" y="0"/>
                </a:cubicBezTo>
                <a:cubicBezTo>
                  <a:pt x="163" y="0"/>
                  <a:pt x="173" y="10"/>
                  <a:pt x="173" y="20"/>
                </a:cubicBezTo>
                <a:cubicBezTo>
                  <a:pt x="173" y="39"/>
                  <a:pt x="163" y="49"/>
                  <a:pt x="154" y="4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6" name="Freeform 645">
            <a:extLst>
              <a:ext uri="{FF2B5EF4-FFF2-40B4-BE49-F238E27FC236}">
                <a16:creationId xmlns:a16="http://schemas.microsoft.com/office/drawing/2014/main" id="{35EC8F3A-B384-C64A-8B55-9AF78DA62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0060" y="4867496"/>
            <a:ext cx="86844" cy="28948"/>
          </a:xfrm>
          <a:custGeom>
            <a:avLst/>
            <a:gdLst>
              <a:gd name="T0" fmla="*/ 154 w 174"/>
              <a:gd name="T1" fmla="*/ 57 h 58"/>
              <a:gd name="T2" fmla="*/ 154 w 174"/>
              <a:gd name="T3" fmla="*/ 57 h 58"/>
              <a:gd name="T4" fmla="*/ 154 w 174"/>
              <a:gd name="T5" fmla="*/ 57 h 58"/>
              <a:gd name="T6" fmla="*/ 29 w 174"/>
              <a:gd name="T7" fmla="*/ 48 h 58"/>
              <a:gd name="T8" fmla="*/ 0 w 174"/>
              <a:gd name="T9" fmla="*/ 28 h 58"/>
              <a:gd name="T10" fmla="*/ 29 w 174"/>
              <a:gd name="T11" fmla="*/ 0 h 58"/>
              <a:gd name="T12" fmla="*/ 29 w 174"/>
              <a:gd name="T13" fmla="*/ 0 h 58"/>
              <a:gd name="T14" fmla="*/ 154 w 174"/>
              <a:gd name="T15" fmla="*/ 0 h 58"/>
              <a:gd name="T16" fmla="*/ 173 w 174"/>
              <a:gd name="T17" fmla="*/ 28 h 58"/>
              <a:gd name="T18" fmla="*/ 154 w 174"/>
              <a:gd name="T19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4" h="58">
                <a:moveTo>
                  <a:pt x="154" y="57"/>
                </a:moveTo>
                <a:lnTo>
                  <a:pt x="154" y="57"/>
                </a:lnTo>
                <a:lnTo>
                  <a:pt x="154" y="57"/>
                </a:lnTo>
                <a:cubicBezTo>
                  <a:pt x="29" y="48"/>
                  <a:pt x="29" y="48"/>
                  <a:pt x="29" y="48"/>
                </a:cubicBezTo>
                <a:cubicBezTo>
                  <a:pt x="9" y="48"/>
                  <a:pt x="0" y="38"/>
                  <a:pt x="0" y="28"/>
                </a:cubicBezTo>
                <a:cubicBezTo>
                  <a:pt x="0" y="9"/>
                  <a:pt x="19" y="0"/>
                  <a:pt x="29" y="0"/>
                </a:cubicBezTo>
                <a:lnTo>
                  <a:pt x="29" y="0"/>
                </a:lnTo>
                <a:cubicBezTo>
                  <a:pt x="154" y="0"/>
                  <a:pt x="154" y="0"/>
                  <a:pt x="154" y="0"/>
                </a:cubicBezTo>
                <a:cubicBezTo>
                  <a:pt x="163" y="0"/>
                  <a:pt x="173" y="19"/>
                  <a:pt x="173" y="28"/>
                </a:cubicBezTo>
                <a:cubicBezTo>
                  <a:pt x="173" y="38"/>
                  <a:pt x="163" y="57"/>
                  <a:pt x="154" y="5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7" name="Freeform 646">
            <a:extLst>
              <a:ext uri="{FF2B5EF4-FFF2-40B4-BE49-F238E27FC236}">
                <a16:creationId xmlns:a16="http://schemas.microsoft.com/office/drawing/2014/main" id="{429E9CCE-26A5-AB4C-87A4-3AEAA9080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0060" y="4936526"/>
            <a:ext cx="86844" cy="24495"/>
          </a:xfrm>
          <a:custGeom>
            <a:avLst/>
            <a:gdLst>
              <a:gd name="T0" fmla="*/ 154 w 174"/>
              <a:gd name="T1" fmla="*/ 48 h 49"/>
              <a:gd name="T2" fmla="*/ 154 w 174"/>
              <a:gd name="T3" fmla="*/ 48 h 49"/>
              <a:gd name="T4" fmla="*/ 154 w 174"/>
              <a:gd name="T5" fmla="*/ 48 h 49"/>
              <a:gd name="T6" fmla="*/ 29 w 174"/>
              <a:gd name="T7" fmla="*/ 48 h 49"/>
              <a:gd name="T8" fmla="*/ 0 w 174"/>
              <a:gd name="T9" fmla="*/ 19 h 49"/>
              <a:gd name="T10" fmla="*/ 29 w 174"/>
              <a:gd name="T11" fmla="*/ 0 h 49"/>
              <a:gd name="T12" fmla="*/ 29 w 174"/>
              <a:gd name="T13" fmla="*/ 0 h 49"/>
              <a:gd name="T14" fmla="*/ 154 w 174"/>
              <a:gd name="T15" fmla="*/ 0 h 49"/>
              <a:gd name="T16" fmla="*/ 173 w 174"/>
              <a:gd name="T17" fmla="*/ 19 h 49"/>
              <a:gd name="T18" fmla="*/ 154 w 174"/>
              <a:gd name="T19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4" h="49">
                <a:moveTo>
                  <a:pt x="154" y="48"/>
                </a:moveTo>
                <a:lnTo>
                  <a:pt x="154" y="48"/>
                </a:lnTo>
                <a:lnTo>
                  <a:pt x="154" y="48"/>
                </a:lnTo>
                <a:cubicBezTo>
                  <a:pt x="29" y="48"/>
                  <a:pt x="29" y="48"/>
                  <a:pt x="29" y="48"/>
                </a:cubicBezTo>
                <a:cubicBezTo>
                  <a:pt x="9" y="48"/>
                  <a:pt x="0" y="38"/>
                  <a:pt x="0" y="19"/>
                </a:cubicBezTo>
                <a:cubicBezTo>
                  <a:pt x="0" y="9"/>
                  <a:pt x="9" y="0"/>
                  <a:pt x="29" y="0"/>
                </a:cubicBezTo>
                <a:lnTo>
                  <a:pt x="29" y="0"/>
                </a:lnTo>
                <a:cubicBezTo>
                  <a:pt x="154" y="0"/>
                  <a:pt x="154" y="0"/>
                  <a:pt x="154" y="0"/>
                </a:cubicBezTo>
                <a:cubicBezTo>
                  <a:pt x="163" y="0"/>
                  <a:pt x="173" y="9"/>
                  <a:pt x="173" y="19"/>
                </a:cubicBezTo>
                <a:cubicBezTo>
                  <a:pt x="173" y="38"/>
                  <a:pt x="163" y="48"/>
                  <a:pt x="154" y="4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9" name="Freeform 647">
            <a:extLst>
              <a:ext uri="{FF2B5EF4-FFF2-40B4-BE49-F238E27FC236}">
                <a16:creationId xmlns:a16="http://schemas.microsoft.com/office/drawing/2014/main" id="{A6AAFFE6-C0AF-D846-AB95-74626C861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4104" y="4867496"/>
            <a:ext cx="93525" cy="28948"/>
          </a:xfrm>
          <a:custGeom>
            <a:avLst/>
            <a:gdLst>
              <a:gd name="T0" fmla="*/ 164 w 184"/>
              <a:gd name="T1" fmla="*/ 57 h 58"/>
              <a:gd name="T2" fmla="*/ 164 w 184"/>
              <a:gd name="T3" fmla="*/ 57 h 58"/>
              <a:gd name="T4" fmla="*/ 164 w 184"/>
              <a:gd name="T5" fmla="*/ 57 h 58"/>
              <a:gd name="T6" fmla="*/ 29 w 184"/>
              <a:gd name="T7" fmla="*/ 48 h 58"/>
              <a:gd name="T8" fmla="*/ 0 w 184"/>
              <a:gd name="T9" fmla="*/ 28 h 58"/>
              <a:gd name="T10" fmla="*/ 29 w 184"/>
              <a:gd name="T11" fmla="*/ 0 h 58"/>
              <a:gd name="T12" fmla="*/ 29 w 184"/>
              <a:gd name="T13" fmla="*/ 0 h 58"/>
              <a:gd name="T14" fmla="*/ 164 w 184"/>
              <a:gd name="T15" fmla="*/ 0 h 58"/>
              <a:gd name="T16" fmla="*/ 183 w 184"/>
              <a:gd name="T17" fmla="*/ 28 h 58"/>
              <a:gd name="T18" fmla="*/ 164 w 184"/>
              <a:gd name="T19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4" h="58">
                <a:moveTo>
                  <a:pt x="164" y="57"/>
                </a:moveTo>
                <a:lnTo>
                  <a:pt x="164" y="57"/>
                </a:lnTo>
                <a:lnTo>
                  <a:pt x="164" y="57"/>
                </a:lnTo>
                <a:cubicBezTo>
                  <a:pt x="29" y="48"/>
                  <a:pt x="29" y="48"/>
                  <a:pt x="29" y="48"/>
                </a:cubicBezTo>
                <a:cubicBezTo>
                  <a:pt x="10" y="48"/>
                  <a:pt x="0" y="38"/>
                  <a:pt x="0" y="28"/>
                </a:cubicBezTo>
                <a:cubicBezTo>
                  <a:pt x="0" y="9"/>
                  <a:pt x="10" y="0"/>
                  <a:pt x="29" y="0"/>
                </a:cubicBezTo>
                <a:lnTo>
                  <a:pt x="29" y="0"/>
                </a:lnTo>
                <a:cubicBezTo>
                  <a:pt x="164" y="0"/>
                  <a:pt x="164" y="0"/>
                  <a:pt x="164" y="0"/>
                </a:cubicBezTo>
                <a:cubicBezTo>
                  <a:pt x="174" y="0"/>
                  <a:pt x="183" y="19"/>
                  <a:pt x="183" y="28"/>
                </a:cubicBezTo>
                <a:cubicBezTo>
                  <a:pt x="183" y="38"/>
                  <a:pt x="174" y="57"/>
                  <a:pt x="164" y="5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0" name="Freeform 648">
            <a:extLst>
              <a:ext uri="{FF2B5EF4-FFF2-40B4-BE49-F238E27FC236}">
                <a16:creationId xmlns:a16="http://schemas.microsoft.com/office/drawing/2014/main" id="{DF103194-60F9-CF46-BDBA-170B05129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4104" y="4936526"/>
            <a:ext cx="155874" cy="24495"/>
          </a:xfrm>
          <a:custGeom>
            <a:avLst/>
            <a:gdLst>
              <a:gd name="T0" fmla="*/ 280 w 310"/>
              <a:gd name="T1" fmla="*/ 48 h 49"/>
              <a:gd name="T2" fmla="*/ 280 w 310"/>
              <a:gd name="T3" fmla="*/ 48 h 49"/>
              <a:gd name="T4" fmla="*/ 29 w 310"/>
              <a:gd name="T5" fmla="*/ 48 h 49"/>
              <a:gd name="T6" fmla="*/ 0 w 310"/>
              <a:gd name="T7" fmla="*/ 19 h 49"/>
              <a:gd name="T8" fmla="*/ 29 w 310"/>
              <a:gd name="T9" fmla="*/ 0 h 49"/>
              <a:gd name="T10" fmla="*/ 280 w 310"/>
              <a:gd name="T11" fmla="*/ 0 h 49"/>
              <a:gd name="T12" fmla="*/ 309 w 310"/>
              <a:gd name="T13" fmla="*/ 19 h 49"/>
              <a:gd name="T14" fmla="*/ 280 w 310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0" h="49">
                <a:moveTo>
                  <a:pt x="280" y="48"/>
                </a:moveTo>
                <a:lnTo>
                  <a:pt x="280" y="48"/>
                </a:lnTo>
                <a:cubicBezTo>
                  <a:pt x="29" y="48"/>
                  <a:pt x="29" y="48"/>
                  <a:pt x="29" y="48"/>
                </a:cubicBezTo>
                <a:cubicBezTo>
                  <a:pt x="10" y="48"/>
                  <a:pt x="0" y="38"/>
                  <a:pt x="0" y="19"/>
                </a:cubicBezTo>
                <a:cubicBezTo>
                  <a:pt x="0" y="9"/>
                  <a:pt x="10" y="0"/>
                  <a:pt x="29" y="0"/>
                </a:cubicBezTo>
                <a:cubicBezTo>
                  <a:pt x="280" y="0"/>
                  <a:pt x="280" y="0"/>
                  <a:pt x="280" y="0"/>
                </a:cubicBezTo>
                <a:cubicBezTo>
                  <a:pt x="299" y="0"/>
                  <a:pt x="309" y="9"/>
                  <a:pt x="309" y="19"/>
                </a:cubicBezTo>
                <a:cubicBezTo>
                  <a:pt x="309" y="38"/>
                  <a:pt x="299" y="48"/>
                  <a:pt x="280" y="4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1" name="Freeform 649">
            <a:extLst>
              <a:ext uri="{FF2B5EF4-FFF2-40B4-BE49-F238E27FC236}">
                <a16:creationId xmlns:a16="http://schemas.microsoft.com/office/drawing/2014/main" id="{F9C0F5DA-231B-3B4A-8B32-DD86C4B3E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2328" y="5014463"/>
            <a:ext cx="44536" cy="77937"/>
          </a:xfrm>
          <a:custGeom>
            <a:avLst/>
            <a:gdLst>
              <a:gd name="T0" fmla="*/ 38 w 87"/>
              <a:gd name="T1" fmla="*/ 154 h 155"/>
              <a:gd name="T2" fmla="*/ 38 w 87"/>
              <a:gd name="T3" fmla="*/ 154 h 155"/>
              <a:gd name="T4" fmla="*/ 0 w 87"/>
              <a:gd name="T5" fmla="*/ 144 h 155"/>
              <a:gd name="T6" fmla="*/ 0 w 87"/>
              <a:gd name="T7" fmla="*/ 135 h 155"/>
              <a:gd name="T8" fmla="*/ 9 w 87"/>
              <a:gd name="T9" fmla="*/ 135 h 155"/>
              <a:gd name="T10" fmla="*/ 67 w 87"/>
              <a:gd name="T11" fmla="*/ 135 h 155"/>
              <a:gd name="T12" fmla="*/ 77 w 87"/>
              <a:gd name="T13" fmla="*/ 115 h 155"/>
              <a:gd name="T14" fmla="*/ 38 w 87"/>
              <a:gd name="T15" fmla="*/ 86 h 155"/>
              <a:gd name="T16" fmla="*/ 9 w 87"/>
              <a:gd name="T17" fmla="*/ 67 h 155"/>
              <a:gd name="T18" fmla="*/ 0 w 87"/>
              <a:gd name="T19" fmla="*/ 48 h 155"/>
              <a:gd name="T20" fmla="*/ 19 w 87"/>
              <a:gd name="T21" fmla="*/ 9 h 155"/>
              <a:gd name="T22" fmla="*/ 86 w 87"/>
              <a:gd name="T23" fmla="*/ 9 h 155"/>
              <a:gd name="T24" fmla="*/ 86 w 87"/>
              <a:gd name="T25" fmla="*/ 19 h 155"/>
              <a:gd name="T26" fmla="*/ 77 w 87"/>
              <a:gd name="T27" fmla="*/ 19 h 155"/>
              <a:gd name="T28" fmla="*/ 29 w 87"/>
              <a:gd name="T29" fmla="*/ 19 h 155"/>
              <a:gd name="T30" fmla="*/ 19 w 87"/>
              <a:gd name="T31" fmla="*/ 48 h 155"/>
              <a:gd name="T32" fmla="*/ 48 w 87"/>
              <a:gd name="T33" fmla="*/ 67 h 155"/>
              <a:gd name="T34" fmla="*/ 77 w 87"/>
              <a:gd name="T35" fmla="*/ 86 h 155"/>
              <a:gd name="T36" fmla="*/ 86 w 87"/>
              <a:gd name="T37" fmla="*/ 115 h 155"/>
              <a:gd name="T38" fmla="*/ 77 w 87"/>
              <a:gd name="T39" fmla="*/ 144 h 155"/>
              <a:gd name="T40" fmla="*/ 38 w 87"/>
              <a:gd name="T41" fmla="*/ 154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7" h="155">
                <a:moveTo>
                  <a:pt x="38" y="154"/>
                </a:moveTo>
                <a:lnTo>
                  <a:pt x="38" y="154"/>
                </a:lnTo>
                <a:cubicBezTo>
                  <a:pt x="29" y="154"/>
                  <a:pt x="19" y="154"/>
                  <a:pt x="0" y="144"/>
                </a:cubicBezTo>
                <a:lnTo>
                  <a:pt x="0" y="135"/>
                </a:lnTo>
                <a:cubicBezTo>
                  <a:pt x="0" y="135"/>
                  <a:pt x="9" y="125"/>
                  <a:pt x="9" y="135"/>
                </a:cubicBezTo>
                <a:cubicBezTo>
                  <a:pt x="29" y="135"/>
                  <a:pt x="48" y="135"/>
                  <a:pt x="67" y="135"/>
                </a:cubicBezTo>
                <a:cubicBezTo>
                  <a:pt x="67" y="125"/>
                  <a:pt x="77" y="125"/>
                  <a:pt x="77" y="115"/>
                </a:cubicBezTo>
                <a:cubicBezTo>
                  <a:pt x="77" y="106"/>
                  <a:pt x="58" y="96"/>
                  <a:pt x="38" y="86"/>
                </a:cubicBezTo>
                <a:cubicBezTo>
                  <a:pt x="29" y="77"/>
                  <a:pt x="19" y="77"/>
                  <a:pt x="9" y="67"/>
                </a:cubicBezTo>
                <a:cubicBezTo>
                  <a:pt x="0" y="58"/>
                  <a:pt x="0" y="58"/>
                  <a:pt x="0" y="48"/>
                </a:cubicBezTo>
                <a:cubicBezTo>
                  <a:pt x="0" y="29"/>
                  <a:pt x="0" y="19"/>
                  <a:pt x="19" y="9"/>
                </a:cubicBezTo>
                <a:cubicBezTo>
                  <a:pt x="29" y="0"/>
                  <a:pt x="58" y="0"/>
                  <a:pt x="86" y="9"/>
                </a:cubicBezTo>
                <a:lnTo>
                  <a:pt x="86" y="19"/>
                </a:lnTo>
                <a:cubicBezTo>
                  <a:pt x="86" y="19"/>
                  <a:pt x="86" y="29"/>
                  <a:pt x="77" y="19"/>
                </a:cubicBezTo>
                <a:cubicBezTo>
                  <a:pt x="58" y="19"/>
                  <a:pt x="38" y="19"/>
                  <a:pt x="29" y="19"/>
                </a:cubicBezTo>
                <a:cubicBezTo>
                  <a:pt x="19" y="29"/>
                  <a:pt x="19" y="38"/>
                  <a:pt x="19" y="48"/>
                </a:cubicBezTo>
                <a:cubicBezTo>
                  <a:pt x="19" y="58"/>
                  <a:pt x="29" y="58"/>
                  <a:pt x="48" y="67"/>
                </a:cubicBezTo>
                <a:cubicBezTo>
                  <a:pt x="58" y="77"/>
                  <a:pt x="67" y="77"/>
                  <a:pt x="77" y="86"/>
                </a:cubicBezTo>
                <a:cubicBezTo>
                  <a:pt x="86" y="96"/>
                  <a:pt x="86" y="106"/>
                  <a:pt x="86" y="115"/>
                </a:cubicBezTo>
                <a:cubicBezTo>
                  <a:pt x="86" y="125"/>
                  <a:pt x="86" y="135"/>
                  <a:pt x="77" y="144"/>
                </a:cubicBezTo>
                <a:cubicBezTo>
                  <a:pt x="67" y="154"/>
                  <a:pt x="48" y="154"/>
                  <a:pt x="38" y="15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2" name="Freeform 650">
            <a:extLst>
              <a:ext uri="{FF2B5EF4-FFF2-40B4-BE49-F238E27FC236}">
                <a16:creationId xmlns:a16="http://schemas.microsoft.com/office/drawing/2014/main" id="{98ED6E96-B9EE-0448-83FA-CD5ACE196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2368" y="4994422"/>
            <a:ext cx="4454" cy="15588"/>
          </a:xfrm>
          <a:custGeom>
            <a:avLst/>
            <a:gdLst>
              <a:gd name="T0" fmla="*/ 10 w 11"/>
              <a:gd name="T1" fmla="*/ 29 h 30"/>
              <a:gd name="T2" fmla="*/ 10 w 11"/>
              <a:gd name="T3" fmla="*/ 29 h 30"/>
              <a:gd name="T4" fmla="*/ 0 w 11"/>
              <a:gd name="T5" fmla="*/ 29 h 30"/>
              <a:gd name="T6" fmla="*/ 0 w 11"/>
              <a:gd name="T7" fmla="*/ 10 h 30"/>
              <a:gd name="T8" fmla="*/ 10 w 11"/>
              <a:gd name="T9" fmla="*/ 0 h 30"/>
              <a:gd name="T10" fmla="*/ 10 w 11"/>
              <a:gd name="T11" fmla="*/ 10 h 30"/>
              <a:gd name="T12" fmla="*/ 10 w 11"/>
              <a:gd name="T13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30">
                <a:moveTo>
                  <a:pt x="10" y="29"/>
                </a:moveTo>
                <a:lnTo>
                  <a:pt x="10" y="29"/>
                </a:lnTo>
                <a:cubicBezTo>
                  <a:pt x="0" y="29"/>
                  <a:pt x="0" y="29"/>
                  <a:pt x="0" y="2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10" y="0"/>
                </a:cubicBezTo>
                <a:cubicBezTo>
                  <a:pt x="10" y="0"/>
                  <a:pt x="10" y="0"/>
                  <a:pt x="10" y="10"/>
                </a:cubicBezTo>
                <a:cubicBezTo>
                  <a:pt x="10" y="29"/>
                  <a:pt x="10" y="29"/>
                  <a:pt x="10" y="2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3" name="Freeform 651">
            <a:extLst>
              <a:ext uri="{FF2B5EF4-FFF2-40B4-BE49-F238E27FC236}">
                <a16:creationId xmlns:a16="http://schemas.microsoft.com/office/drawing/2014/main" id="{FE4D7DD8-9A2C-D44C-A48A-CC7AC2CBB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2368" y="5096853"/>
            <a:ext cx="4454" cy="15588"/>
          </a:xfrm>
          <a:custGeom>
            <a:avLst/>
            <a:gdLst>
              <a:gd name="T0" fmla="*/ 10 w 11"/>
              <a:gd name="T1" fmla="*/ 29 h 30"/>
              <a:gd name="T2" fmla="*/ 10 w 11"/>
              <a:gd name="T3" fmla="*/ 29 h 30"/>
              <a:gd name="T4" fmla="*/ 0 w 11"/>
              <a:gd name="T5" fmla="*/ 20 h 30"/>
              <a:gd name="T6" fmla="*/ 0 w 11"/>
              <a:gd name="T7" fmla="*/ 10 h 30"/>
              <a:gd name="T8" fmla="*/ 10 w 11"/>
              <a:gd name="T9" fmla="*/ 0 h 30"/>
              <a:gd name="T10" fmla="*/ 10 w 11"/>
              <a:gd name="T11" fmla="*/ 10 h 30"/>
              <a:gd name="T12" fmla="*/ 10 w 11"/>
              <a:gd name="T13" fmla="*/ 20 h 30"/>
              <a:gd name="T14" fmla="*/ 10 w 11"/>
              <a:gd name="T15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" h="30">
                <a:moveTo>
                  <a:pt x="10" y="29"/>
                </a:moveTo>
                <a:lnTo>
                  <a:pt x="10" y="29"/>
                </a:lnTo>
                <a:cubicBezTo>
                  <a:pt x="0" y="29"/>
                  <a:pt x="0" y="29"/>
                  <a:pt x="0" y="2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10" y="0"/>
                </a:cubicBezTo>
                <a:cubicBezTo>
                  <a:pt x="10" y="0"/>
                  <a:pt x="10" y="0"/>
                  <a:pt x="10" y="10"/>
                </a:cubicBezTo>
                <a:cubicBezTo>
                  <a:pt x="10" y="20"/>
                  <a:pt x="10" y="20"/>
                  <a:pt x="10" y="20"/>
                </a:cubicBezTo>
                <a:cubicBezTo>
                  <a:pt x="10" y="29"/>
                  <a:pt x="10" y="29"/>
                  <a:pt x="10" y="2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4" name="Freeform 652">
            <a:extLst>
              <a:ext uri="{FF2B5EF4-FFF2-40B4-BE49-F238E27FC236}">
                <a16:creationId xmlns:a16="http://schemas.microsoft.com/office/drawing/2014/main" id="{5F733FE7-E1B8-4B4C-91CB-C1B3ABA8E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4104" y="5063452"/>
            <a:ext cx="89071" cy="24494"/>
          </a:xfrm>
          <a:custGeom>
            <a:avLst/>
            <a:gdLst>
              <a:gd name="T0" fmla="*/ 155 w 175"/>
              <a:gd name="T1" fmla="*/ 48 h 49"/>
              <a:gd name="T2" fmla="*/ 155 w 175"/>
              <a:gd name="T3" fmla="*/ 48 h 49"/>
              <a:gd name="T4" fmla="*/ 20 w 175"/>
              <a:gd name="T5" fmla="*/ 48 h 49"/>
              <a:gd name="T6" fmla="*/ 0 w 175"/>
              <a:gd name="T7" fmla="*/ 29 h 49"/>
              <a:gd name="T8" fmla="*/ 20 w 175"/>
              <a:gd name="T9" fmla="*/ 0 h 49"/>
              <a:gd name="T10" fmla="*/ 155 w 175"/>
              <a:gd name="T11" fmla="*/ 0 h 49"/>
              <a:gd name="T12" fmla="*/ 174 w 175"/>
              <a:gd name="T13" fmla="*/ 29 h 49"/>
              <a:gd name="T14" fmla="*/ 155 w 175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5" h="49">
                <a:moveTo>
                  <a:pt x="155" y="48"/>
                </a:moveTo>
                <a:lnTo>
                  <a:pt x="155" y="48"/>
                </a:lnTo>
                <a:cubicBezTo>
                  <a:pt x="20" y="48"/>
                  <a:pt x="20" y="48"/>
                  <a:pt x="20" y="48"/>
                </a:cubicBezTo>
                <a:cubicBezTo>
                  <a:pt x="10" y="48"/>
                  <a:pt x="0" y="39"/>
                  <a:pt x="0" y="29"/>
                </a:cubicBezTo>
                <a:cubicBezTo>
                  <a:pt x="0" y="10"/>
                  <a:pt x="10" y="0"/>
                  <a:pt x="20" y="0"/>
                </a:cubicBezTo>
                <a:cubicBezTo>
                  <a:pt x="155" y="0"/>
                  <a:pt x="155" y="0"/>
                  <a:pt x="155" y="0"/>
                </a:cubicBezTo>
                <a:cubicBezTo>
                  <a:pt x="164" y="0"/>
                  <a:pt x="174" y="10"/>
                  <a:pt x="174" y="29"/>
                </a:cubicBezTo>
                <a:cubicBezTo>
                  <a:pt x="174" y="39"/>
                  <a:pt x="164" y="48"/>
                  <a:pt x="155" y="4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5" name="Freeform 653">
            <a:extLst>
              <a:ext uri="{FF2B5EF4-FFF2-40B4-BE49-F238E27FC236}">
                <a16:creationId xmlns:a16="http://schemas.microsoft.com/office/drawing/2014/main" id="{67BA0762-0605-0E4B-87FC-0C72DA934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01" y="1819044"/>
            <a:ext cx="349604" cy="86845"/>
          </a:xfrm>
          <a:custGeom>
            <a:avLst/>
            <a:gdLst>
              <a:gd name="T0" fmla="*/ 655 w 694"/>
              <a:gd name="T1" fmla="*/ 173 h 174"/>
              <a:gd name="T2" fmla="*/ 655 w 694"/>
              <a:gd name="T3" fmla="*/ 173 h 174"/>
              <a:gd name="T4" fmla="*/ 38 w 694"/>
              <a:gd name="T5" fmla="*/ 173 h 174"/>
              <a:gd name="T6" fmla="*/ 0 w 694"/>
              <a:gd name="T7" fmla="*/ 135 h 174"/>
              <a:gd name="T8" fmla="*/ 0 w 694"/>
              <a:gd name="T9" fmla="*/ 39 h 174"/>
              <a:gd name="T10" fmla="*/ 38 w 694"/>
              <a:gd name="T11" fmla="*/ 0 h 174"/>
              <a:gd name="T12" fmla="*/ 655 w 694"/>
              <a:gd name="T13" fmla="*/ 0 h 174"/>
              <a:gd name="T14" fmla="*/ 693 w 694"/>
              <a:gd name="T15" fmla="*/ 39 h 174"/>
              <a:gd name="T16" fmla="*/ 693 w 694"/>
              <a:gd name="T17" fmla="*/ 135 h 174"/>
              <a:gd name="T18" fmla="*/ 655 w 694"/>
              <a:gd name="T19" fmla="*/ 173 h 174"/>
              <a:gd name="T20" fmla="*/ 48 w 694"/>
              <a:gd name="T21" fmla="*/ 125 h 174"/>
              <a:gd name="T22" fmla="*/ 48 w 694"/>
              <a:gd name="T23" fmla="*/ 125 h 174"/>
              <a:gd name="T24" fmla="*/ 645 w 694"/>
              <a:gd name="T25" fmla="*/ 125 h 174"/>
              <a:gd name="T26" fmla="*/ 645 w 694"/>
              <a:gd name="T27" fmla="*/ 48 h 174"/>
              <a:gd name="T28" fmla="*/ 48 w 694"/>
              <a:gd name="T29" fmla="*/ 48 h 174"/>
              <a:gd name="T30" fmla="*/ 48 w 694"/>
              <a:gd name="T31" fmla="*/ 125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4" h="174">
                <a:moveTo>
                  <a:pt x="655" y="173"/>
                </a:moveTo>
                <a:lnTo>
                  <a:pt x="655" y="173"/>
                </a:lnTo>
                <a:cubicBezTo>
                  <a:pt x="38" y="173"/>
                  <a:pt x="38" y="173"/>
                  <a:pt x="38" y="173"/>
                </a:cubicBezTo>
                <a:cubicBezTo>
                  <a:pt x="19" y="173"/>
                  <a:pt x="0" y="164"/>
                  <a:pt x="0" y="1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19"/>
                  <a:pt x="19" y="0"/>
                  <a:pt x="38" y="0"/>
                </a:cubicBezTo>
                <a:cubicBezTo>
                  <a:pt x="655" y="0"/>
                  <a:pt x="655" y="0"/>
                  <a:pt x="655" y="0"/>
                </a:cubicBezTo>
                <a:cubicBezTo>
                  <a:pt x="674" y="0"/>
                  <a:pt x="693" y="19"/>
                  <a:pt x="693" y="39"/>
                </a:cubicBezTo>
                <a:cubicBezTo>
                  <a:pt x="693" y="135"/>
                  <a:pt x="693" y="135"/>
                  <a:pt x="693" y="135"/>
                </a:cubicBezTo>
                <a:cubicBezTo>
                  <a:pt x="693" y="164"/>
                  <a:pt x="674" y="173"/>
                  <a:pt x="655" y="173"/>
                </a:cubicBezTo>
                <a:close/>
                <a:moveTo>
                  <a:pt x="48" y="125"/>
                </a:moveTo>
                <a:lnTo>
                  <a:pt x="48" y="125"/>
                </a:lnTo>
                <a:cubicBezTo>
                  <a:pt x="645" y="125"/>
                  <a:pt x="645" y="125"/>
                  <a:pt x="645" y="125"/>
                </a:cubicBezTo>
                <a:cubicBezTo>
                  <a:pt x="645" y="48"/>
                  <a:pt x="645" y="48"/>
                  <a:pt x="645" y="48"/>
                </a:cubicBezTo>
                <a:cubicBezTo>
                  <a:pt x="48" y="48"/>
                  <a:pt x="48" y="48"/>
                  <a:pt x="48" y="48"/>
                </a:cubicBezTo>
                <a:lnTo>
                  <a:pt x="48" y="12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6" name="Freeform 654">
            <a:extLst>
              <a:ext uri="{FF2B5EF4-FFF2-40B4-BE49-F238E27FC236}">
                <a16:creationId xmlns:a16="http://schemas.microsoft.com/office/drawing/2014/main" id="{9A5CBA90-9620-8847-9830-4D6048AD9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3278" y="1823497"/>
            <a:ext cx="28948" cy="77938"/>
          </a:xfrm>
          <a:custGeom>
            <a:avLst/>
            <a:gdLst>
              <a:gd name="T0" fmla="*/ 29 w 59"/>
              <a:gd name="T1" fmla="*/ 154 h 155"/>
              <a:gd name="T2" fmla="*/ 29 w 59"/>
              <a:gd name="T3" fmla="*/ 154 h 155"/>
              <a:gd name="T4" fmla="*/ 0 w 59"/>
              <a:gd name="T5" fmla="*/ 125 h 155"/>
              <a:gd name="T6" fmla="*/ 0 w 59"/>
              <a:gd name="T7" fmla="*/ 29 h 155"/>
              <a:gd name="T8" fmla="*/ 29 w 59"/>
              <a:gd name="T9" fmla="*/ 0 h 155"/>
              <a:gd name="T10" fmla="*/ 29 w 59"/>
              <a:gd name="T11" fmla="*/ 0 h 155"/>
              <a:gd name="T12" fmla="*/ 58 w 59"/>
              <a:gd name="T13" fmla="*/ 29 h 155"/>
              <a:gd name="T14" fmla="*/ 58 w 59"/>
              <a:gd name="T15" fmla="*/ 125 h 155"/>
              <a:gd name="T16" fmla="*/ 29 w 59"/>
              <a:gd name="T17" fmla="*/ 154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" h="155">
                <a:moveTo>
                  <a:pt x="29" y="154"/>
                </a:moveTo>
                <a:lnTo>
                  <a:pt x="29" y="154"/>
                </a:lnTo>
                <a:cubicBezTo>
                  <a:pt x="19" y="154"/>
                  <a:pt x="10" y="144"/>
                  <a:pt x="0" y="125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9"/>
                  <a:pt x="10" y="0"/>
                  <a:pt x="29" y="0"/>
                </a:cubicBezTo>
                <a:lnTo>
                  <a:pt x="29" y="0"/>
                </a:lnTo>
                <a:cubicBezTo>
                  <a:pt x="39" y="0"/>
                  <a:pt x="58" y="9"/>
                  <a:pt x="58" y="29"/>
                </a:cubicBezTo>
                <a:cubicBezTo>
                  <a:pt x="58" y="125"/>
                  <a:pt x="58" y="125"/>
                  <a:pt x="58" y="125"/>
                </a:cubicBezTo>
                <a:cubicBezTo>
                  <a:pt x="58" y="144"/>
                  <a:pt x="48" y="154"/>
                  <a:pt x="29" y="15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7" name="Freeform 655">
            <a:extLst>
              <a:ext uri="{FF2B5EF4-FFF2-40B4-BE49-F238E27FC236}">
                <a16:creationId xmlns:a16="http://schemas.microsoft.com/office/drawing/2014/main" id="{A01B2F54-BF57-7843-9C50-76AAEAA18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0081" y="1823497"/>
            <a:ext cx="24494" cy="77938"/>
          </a:xfrm>
          <a:custGeom>
            <a:avLst/>
            <a:gdLst>
              <a:gd name="T0" fmla="*/ 19 w 49"/>
              <a:gd name="T1" fmla="*/ 154 h 155"/>
              <a:gd name="T2" fmla="*/ 19 w 49"/>
              <a:gd name="T3" fmla="*/ 154 h 155"/>
              <a:gd name="T4" fmla="*/ 0 w 49"/>
              <a:gd name="T5" fmla="*/ 125 h 155"/>
              <a:gd name="T6" fmla="*/ 0 w 49"/>
              <a:gd name="T7" fmla="*/ 29 h 155"/>
              <a:gd name="T8" fmla="*/ 19 w 49"/>
              <a:gd name="T9" fmla="*/ 0 h 155"/>
              <a:gd name="T10" fmla="*/ 19 w 49"/>
              <a:gd name="T11" fmla="*/ 0 h 155"/>
              <a:gd name="T12" fmla="*/ 48 w 49"/>
              <a:gd name="T13" fmla="*/ 29 h 155"/>
              <a:gd name="T14" fmla="*/ 48 w 49"/>
              <a:gd name="T15" fmla="*/ 125 h 155"/>
              <a:gd name="T16" fmla="*/ 19 w 49"/>
              <a:gd name="T17" fmla="*/ 154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" h="155">
                <a:moveTo>
                  <a:pt x="19" y="154"/>
                </a:moveTo>
                <a:lnTo>
                  <a:pt x="19" y="154"/>
                </a:lnTo>
                <a:cubicBezTo>
                  <a:pt x="9" y="154"/>
                  <a:pt x="0" y="144"/>
                  <a:pt x="0" y="125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9"/>
                  <a:pt x="9" y="0"/>
                  <a:pt x="19" y="0"/>
                </a:cubicBezTo>
                <a:lnTo>
                  <a:pt x="19" y="0"/>
                </a:lnTo>
                <a:cubicBezTo>
                  <a:pt x="38" y="0"/>
                  <a:pt x="48" y="9"/>
                  <a:pt x="48" y="29"/>
                </a:cubicBezTo>
                <a:cubicBezTo>
                  <a:pt x="48" y="125"/>
                  <a:pt x="48" y="125"/>
                  <a:pt x="48" y="125"/>
                </a:cubicBezTo>
                <a:cubicBezTo>
                  <a:pt x="48" y="144"/>
                  <a:pt x="38" y="154"/>
                  <a:pt x="19" y="15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8" name="Freeform 656">
            <a:extLst>
              <a:ext uri="{FF2B5EF4-FFF2-40B4-BE49-F238E27FC236}">
                <a16:creationId xmlns:a16="http://schemas.microsoft.com/office/drawing/2014/main" id="{1FF2E54C-C613-8241-95F7-41197246C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4657" y="1823497"/>
            <a:ext cx="24495" cy="77938"/>
          </a:xfrm>
          <a:custGeom>
            <a:avLst/>
            <a:gdLst>
              <a:gd name="T0" fmla="*/ 29 w 49"/>
              <a:gd name="T1" fmla="*/ 154 h 155"/>
              <a:gd name="T2" fmla="*/ 29 w 49"/>
              <a:gd name="T3" fmla="*/ 154 h 155"/>
              <a:gd name="T4" fmla="*/ 0 w 49"/>
              <a:gd name="T5" fmla="*/ 125 h 155"/>
              <a:gd name="T6" fmla="*/ 0 w 49"/>
              <a:gd name="T7" fmla="*/ 29 h 155"/>
              <a:gd name="T8" fmla="*/ 19 w 49"/>
              <a:gd name="T9" fmla="*/ 0 h 155"/>
              <a:gd name="T10" fmla="*/ 48 w 49"/>
              <a:gd name="T11" fmla="*/ 29 h 155"/>
              <a:gd name="T12" fmla="*/ 48 w 49"/>
              <a:gd name="T13" fmla="*/ 125 h 155"/>
              <a:gd name="T14" fmla="*/ 29 w 49"/>
              <a:gd name="T15" fmla="*/ 154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" h="155">
                <a:moveTo>
                  <a:pt x="29" y="154"/>
                </a:moveTo>
                <a:lnTo>
                  <a:pt x="29" y="154"/>
                </a:lnTo>
                <a:cubicBezTo>
                  <a:pt x="10" y="154"/>
                  <a:pt x="0" y="144"/>
                  <a:pt x="0" y="125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19"/>
                  <a:pt x="10" y="0"/>
                  <a:pt x="19" y="0"/>
                </a:cubicBezTo>
                <a:cubicBezTo>
                  <a:pt x="38" y="0"/>
                  <a:pt x="48" y="19"/>
                  <a:pt x="48" y="29"/>
                </a:cubicBezTo>
                <a:cubicBezTo>
                  <a:pt x="48" y="125"/>
                  <a:pt x="48" y="125"/>
                  <a:pt x="48" y="125"/>
                </a:cubicBezTo>
                <a:cubicBezTo>
                  <a:pt x="48" y="144"/>
                  <a:pt x="38" y="154"/>
                  <a:pt x="29" y="15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9" name="Freeform 657">
            <a:extLst>
              <a:ext uri="{FF2B5EF4-FFF2-40B4-BE49-F238E27FC236}">
                <a16:creationId xmlns:a16="http://schemas.microsoft.com/office/drawing/2014/main" id="{25F2C02F-4EBD-184B-A412-E8D07E297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7007" y="1823497"/>
            <a:ext cx="28949" cy="77938"/>
          </a:xfrm>
          <a:custGeom>
            <a:avLst/>
            <a:gdLst>
              <a:gd name="T0" fmla="*/ 29 w 59"/>
              <a:gd name="T1" fmla="*/ 154 h 155"/>
              <a:gd name="T2" fmla="*/ 29 w 59"/>
              <a:gd name="T3" fmla="*/ 154 h 155"/>
              <a:gd name="T4" fmla="*/ 0 w 59"/>
              <a:gd name="T5" fmla="*/ 125 h 155"/>
              <a:gd name="T6" fmla="*/ 0 w 59"/>
              <a:gd name="T7" fmla="*/ 29 h 155"/>
              <a:gd name="T8" fmla="*/ 29 w 59"/>
              <a:gd name="T9" fmla="*/ 0 h 155"/>
              <a:gd name="T10" fmla="*/ 48 w 59"/>
              <a:gd name="T11" fmla="*/ 29 h 155"/>
              <a:gd name="T12" fmla="*/ 58 w 59"/>
              <a:gd name="T13" fmla="*/ 125 h 155"/>
              <a:gd name="T14" fmla="*/ 29 w 59"/>
              <a:gd name="T15" fmla="*/ 154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" h="155">
                <a:moveTo>
                  <a:pt x="29" y="154"/>
                </a:moveTo>
                <a:lnTo>
                  <a:pt x="29" y="154"/>
                </a:lnTo>
                <a:cubicBezTo>
                  <a:pt x="19" y="154"/>
                  <a:pt x="0" y="144"/>
                  <a:pt x="0" y="125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19"/>
                  <a:pt x="10" y="0"/>
                  <a:pt x="29" y="0"/>
                </a:cubicBezTo>
                <a:cubicBezTo>
                  <a:pt x="39" y="0"/>
                  <a:pt x="48" y="19"/>
                  <a:pt x="48" y="29"/>
                </a:cubicBezTo>
                <a:cubicBezTo>
                  <a:pt x="58" y="125"/>
                  <a:pt x="58" y="125"/>
                  <a:pt x="58" y="125"/>
                </a:cubicBezTo>
                <a:cubicBezTo>
                  <a:pt x="58" y="144"/>
                  <a:pt x="48" y="154"/>
                  <a:pt x="29" y="15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0" name="Freeform 658">
            <a:extLst>
              <a:ext uri="{FF2B5EF4-FFF2-40B4-BE49-F238E27FC236}">
                <a16:creationId xmlns:a16="http://schemas.microsoft.com/office/drawing/2014/main" id="{E80846F6-EC03-FC4C-B755-D848385F9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9712" y="1750015"/>
            <a:ext cx="351830" cy="93525"/>
          </a:xfrm>
          <a:custGeom>
            <a:avLst/>
            <a:gdLst>
              <a:gd name="T0" fmla="*/ 655 w 695"/>
              <a:gd name="T1" fmla="*/ 183 h 184"/>
              <a:gd name="T2" fmla="*/ 655 w 695"/>
              <a:gd name="T3" fmla="*/ 183 h 184"/>
              <a:gd name="T4" fmla="*/ 39 w 695"/>
              <a:gd name="T5" fmla="*/ 183 h 184"/>
              <a:gd name="T6" fmla="*/ 0 w 695"/>
              <a:gd name="T7" fmla="*/ 145 h 184"/>
              <a:gd name="T8" fmla="*/ 0 w 695"/>
              <a:gd name="T9" fmla="*/ 39 h 184"/>
              <a:gd name="T10" fmla="*/ 39 w 695"/>
              <a:gd name="T11" fmla="*/ 0 h 184"/>
              <a:gd name="T12" fmla="*/ 655 w 695"/>
              <a:gd name="T13" fmla="*/ 0 h 184"/>
              <a:gd name="T14" fmla="*/ 694 w 695"/>
              <a:gd name="T15" fmla="*/ 39 h 184"/>
              <a:gd name="T16" fmla="*/ 694 w 695"/>
              <a:gd name="T17" fmla="*/ 145 h 184"/>
              <a:gd name="T18" fmla="*/ 655 w 695"/>
              <a:gd name="T19" fmla="*/ 183 h 184"/>
              <a:gd name="T20" fmla="*/ 58 w 695"/>
              <a:gd name="T21" fmla="*/ 135 h 184"/>
              <a:gd name="T22" fmla="*/ 58 w 695"/>
              <a:gd name="T23" fmla="*/ 135 h 184"/>
              <a:gd name="T24" fmla="*/ 646 w 695"/>
              <a:gd name="T25" fmla="*/ 135 h 184"/>
              <a:gd name="T26" fmla="*/ 646 w 695"/>
              <a:gd name="T27" fmla="*/ 58 h 184"/>
              <a:gd name="T28" fmla="*/ 58 w 695"/>
              <a:gd name="T29" fmla="*/ 58 h 184"/>
              <a:gd name="T30" fmla="*/ 58 w 695"/>
              <a:gd name="T31" fmla="*/ 135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5" h="184">
                <a:moveTo>
                  <a:pt x="655" y="183"/>
                </a:moveTo>
                <a:lnTo>
                  <a:pt x="655" y="183"/>
                </a:lnTo>
                <a:cubicBezTo>
                  <a:pt x="39" y="183"/>
                  <a:pt x="39" y="183"/>
                  <a:pt x="39" y="183"/>
                </a:cubicBezTo>
                <a:cubicBezTo>
                  <a:pt x="20" y="183"/>
                  <a:pt x="0" y="164"/>
                  <a:pt x="0" y="14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20"/>
                  <a:pt x="20" y="0"/>
                  <a:pt x="39" y="0"/>
                </a:cubicBezTo>
                <a:cubicBezTo>
                  <a:pt x="655" y="0"/>
                  <a:pt x="655" y="0"/>
                  <a:pt x="655" y="0"/>
                </a:cubicBezTo>
                <a:cubicBezTo>
                  <a:pt x="675" y="0"/>
                  <a:pt x="694" y="20"/>
                  <a:pt x="694" y="39"/>
                </a:cubicBezTo>
                <a:cubicBezTo>
                  <a:pt x="694" y="145"/>
                  <a:pt x="694" y="145"/>
                  <a:pt x="694" y="145"/>
                </a:cubicBezTo>
                <a:cubicBezTo>
                  <a:pt x="694" y="164"/>
                  <a:pt x="675" y="183"/>
                  <a:pt x="655" y="183"/>
                </a:cubicBezTo>
                <a:close/>
                <a:moveTo>
                  <a:pt x="58" y="135"/>
                </a:moveTo>
                <a:lnTo>
                  <a:pt x="58" y="135"/>
                </a:lnTo>
                <a:cubicBezTo>
                  <a:pt x="646" y="135"/>
                  <a:pt x="646" y="135"/>
                  <a:pt x="646" y="135"/>
                </a:cubicBezTo>
                <a:cubicBezTo>
                  <a:pt x="646" y="58"/>
                  <a:pt x="646" y="58"/>
                  <a:pt x="646" y="58"/>
                </a:cubicBezTo>
                <a:cubicBezTo>
                  <a:pt x="58" y="58"/>
                  <a:pt x="58" y="58"/>
                  <a:pt x="58" y="58"/>
                </a:cubicBezTo>
                <a:lnTo>
                  <a:pt x="58" y="1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1" name="Freeform 659">
            <a:extLst>
              <a:ext uri="{FF2B5EF4-FFF2-40B4-BE49-F238E27FC236}">
                <a16:creationId xmlns:a16="http://schemas.microsoft.com/office/drawing/2014/main" id="{C386B042-4A69-D249-8803-6FC819EB0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8743" y="1761148"/>
            <a:ext cx="24494" cy="73484"/>
          </a:xfrm>
          <a:custGeom>
            <a:avLst/>
            <a:gdLst>
              <a:gd name="T0" fmla="*/ 20 w 50"/>
              <a:gd name="T1" fmla="*/ 144 h 145"/>
              <a:gd name="T2" fmla="*/ 20 w 50"/>
              <a:gd name="T3" fmla="*/ 144 h 145"/>
              <a:gd name="T4" fmla="*/ 0 w 50"/>
              <a:gd name="T5" fmla="*/ 125 h 145"/>
              <a:gd name="T6" fmla="*/ 0 w 50"/>
              <a:gd name="T7" fmla="*/ 19 h 145"/>
              <a:gd name="T8" fmla="*/ 20 w 50"/>
              <a:gd name="T9" fmla="*/ 0 h 145"/>
              <a:gd name="T10" fmla="*/ 49 w 50"/>
              <a:gd name="T11" fmla="*/ 19 h 145"/>
              <a:gd name="T12" fmla="*/ 49 w 50"/>
              <a:gd name="T13" fmla="*/ 125 h 145"/>
              <a:gd name="T14" fmla="*/ 20 w 50"/>
              <a:gd name="T15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" h="145">
                <a:moveTo>
                  <a:pt x="20" y="144"/>
                </a:moveTo>
                <a:lnTo>
                  <a:pt x="20" y="144"/>
                </a:lnTo>
                <a:cubicBezTo>
                  <a:pt x="10" y="144"/>
                  <a:pt x="0" y="134"/>
                  <a:pt x="0" y="125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10" y="0"/>
                  <a:pt x="20" y="0"/>
                </a:cubicBezTo>
                <a:cubicBezTo>
                  <a:pt x="39" y="0"/>
                  <a:pt x="49" y="9"/>
                  <a:pt x="49" y="19"/>
                </a:cubicBezTo>
                <a:cubicBezTo>
                  <a:pt x="49" y="125"/>
                  <a:pt x="49" y="125"/>
                  <a:pt x="49" y="125"/>
                </a:cubicBezTo>
                <a:cubicBezTo>
                  <a:pt x="49" y="134"/>
                  <a:pt x="39" y="144"/>
                  <a:pt x="20" y="14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2" name="Freeform 660">
            <a:extLst>
              <a:ext uri="{FF2B5EF4-FFF2-40B4-BE49-F238E27FC236}">
                <a16:creationId xmlns:a16="http://schemas.microsoft.com/office/drawing/2014/main" id="{5A14EE31-D635-AF46-B053-C241AE830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3318" y="1761148"/>
            <a:ext cx="24495" cy="73484"/>
          </a:xfrm>
          <a:custGeom>
            <a:avLst/>
            <a:gdLst>
              <a:gd name="T0" fmla="*/ 19 w 49"/>
              <a:gd name="T1" fmla="*/ 144 h 145"/>
              <a:gd name="T2" fmla="*/ 19 w 49"/>
              <a:gd name="T3" fmla="*/ 144 h 145"/>
              <a:gd name="T4" fmla="*/ 0 w 49"/>
              <a:gd name="T5" fmla="*/ 125 h 145"/>
              <a:gd name="T6" fmla="*/ 0 w 49"/>
              <a:gd name="T7" fmla="*/ 19 h 145"/>
              <a:gd name="T8" fmla="*/ 19 w 49"/>
              <a:gd name="T9" fmla="*/ 0 h 145"/>
              <a:gd name="T10" fmla="*/ 48 w 49"/>
              <a:gd name="T11" fmla="*/ 19 h 145"/>
              <a:gd name="T12" fmla="*/ 48 w 49"/>
              <a:gd name="T13" fmla="*/ 125 h 145"/>
              <a:gd name="T14" fmla="*/ 28 w 49"/>
              <a:gd name="T15" fmla="*/ 144 h 145"/>
              <a:gd name="T16" fmla="*/ 19 w 49"/>
              <a:gd name="T17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" h="145">
                <a:moveTo>
                  <a:pt x="19" y="144"/>
                </a:moveTo>
                <a:lnTo>
                  <a:pt x="19" y="144"/>
                </a:lnTo>
                <a:cubicBezTo>
                  <a:pt x="9" y="144"/>
                  <a:pt x="0" y="134"/>
                  <a:pt x="0" y="125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9" y="0"/>
                  <a:pt x="19" y="0"/>
                </a:cubicBezTo>
                <a:cubicBezTo>
                  <a:pt x="38" y="0"/>
                  <a:pt x="48" y="9"/>
                  <a:pt x="48" y="19"/>
                </a:cubicBezTo>
                <a:cubicBezTo>
                  <a:pt x="48" y="125"/>
                  <a:pt x="48" y="125"/>
                  <a:pt x="48" y="125"/>
                </a:cubicBezTo>
                <a:cubicBezTo>
                  <a:pt x="48" y="134"/>
                  <a:pt x="38" y="144"/>
                  <a:pt x="28" y="144"/>
                </a:cubicBezTo>
                <a:cubicBezTo>
                  <a:pt x="28" y="144"/>
                  <a:pt x="28" y="144"/>
                  <a:pt x="19" y="14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3" name="Freeform 661">
            <a:extLst>
              <a:ext uri="{FF2B5EF4-FFF2-40B4-BE49-F238E27FC236}">
                <a16:creationId xmlns:a16="http://schemas.microsoft.com/office/drawing/2014/main" id="{F38C68EB-0690-FA49-A697-ED529594C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5668" y="1761148"/>
            <a:ext cx="24495" cy="73484"/>
          </a:xfrm>
          <a:custGeom>
            <a:avLst/>
            <a:gdLst>
              <a:gd name="T0" fmla="*/ 29 w 49"/>
              <a:gd name="T1" fmla="*/ 144 h 145"/>
              <a:gd name="T2" fmla="*/ 29 w 49"/>
              <a:gd name="T3" fmla="*/ 144 h 145"/>
              <a:gd name="T4" fmla="*/ 0 w 49"/>
              <a:gd name="T5" fmla="*/ 125 h 145"/>
              <a:gd name="T6" fmla="*/ 0 w 49"/>
              <a:gd name="T7" fmla="*/ 19 h 145"/>
              <a:gd name="T8" fmla="*/ 29 w 49"/>
              <a:gd name="T9" fmla="*/ 0 h 145"/>
              <a:gd name="T10" fmla="*/ 48 w 49"/>
              <a:gd name="T11" fmla="*/ 19 h 145"/>
              <a:gd name="T12" fmla="*/ 48 w 49"/>
              <a:gd name="T13" fmla="*/ 125 h 145"/>
              <a:gd name="T14" fmla="*/ 29 w 49"/>
              <a:gd name="T15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" h="145">
                <a:moveTo>
                  <a:pt x="29" y="144"/>
                </a:moveTo>
                <a:lnTo>
                  <a:pt x="29" y="144"/>
                </a:lnTo>
                <a:cubicBezTo>
                  <a:pt x="9" y="144"/>
                  <a:pt x="0" y="134"/>
                  <a:pt x="0" y="125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9" y="0"/>
                  <a:pt x="29" y="0"/>
                </a:cubicBezTo>
                <a:cubicBezTo>
                  <a:pt x="38" y="0"/>
                  <a:pt x="48" y="9"/>
                  <a:pt x="48" y="19"/>
                </a:cubicBezTo>
                <a:cubicBezTo>
                  <a:pt x="48" y="125"/>
                  <a:pt x="48" y="125"/>
                  <a:pt x="48" y="125"/>
                </a:cubicBezTo>
                <a:cubicBezTo>
                  <a:pt x="48" y="134"/>
                  <a:pt x="38" y="144"/>
                  <a:pt x="29" y="14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4" name="Freeform 662">
            <a:extLst>
              <a:ext uri="{FF2B5EF4-FFF2-40B4-BE49-F238E27FC236}">
                <a16:creationId xmlns:a16="http://schemas.microsoft.com/office/drawing/2014/main" id="{42319E72-28F5-064E-977F-EFAFC2B01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2471" y="1761148"/>
            <a:ext cx="24495" cy="73484"/>
          </a:xfrm>
          <a:custGeom>
            <a:avLst/>
            <a:gdLst>
              <a:gd name="T0" fmla="*/ 20 w 50"/>
              <a:gd name="T1" fmla="*/ 144 h 145"/>
              <a:gd name="T2" fmla="*/ 20 w 50"/>
              <a:gd name="T3" fmla="*/ 144 h 145"/>
              <a:gd name="T4" fmla="*/ 0 w 50"/>
              <a:gd name="T5" fmla="*/ 125 h 145"/>
              <a:gd name="T6" fmla="*/ 0 w 50"/>
              <a:gd name="T7" fmla="*/ 19 h 145"/>
              <a:gd name="T8" fmla="*/ 20 w 50"/>
              <a:gd name="T9" fmla="*/ 0 h 145"/>
              <a:gd name="T10" fmla="*/ 20 w 50"/>
              <a:gd name="T11" fmla="*/ 0 h 145"/>
              <a:gd name="T12" fmla="*/ 49 w 50"/>
              <a:gd name="T13" fmla="*/ 19 h 145"/>
              <a:gd name="T14" fmla="*/ 49 w 50"/>
              <a:gd name="T15" fmla="*/ 125 h 145"/>
              <a:gd name="T16" fmla="*/ 20 w 50"/>
              <a:gd name="T17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" h="145">
                <a:moveTo>
                  <a:pt x="20" y="144"/>
                </a:moveTo>
                <a:lnTo>
                  <a:pt x="20" y="144"/>
                </a:lnTo>
                <a:cubicBezTo>
                  <a:pt x="10" y="144"/>
                  <a:pt x="0" y="134"/>
                  <a:pt x="0" y="125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10" y="0"/>
                  <a:pt x="20" y="0"/>
                </a:cubicBezTo>
                <a:lnTo>
                  <a:pt x="20" y="0"/>
                </a:lnTo>
                <a:cubicBezTo>
                  <a:pt x="39" y="0"/>
                  <a:pt x="49" y="9"/>
                  <a:pt x="49" y="19"/>
                </a:cubicBezTo>
                <a:cubicBezTo>
                  <a:pt x="49" y="125"/>
                  <a:pt x="49" y="125"/>
                  <a:pt x="49" y="125"/>
                </a:cubicBezTo>
                <a:cubicBezTo>
                  <a:pt x="49" y="134"/>
                  <a:pt x="39" y="144"/>
                  <a:pt x="20" y="14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5" name="Freeform 663">
            <a:extLst>
              <a:ext uri="{FF2B5EF4-FFF2-40B4-BE49-F238E27FC236}">
                <a16:creationId xmlns:a16="http://schemas.microsoft.com/office/drawing/2014/main" id="{5D04B02E-DB69-7D40-9518-289C2F01A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4329" y="1687665"/>
            <a:ext cx="345151" cy="93525"/>
          </a:xfrm>
          <a:custGeom>
            <a:avLst/>
            <a:gdLst>
              <a:gd name="T0" fmla="*/ 646 w 685"/>
              <a:gd name="T1" fmla="*/ 183 h 184"/>
              <a:gd name="T2" fmla="*/ 646 w 685"/>
              <a:gd name="T3" fmla="*/ 183 h 184"/>
              <a:gd name="T4" fmla="*/ 39 w 685"/>
              <a:gd name="T5" fmla="*/ 183 h 184"/>
              <a:gd name="T6" fmla="*/ 0 w 685"/>
              <a:gd name="T7" fmla="*/ 145 h 184"/>
              <a:gd name="T8" fmla="*/ 0 w 685"/>
              <a:gd name="T9" fmla="*/ 39 h 184"/>
              <a:gd name="T10" fmla="*/ 39 w 685"/>
              <a:gd name="T11" fmla="*/ 0 h 184"/>
              <a:gd name="T12" fmla="*/ 646 w 685"/>
              <a:gd name="T13" fmla="*/ 0 h 184"/>
              <a:gd name="T14" fmla="*/ 684 w 685"/>
              <a:gd name="T15" fmla="*/ 39 h 184"/>
              <a:gd name="T16" fmla="*/ 684 w 685"/>
              <a:gd name="T17" fmla="*/ 145 h 184"/>
              <a:gd name="T18" fmla="*/ 646 w 685"/>
              <a:gd name="T19" fmla="*/ 183 h 184"/>
              <a:gd name="T20" fmla="*/ 48 w 685"/>
              <a:gd name="T21" fmla="*/ 135 h 184"/>
              <a:gd name="T22" fmla="*/ 48 w 685"/>
              <a:gd name="T23" fmla="*/ 135 h 184"/>
              <a:gd name="T24" fmla="*/ 636 w 685"/>
              <a:gd name="T25" fmla="*/ 135 h 184"/>
              <a:gd name="T26" fmla="*/ 636 w 685"/>
              <a:gd name="T27" fmla="*/ 58 h 184"/>
              <a:gd name="T28" fmla="*/ 48 w 685"/>
              <a:gd name="T29" fmla="*/ 58 h 184"/>
              <a:gd name="T30" fmla="*/ 48 w 685"/>
              <a:gd name="T31" fmla="*/ 135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85" h="184">
                <a:moveTo>
                  <a:pt x="646" y="183"/>
                </a:moveTo>
                <a:lnTo>
                  <a:pt x="646" y="183"/>
                </a:lnTo>
                <a:cubicBezTo>
                  <a:pt x="39" y="183"/>
                  <a:pt x="39" y="183"/>
                  <a:pt x="39" y="183"/>
                </a:cubicBezTo>
                <a:cubicBezTo>
                  <a:pt x="20" y="183"/>
                  <a:pt x="0" y="164"/>
                  <a:pt x="0" y="14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19"/>
                  <a:pt x="20" y="0"/>
                  <a:pt x="39" y="0"/>
                </a:cubicBezTo>
                <a:cubicBezTo>
                  <a:pt x="646" y="0"/>
                  <a:pt x="646" y="0"/>
                  <a:pt x="646" y="0"/>
                </a:cubicBezTo>
                <a:cubicBezTo>
                  <a:pt x="665" y="0"/>
                  <a:pt x="684" y="19"/>
                  <a:pt x="684" y="39"/>
                </a:cubicBezTo>
                <a:cubicBezTo>
                  <a:pt x="684" y="145"/>
                  <a:pt x="684" y="145"/>
                  <a:pt x="684" y="145"/>
                </a:cubicBezTo>
                <a:cubicBezTo>
                  <a:pt x="684" y="164"/>
                  <a:pt x="665" y="183"/>
                  <a:pt x="646" y="183"/>
                </a:cubicBezTo>
                <a:close/>
                <a:moveTo>
                  <a:pt x="48" y="135"/>
                </a:moveTo>
                <a:lnTo>
                  <a:pt x="48" y="135"/>
                </a:lnTo>
                <a:cubicBezTo>
                  <a:pt x="636" y="135"/>
                  <a:pt x="636" y="135"/>
                  <a:pt x="636" y="135"/>
                </a:cubicBezTo>
                <a:cubicBezTo>
                  <a:pt x="636" y="58"/>
                  <a:pt x="636" y="58"/>
                  <a:pt x="636" y="58"/>
                </a:cubicBezTo>
                <a:cubicBezTo>
                  <a:pt x="48" y="58"/>
                  <a:pt x="48" y="58"/>
                  <a:pt x="48" y="58"/>
                </a:cubicBezTo>
                <a:lnTo>
                  <a:pt x="48" y="1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6" name="Freeform 664">
            <a:extLst>
              <a:ext uri="{FF2B5EF4-FFF2-40B4-BE49-F238E27FC236}">
                <a16:creationId xmlns:a16="http://schemas.microsoft.com/office/drawing/2014/main" id="{577BC955-F89D-F841-96DC-CB7950CE7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6679" y="1696572"/>
            <a:ext cx="24495" cy="73483"/>
          </a:xfrm>
          <a:custGeom>
            <a:avLst/>
            <a:gdLst>
              <a:gd name="T0" fmla="*/ 29 w 50"/>
              <a:gd name="T1" fmla="*/ 145 h 146"/>
              <a:gd name="T2" fmla="*/ 29 w 50"/>
              <a:gd name="T3" fmla="*/ 145 h 146"/>
              <a:gd name="T4" fmla="*/ 0 w 50"/>
              <a:gd name="T5" fmla="*/ 126 h 146"/>
              <a:gd name="T6" fmla="*/ 0 w 50"/>
              <a:gd name="T7" fmla="*/ 20 h 146"/>
              <a:gd name="T8" fmla="*/ 20 w 50"/>
              <a:gd name="T9" fmla="*/ 0 h 146"/>
              <a:gd name="T10" fmla="*/ 49 w 50"/>
              <a:gd name="T11" fmla="*/ 20 h 146"/>
              <a:gd name="T12" fmla="*/ 49 w 50"/>
              <a:gd name="T13" fmla="*/ 126 h 146"/>
              <a:gd name="T14" fmla="*/ 29 w 50"/>
              <a:gd name="T15" fmla="*/ 145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" h="146">
                <a:moveTo>
                  <a:pt x="29" y="145"/>
                </a:moveTo>
                <a:lnTo>
                  <a:pt x="29" y="145"/>
                </a:lnTo>
                <a:cubicBezTo>
                  <a:pt x="10" y="145"/>
                  <a:pt x="0" y="135"/>
                  <a:pt x="0" y="126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0" y="0"/>
                  <a:pt x="20" y="0"/>
                </a:cubicBezTo>
                <a:cubicBezTo>
                  <a:pt x="39" y="0"/>
                  <a:pt x="49" y="10"/>
                  <a:pt x="49" y="20"/>
                </a:cubicBezTo>
                <a:cubicBezTo>
                  <a:pt x="49" y="126"/>
                  <a:pt x="49" y="126"/>
                  <a:pt x="49" y="126"/>
                </a:cubicBezTo>
                <a:cubicBezTo>
                  <a:pt x="49" y="135"/>
                  <a:pt x="39" y="145"/>
                  <a:pt x="29" y="14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7" name="Freeform 665">
            <a:extLst>
              <a:ext uri="{FF2B5EF4-FFF2-40B4-BE49-F238E27FC236}">
                <a16:creationId xmlns:a16="http://schemas.microsoft.com/office/drawing/2014/main" id="{4295664C-2CC0-C546-8189-5F19BDA03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1256" y="1696572"/>
            <a:ext cx="24494" cy="73483"/>
          </a:xfrm>
          <a:custGeom>
            <a:avLst/>
            <a:gdLst>
              <a:gd name="T0" fmla="*/ 28 w 49"/>
              <a:gd name="T1" fmla="*/ 145 h 146"/>
              <a:gd name="T2" fmla="*/ 28 w 49"/>
              <a:gd name="T3" fmla="*/ 145 h 146"/>
              <a:gd name="T4" fmla="*/ 0 w 49"/>
              <a:gd name="T5" fmla="*/ 126 h 146"/>
              <a:gd name="T6" fmla="*/ 0 w 49"/>
              <a:gd name="T7" fmla="*/ 20 h 146"/>
              <a:gd name="T8" fmla="*/ 28 w 49"/>
              <a:gd name="T9" fmla="*/ 0 h 146"/>
              <a:gd name="T10" fmla="*/ 48 w 49"/>
              <a:gd name="T11" fmla="*/ 20 h 146"/>
              <a:gd name="T12" fmla="*/ 48 w 49"/>
              <a:gd name="T13" fmla="*/ 126 h 146"/>
              <a:gd name="T14" fmla="*/ 28 w 49"/>
              <a:gd name="T15" fmla="*/ 145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" h="146">
                <a:moveTo>
                  <a:pt x="28" y="145"/>
                </a:moveTo>
                <a:lnTo>
                  <a:pt x="28" y="145"/>
                </a:lnTo>
                <a:cubicBezTo>
                  <a:pt x="9" y="145"/>
                  <a:pt x="0" y="135"/>
                  <a:pt x="0" y="126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9" y="0"/>
                  <a:pt x="28" y="0"/>
                </a:cubicBezTo>
                <a:cubicBezTo>
                  <a:pt x="38" y="0"/>
                  <a:pt x="48" y="10"/>
                  <a:pt x="48" y="20"/>
                </a:cubicBezTo>
                <a:cubicBezTo>
                  <a:pt x="48" y="126"/>
                  <a:pt x="48" y="126"/>
                  <a:pt x="48" y="126"/>
                </a:cubicBezTo>
                <a:cubicBezTo>
                  <a:pt x="48" y="135"/>
                  <a:pt x="38" y="145"/>
                  <a:pt x="28" y="14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8" name="Freeform 666">
            <a:extLst>
              <a:ext uri="{FF2B5EF4-FFF2-40B4-BE49-F238E27FC236}">
                <a16:creationId xmlns:a16="http://schemas.microsoft.com/office/drawing/2014/main" id="{42AD64C8-8FA3-6A43-ACF3-A87453B50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3606" y="1696572"/>
            <a:ext cx="28948" cy="73483"/>
          </a:xfrm>
          <a:custGeom>
            <a:avLst/>
            <a:gdLst>
              <a:gd name="T0" fmla="*/ 29 w 58"/>
              <a:gd name="T1" fmla="*/ 145 h 146"/>
              <a:gd name="T2" fmla="*/ 29 w 58"/>
              <a:gd name="T3" fmla="*/ 145 h 146"/>
              <a:gd name="T4" fmla="*/ 9 w 58"/>
              <a:gd name="T5" fmla="*/ 126 h 146"/>
              <a:gd name="T6" fmla="*/ 0 w 58"/>
              <a:gd name="T7" fmla="*/ 20 h 146"/>
              <a:gd name="T8" fmla="*/ 29 w 58"/>
              <a:gd name="T9" fmla="*/ 0 h 146"/>
              <a:gd name="T10" fmla="*/ 29 w 58"/>
              <a:gd name="T11" fmla="*/ 0 h 146"/>
              <a:gd name="T12" fmla="*/ 57 w 58"/>
              <a:gd name="T13" fmla="*/ 20 h 146"/>
              <a:gd name="T14" fmla="*/ 57 w 58"/>
              <a:gd name="T15" fmla="*/ 126 h 146"/>
              <a:gd name="T16" fmla="*/ 29 w 58"/>
              <a:gd name="T17" fmla="*/ 145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8" h="146">
                <a:moveTo>
                  <a:pt x="29" y="145"/>
                </a:moveTo>
                <a:lnTo>
                  <a:pt x="29" y="145"/>
                </a:lnTo>
                <a:cubicBezTo>
                  <a:pt x="19" y="145"/>
                  <a:pt x="9" y="135"/>
                  <a:pt x="9" y="126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9" y="0"/>
                  <a:pt x="29" y="0"/>
                </a:cubicBezTo>
                <a:lnTo>
                  <a:pt x="29" y="0"/>
                </a:lnTo>
                <a:cubicBezTo>
                  <a:pt x="38" y="0"/>
                  <a:pt x="57" y="10"/>
                  <a:pt x="57" y="20"/>
                </a:cubicBezTo>
                <a:cubicBezTo>
                  <a:pt x="57" y="126"/>
                  <a:pt x="57" y="126"/>
                  <a:pt x="57" y="126"/>
                </a:cubicBezTo>
                <a:cubicBezTo>
                  <a:pt x="57" y="135"/>
                  <a:pt x="48" y="145"/>
                  <a:pt x="29" y="14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9" name="Freeform 667">
            <a:extLst>
              <a:ext uri="{FF2B5EF4-FFF2-40B4-BE49-F238E27FC236}">
                <a16:creationId xmlns:a16="http://schemas.microsoft.com/office/drawing/2014/main" id="{B0F13BE7-9EE3-E943-8D36-4ABDEE10D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2635" y="1696572"/>
            <a:ext cx="24495" cy="73483"/>
          </a:xfrm>
          <a:custGeom>
            <a:avLst/>
            <a:gdLst>
              <a:gd name="T0" fmla="*/ 28 w 49"/>
              <a:gd name="T1" fmla="*/ 145 h 146"/>
              <a:gd name="T2" fmla="*/ 28 w 49"/>
              <a:gd name="T3" fmla="*/ 145 h 146"/>
              <a:gd name="T4" fmla="*/ 0 w 49"/>
              <a:gd name="T5" fmla="*/ 126 h 146"/>
              <a:gd name="T6" fmla="*/ 0 w 49"/>
              <a:gd name="T7" fmla="*/ 20 h 146"/>
              <a:gd name="T8" fmla="*/ 19 w 49"/>
              <a:gd name="T9" fmla="*/ 0 h 146"/>
              <a:gd name="T10" fmla="*/ 19 w 49"/>
              <a:gd name="T11" fmla="*/ 0 h 146"/>
              <a:gd name="T12" fmla="*/ 48 w 49"/>
              <a:gd name="T13" fmla="*/ 20 h 146"/>
              <a:gd name="T14" fmla="*/ 48 w 49"/>
              <a:gd name="T15" fmla="*/ 126 h 146"/>
              <a:gd name="T16" fmla="*/ 28 w 49"/>
              <a:gd name="T17" fmla="*/ 145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" h="146">
                <a:moveTo>
                  <a:pt x="28" y="145"/>
                </a:moveTo>
                <a:lnTo>
                  <a:pt x="28" y="145"/>
                </a:lnTo>
                <a:cubicBezTo>
                  <a:pt x="9" y="145"/>
                  <a:pt x="0" y="135"/>
                  <a:pt x="0" y="126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9" y="0"/>
                  <a:pt x="19" y="0"/>
                </a:cubicBezTo>
                <a:lnTo>
                  <a:pt x="19" y="0"/>
                </a:lnTo>
                <a:cubicBezTo>
                  <a:pt x="38" y="0"/>
                  <a:pt x="48" y="10"/>
                  <a:pt x="48" y="20"/>
                </a:cubicBezTo>
                <a:cubicBezTo>
                  <a:pt x="48" y="126"/>
                  <a:pt x="48" y="126"/>
                  <a:pt x="48" y="126"/>
                </a:cubicBezTo>
                <a:cubicBezTo>
                  <a:pt x="48" y="135"/>
                  <a:pt x="38" y="145"/>
                  <a:pt x="28" y="14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0" name="Freeform 668">
            <a:extLst>
              <a:ext uri="{FF2B5EF4-FFF2-40B4-BE49-F238E27FC236}">
                <a16:creationId xmlns:a16="http://schemas.microsoft.com/office/drawing/2014/main" id="{42CBAB82-0C15-5040-BE22-0BF4478A8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934" y="5582290"/>
            <a:ext cx="414180" cy="414180"/>
          </a:xfrm>
          <a:custGeom>
            <a:avLst/>
            <a:gdLst>
              <a:gd name="T0" fmla="*/ 404 w 819"/>
              <a:gd name="T1" fmla="*/ 819 h 820"/>
              <a:gd name="T2" fmla="*/ 404 w 819"/>
              <a:gd name="T3" fmla="*/ 819 h 820"/>
              <a:gd name="T4" fmla="*/ 115 w 819"/>
              <a:gd name="T5" fmla="*/ 694 h 820"/>
              <a:gd name="T6" fmla="*/ 0 w 819"/>
              <a:gd name="T7" fmla="*/ 415 h 820"/>
              <a:gd name="T8" fmla="*/ 115 w 819"/>
              <a:gd name="T9" fmla="*/ 126 h 820"/>
              <a:gd name="T10" fmla="*/ 404 w 819"/>
              <a:gd name="T11" fmla="*/ 0 h 820"/>
              <a:gd name="T12" fmla="*/ 693 w 819"/>
              <a:gd name="T13" fmla="*/ 126 h 820"/>
              <a:gd name="T14" fmla="*/ 818 w 819"/>
              <a:gd name="T15" fmla="*/ 415 h 820"/>
              <a:gd name="T16" fmla="*/ 693 w 819"/>
              <a:gd name="T17" fmla="*/ 694 h 820"/>
              <a:gd name="T18" fmla="*/ 404 w 819"/>
              <a:gd name="T19" fmla="*/ 819 h 820"/>
              <a:gd name="T20" fmla="*/ 404 w 819"/>
              <a:gd name="T21" fmla="*/ 49 h 820"/>
              <a:gd name="T22" fmla="*/ 404 w 819"/>
              <a:gd name="T23" fmla="*/ 49 h 820"/>
              <a:gd name="T24" fmla="*/ 48 w 819"/>
              <a:gd name="T25" fmla="*/ 415 h 820"/>
              <a:gd name="T26" fmla="*/ 404 w 819"/>
              <a:gd name="T27" fmla="*/ 771 h 820"/>
              <a:gd name="T28" fmla="*/ 761 w 819"/>
              <a:gd name="T29" fmla="*/ 415 h 820"/>
              <a:gd name="T30" fmla="*/ 404 w 819"/>
              <a:gd name="T31" fmla="*/ 49 h 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19" h="820">
                <a:moveTo>
                  <a:pt x="404" y="819"/>
                </a:moveTo>
                <a:lnTo>
                  <a:pt x="404" y="819"/>
                </a:lnTo>
                <a:cubicBezTo>
                  <a:pt x="298" y="819"/>
                  <a:pt x="192" y="781"/>
                  <a:pt x="115" y="694"/>
                </a:cubicBezTo>
                <a:cubicBezTo>
                  <a:pt x="38" y="617"/>
                  <a:pt x="0" y="521"/>
                  <a:pt x="0" y="415"/>
                </a:cubicBezTo>
                <a:cubicBezTo>
                  <a:pt x="0" y="299"/>
                  <a:pt x="38" y="203"/>
                  <a:pt x="115" y="126"/>
                </a:cubicBezTo>
                <a:cubicBezTo>
                  <a:pt x="192" y="49"/>
                  <a:pt x="298" y="0"/>
                  <a:pt x="404" y="0"/>
                </a:cubicBezTo>
                <a:cubicBezTo>
                  <a:pt x="520" y="0"/>
                  <a:pt x="616" y="49"/>
                  <a:pt x="693" y="126"/>
                </a:cubicBezTo>
                <a:cubicBezTo>
                  <a:pt x="770" y="203"/>
                  <a:pt x="818" y="299"/>
                  <a:pt x="818" y="415"/>
                </a:cubicBezTo>
                <a:cubicBezTo>
                  <a:pt x="818" y="521"/>
                  <a:pt x="770" y="617"/>
                  <a:pt x="693" y="694"/>
                </a:cubicBezTo>
                <a:cubicBezTo>
                  <a:pt x="616" y="781"/>
                  <a:pt x="520" y="819"/>
                  <a:pt x="404" y="819"/>
                </a:cubicBezTo>
                <a:close/>
                <a:moveTo>
                  <a:pt x="404" y="49"/>
                </a:moveTo>
                <a:lnTo>
                  <a:pt x="404" y="49"/>
                </a:lnTo>
                <a:cubicBezTo>
                  <a:pt x="212" y="49"/>
                  <a:pt x="48" y="212"/>
                  <a:pt x="48" y="415"/>
                </a:cubicBezTo>
                <a:cubicBezTo>
                  <a:pt x="48" y="607"/>
                  <a:pt x="212" y="771"/>
                  <a:pt x="404" y="771"/>
                </a:cubicBezTo>
                <a:cubicBezTo>
                  <a:pt x="606" y="771"/>
                  <a:pt x="761" y="607"/>
                  <a:pt x="761" y="415"/>
                </a:cubicBezTo>
                <a:cubicBezTo>
                  <a:pt x="761" y="212"/>
                  <a:pt x="606" y="49"/>
                  <a:pt x="404" y="4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1" name="Freeform 669">
            <a:extLst>
              <a:ext uri="{FF2B5EF4-FFF2-40B4-BE49-F238E27FC236}">
                <a16:creationId xmlns:a16="http://schemas.microsoft.com/office/drawing/2014/main" id="{63A96ED1-1526-8344-AF82-572D584E8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923" y="5631279"/>
            <a:ext cx="316202" cy="316202"/>
          </a:xfrm>
          <a:custGeom>
            <a:avLst/>
            <a:gdLst>
              <a:gd name="T0" fmla="*/ 308 w 627"/>
              <a:gd name="T1" fmla="*/ 626 h 627"/>
              <a:gd name="T2" fmla="*/ 308 w 627"/>
              <a:gd name="T3" fmla="*/ 626 h 627"/>
              <a:gd name="T4" fmla="*/ 0 w 627"/>
              <a:gd name="T5" fmla="*/ 318 h 627"/>
              <a:gd name="T6" fmla="*/ 308 w 627"/>
              <a:gd name="T7" fmla="*/ 0 h 627"/>
              <a:gd name="T8" fmla="*/ 626 w 627"/>
              <a:gd name="T9" fmla="*/ 318 h 627"/>
              <a:gd name="T10" fmla="*/ 308 w 627"/>
              <a:gd name="T11" fmla="*/ 626 h 627"/>
              <a:gd name="T12" fmla="*/ 308 w 627"/>
              <a:gd name="T13" fmla="*/ 48 h 627"/>
              <a:gd name="T14" fmla="*/ 308 w 627"/>
              <a:gd name="T15" fmla="*/ 48 h 627"/>
              <a:gd name="T16" fmla="*/ 48 w 627"/>
              <a:gd name="T17" fmla="*/ 318 h 627"/>
              <a:gd name="T18" fmla="*/ 308 w 627"/>
              <a:gd name="T19" fmla="*/ 578 h 627"/>
              <a:gd name="T20" fmla="*/ 578 w 627"/>
              <a:gd name="T21" fmla="*/ 318 h 627"/>
              <a:gd name="T22" fmla="*/ 308 w 627"/>
              <a:gd name="T23" fmla="*/ 48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7" h="627">
                <a:moveTo>
                  <a:pt x="308" y="626"/>
                </a:moveTo>
                <a:lnTo>
                  <a:pt x="308" y="626"/>
                </a:lnTo>
                <a:cubicBezTo>
                  <a:pt x="135" y="626"/>
                  <a:pt x="0" y="481"/>
                  <a:pt x="0" y="318"/>
                </a:cubicBezTo>
                <a:cubicBezTo>
                  <a:pt x="0" y="144"/>
                  <a:pt x="135" y="0"/>
                  <a:pt x="308" y="0"/>
                </a:cubicBezTo>
                <a:cubicBezTo>
                  <a:pt x="481" y="0"/>
                  <a:pt x="626" y="144"/>
                  <a:pt x="626" y="318"/>
                </a:cubicBezTo>
                <a:cubicBezTo>
                  <a:pt x="626" y="481"/>
                  <a:pt x="481" y="626"/>
                  <a:pt x="308" y="626"/>
                </a:cubicBezTo>
                <a:close/>
                <a:moveTo>
                  <a:pt x="308" y="48"/>
                </a:moveTo>
                <a:lnTo>
                  <a:pt x="308" y="48"/>
                </a:lnTo>
                <a:cubicBezTo>
                  <a:pt x="164" y="48"/>
                  <a:pt x="48" y="173"/>
                  <a:pt x="48" y="318"/>
                </a:cubicBezTo>
                <a:cubicBezTo>
                  <a:pt x="48" y="462"/>
                  <a:pt x="164" y="578"/>
                  <a:pt x="308" y="578"/>
                </a:cubicBezTo>
                <a:cubicBezTo>
                  <a:pt x="453" y="578"/>
                  <a:pt x="578" y="462"/>
                  <a:pt x="578" y="318"/>
                </a:cubicBezTo>
                <a:cubicBezTo>
                  <a:pt x="578" y="173"/>
                  <a:pt x="453" y="48"/>
                  <a:pt x="308" y="4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2" name="Freeform 670">
            <a:extLst>
              <a:ext uri="{FF2B5EF4-FFF2-40B4-BE49-F238E27FC236}">
                <a16:creationId xmlns:a16="http://schemas.microsoft.com/office/drawing/2014/main" id="{2593E13F-42F8-DA40-8D43-01E91FDCE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2808" y="5709217"/>
            <a:ext cx="97978" cy="155874"/>
          </a:xfrm>
          <a:custGeom>
            <a:avLst/>
            <a:gdLst>
              <a:gd name="T0" fmla="*/ 96 w 193"/>
              <a:gd name="T1" fmla="*/ 308 h 309"/>
              <a:gd name="T2" fmla="*/ 96 w 193"/>
              <a:gd name="T3" fmla="*/ 308 h 309"/>
              <a:gd name="T4" fmla="*/ 19 w 193"/>
              <a:gd name="T5" fmla="*/ 289 h 309"/>
              <a:gd name="T6" fmla="*/ 10 w 193"/>
              <a:gd name="T7" fmla="*/ 270 h 309"/>
              <a:gd name="T8" fmla="*/ 38 w 193"/>
              <a:gd name="T9" fmla="*/ 260 h 309"/>
              <a:gd name="T10" fmla="*/ 135 w 193"/>
              <a:gd name="T11" fmla="*/ 260 h 309"/>
              <a:gd name="T12" fmla="*/ 154 w 193"/>
              <a:gd name="T13" fmla="*/ 221 h 309"/>
              <a:gd name="T14" fmla="*/ 87 w 193"/>
              <a:gd name="T15" fmla="*/ 173 h 309"/>
              <a:gd name="T16" fmla="*/ 38 w 193"/>
              <a:gd name="T17" fmla="*/ 144 h 309"/>
              <a:gd name="T18" fmla="*/ 10 w 193"/>
              <a:gd name="T19" fmla="*/ 96 h 309"/>
              <a:gd name="T20" fmla="*/ 38 w 193"/>
              <a:gd name="T21" fmla="*/ 29 h 309"/>
              <a:gd name="T22" fmla="*/ 183 w 193"/>
              <a:gd name="T23" fmla="*/ 19 h 309"/>
              <a:gd name="T24" fmla="*/ 192 w 193"/>
              <a:gd name="T25" fmla="*/ 48 h 309"/>
              <a:gd name="T26" fmla="*/ 164 w 193"/>
              <a:gd name="T27" fmla="*/ 58 h 309"/>
              <a:gd name="T28" fmla="*/ 67 w 193"/>
              <a:gd name="T29" fmla="*/ 58 h 309"/>
              <a:gd name="T30" fmla="*/ 48 w 193"/>
              <a:gd name="T31" fmla="*/ 96 h 309"/>
              <a:gd name="T32" fmla="*/ 106 w 193"/>
              <a:gd name="T33" fmla="*/ 144 h 309"/>
              <a:gd name="T34" fmla="*/ 164 w 193"/>
              <a:gd name="T35" fmla="*/ 173 h 309"/>
              <a:gd name="T36" fmla="*/ 192 w 193"/>
              <a:gd name="T37" fmla="*/ 221 h 309"/>
              <a:gd name="T38" fmla="*/ 154 w 193"/>
              <a:gd name="T39" fmla="*/ 289 h 309"/>
              <a:gd name="T40" fmla="*/ 96 w 193"/>
              <a:gd name="T41" fmla="*/ 308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93" h="309">
                <a:moveTo>
                  <a:pt x="96" y="308"/>
                </a:moveTo>
                <a:lnTo>
                  <a:pt x="96" y="308"/>
                </a:lnTo>
                <a:cubicBezTo>
                  <a:pt x="67" y="308"/>
                  <a:pt x="38" y="299"/>
                  <a:pt x="19" y="289"/>
                </a:cubicBezTo>
                <a:cubicBezTo>
                  <a:pt x="10" y="289"/>
                  <a:pt x="0" y="279"/>
                  <a:pt x="10" y="270"/>
                </a:cubicBezTo>
                <a:cubicBezTo>
                  <a:pt x="10" y="260"/>
                  <a:pt x="29" y="250"/>
                  <a:pt x="38" y="260"/>
                </a:cubicBezTo>
                <a:cubicBezTo>
                  <a:pt x="67" y="270"/>
                  <a:pt x="115" y="270"/>
                  <a:pt x="135" y="260"/>
                </a:cubicBezTo>
                <a:cubicBezTo>
                  <a:pt x="144" y="250"/>
                  <a:pt x="154" y="241"/>
                  <a:pt x="154" y="221"/>
                </a:cubicBezTo>
                <a:cubicBezTo>
                  <a:pt x="154" y="202"/>
                  <a:pt x="115" y="193"/>
                  <a:pt x="87" y="173"/>
                </a:cubicBezTo>
                <a:cubicBezTo>
                  <a:pt x="67" y="164"/>
                  <a:pt x="48" y="154"/>
                  <a:pt x="38" y="144"/>
                </a:cubicBezTo>
                <a:cubicBezTo>
                  <a:pt x="19" y="125"/>
                  <a:pt x="10" y="115"/>
                  <a:pt x="10" y="96"/>
                </a:cubicBezTo>
                <a:cubicBezTo>
                  <a:pt x="10" y="67"/>
                  <a:pt x="19" y="38"/>
                  <a:pt x="38" y="29"/>
                </a:cubicBezTo>
                <a:cubicBezTo>
                  <a:pt x="77" y="0"/>
                  <a:pt x="125" y="0"/>
                  <a:pt x="183" y="19"/>
                </a:cubicBezTo>
                <a:cubicBezTo>
                  <a:pt x="192" y="29"/>
                  <a:pt x="192" y="38"/>
                  <a:pt x="192" y="48"/>
                </a:cubicBezTo>
                <a:cubicBezTo>
                  <a:pt x="183" y="58"/>
                  <a:pt x="173" y="58"/>
                  <a:pt x="164" y="58"/>
                </a:cubicBezTo>
                <a:cubicBezTo>
                  <a:pt x="125" y="38"/>
                  <a:pt x="87" y="38"/>
                  <a:pt x="67" y="58"/>
                </a:cubicBezTo>
                <a:cubicBezTo>
                  <a:pt x="48" y="67"/>
                  <a:pt x="48" y="77"/>
                  <a:pt x="48" y="96"/>
                </a:cubicBezTo>
                <a:cubicBezTo>
                  <a:pt x="48" y="106"/>
                  <a:pt x="77" y="125"/>
                  <a:pt x="106" y="144"/>
                </a:cubicBezTo>
                <a:cubicBezTo>
                  <a:pt x="125" y="154"/>
                  <a:pt x="144" y="164"/>
                  <a:pt x="164" y="173"/>
                </a:cubicBezTo>
                <a:cubicBezTo>
                  <a:pt x="183" y="183"/>
                  <a:pt x="192" y="202"/>
                  <a:pt x="192" y="221"/>
                </a:cubicBezTo>
                <a:cubicBezTo>
                  <a:pt x="192" y="250"/>
                  <a:pt x="183" y="279"/>
                  <a:pt x="154" y="289"/>
                </a:cubicBezTo>
                <a:cubicBezTo>
                  <a:pt x="135" y="299"/>
                  <a:pt x="115" y="308"/>
                  <a:pt x="96" y="30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3" name="Freeform 671">
            <a:extLst>
              <a:ext uri="{FF2B5EF4-FFF2-40B4-BE49-F238E27FC236}">
                <a16:creationId xmlns:a16="http://schemas.microsoft.com/office/drawing/2014/main" id="{DFA797ED-14D2-FE45-BC8D-1516BB0C9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0664" y="5675814"/>
            <a:ext cx="20041" cy="35629"/>
          </a:xfrm>
          <a:custGeom>
            <a:avLst/>
            <a:gdLst>
              <a:gd name="T0" fmla="*/ 19 w 39"/>
              <a:gd name="T1" fmla="*/ 68 h 69"/>
              <a:gd name="T2" fmla="*/ 19 w 39"/>
              <a:gd name="T3" fmla="*/ 68 h 69"/>
              <a:gd name="T4" fmla="*/ 0 w 39"/>
              <a:gd name="T5" fmla="*/ 48 h 69"/>
              <a:gd name="T6" fmla="*/ 0 w 39"/>
              <a:gd name="T7" fmla="*/ 20 h 69"/>
              <a:gd name="T8" fmla="*/ 19 w 39"/>
              <a:gd name="T9" fmla="*/ 0 h 69"/>
              <a:gd name="T10" fmla="*/ 38 w 39"/>
              <a:gd name="T11" fmla="*/ 20 h 69"/>
              <a:gd name="T12" fmla="*/ 38 w 39"/>
              <a:gd name="T13" fmla="*/ 48 h 69"/>
              <a:gd name="T14" fmla="*/ 19 w 39"/>
              <a:gd name="T15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" h="69">
                <a:moveTo>
                  <a:pt x="19" y="68"/>
                </a:moveTo>
                <a:lnTo>
                  <a:pt x="19" y="68"/>
                </a:lnTo>
                <a:cubicBezTo>
                  <a:pt x="10" y="68"/>
                  <a:pt x="0" y="58"/>
                  <a:pt x="0" y="48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0" y="0"/>
                  <a:pt x="19" y="0"/>
                </a:cubicBezTo>
                <a:cubicBezTo>
                  <a:pt x="29" y="0"/>
                  <a:pt x="38" y="10"/>
                  <a:pt x="38" y="20"/>
                </a:cubicBezTo>
                <a:cubicBezTo>
                  <a:pt x="38" y="48"/>
                  <a:pt x="38" y="48"/>
                  <a:pt x="38" y="48"/>
                </a:cubicBezTo>
                <a:cubicBezTo>
                  <a:pt x="38" y="58"/>
                  <a:pt x="29" y="68"/>
                  <a:pt x="19" y="6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4" name="Freeform 672">
            <a:extLst>
              <a:ext uri="{FF2B5EF4-FFF2-40B4-BE49-F238E27FC236}">
                <a16:creationId xmlns:a16="http://schemas.microsoft.com/office/drawing/2014/main" id="{EC385F1E-1AFF-F94E-82A0-13C03D5A3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0664" y="5869544"/>
            <a:ext cx="20041" cy="33401"/>
          </a:xfrm>
          <a:custGeom>
            <a:avLst/>
            <a:gdLst>
              <a:gd name="T0" fmla="*/ 19 w 39"/>
              <a:gd name="T1" fmla="*/ 67 h 68"/>
              <a:gd name="T2" fmla="*/ 19 w 39"/>
              <a:gd name="T3" fmla="*/ 67 h 68"/>
              <a:gd name="T4" fmla="*/ 0 w 39"/>
              <a:gd name="T5" fmla="*/ 48 h 68"/>
              <a:gd name="T6" fmla="*/ 0 w 39"/>
              <a:gd name="T7" fmla="*/ 19 h 68"/>
              <a:gd name="T8" fmla="*/ 19 w 39"/>
              <a:gd name="T9" fmla="*/ 0 h 68"/>
              <a:gd name="T10" fmla="*/ 38 w 39"/>
              <a:gd name="T11" fmla="*/ 19 h 68"/>
              <a:gd name="T12" fmla="*/ 38 w 39"/>
              <a:gd name="T13" fmla="*/ 48 h 68"/>
              <a:gd name="T14" fmla="*/ 19 w 39"/>
              <a:gd name="T15" fmla="*/ 67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" h="68">
                <a:moveTo>
                  <a:pt x="19" y="67"/>
                </a:moveTo>
                <a:lnTo>
                  <a:pt x="19" y="67"/>
                </a:lnTo>
                <a:cubicBezTo>
                  <a:pt x="10" y="67"/>
                  <a:pt x="0" y="58"/>
                  <a:pt x="0" y="48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10" y="0"/>
                  <a:pt x="19" y="0"/>
                </a:cubicBezTo>
                <a:cubicBezTo>
                  <a:pt x="29" y="0"/>
                  <a:pt x="38" y="9"/>
                  <a:pt x="38" y="19"/>
                </a:cubicBezTo>
                <a:cubicBezTo>
                  <a:pt x="38" y="48"/>
                  <a:pt x="38" y="48"/>
                  <a:pt x="38" y="48"/>
                </a:cubicBezTo>
                <a:cubicBezTo>
                  <a:pt x="38" y="58"/>
                  <a:pt x="29" y="67"/>
                  <a:pt x="19" y="6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5" name="Freeform 673">
            <a:extLst>
              <a:ext uri="{FF2B5EF4-FFF2-40B4-BE49-F238E27FC236}">
                <a16:creationId xmlns:a16="http://schemas.microsoft.com/office/drawing/2014/main" id="{A8FEE8A1-9A40-284E-8EEC-6A6A8C1B9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499" y="2012774"/>
            <a:ext cx="336242" cy="405273"/>
          </a:xfrm>
          <a:custGeom>
            <a:avLst/>
            <a:gdLst>
              <a:gd name="T0" fmla="*/ 337 w 666"/>
              <a:gd name="T1" fmla="*/ 800 h 801"/>
              <a:gd name="T2" fmla="*/ 337 w 666"/>
              <a:gd name="T3" fmla="*/ 800 h 801"/>
              <a:gd name="T4" fmla="*/ 0 w 666"/>
              <a:gd name="T5" fmla="*/ 472 h 801"/>
              <a:gd name="T6" fmla="*/ 48 w 666"/>
              <a:gd name="T7" fmla="*/ 251 h 801"/>
              <a:gd name="T8" fmla="*/ 154 w 666"/>
              <a:gd name="T9" fmla="*/ 39 h 801"/>
              <a:gd name="T10" fmla="*/ 183 w 666"/>
              <a:gd name="T11" fmla="*/ 10 h 801"/>
              <a:gd name="T12" fmla="*/ 212 w 666"/>
              <a:gd name="T13" fmla="*/ 10 h 801"/>
              <a:gd name="T14" fmla="*/ 212 w 666"/>
              <a:gd name="T15" fmla="*/ 48 h 801"/>
              <a:gd name="T16" fmla="*/ 193 w 666"/>
              <a:gd name="T17" fmla="*/ 68 h 801"/>
              <a:gd name="T18" fmla="*/ 87 w 666"/>
              <a:gd name="T19" fmla="*/ 270 h 801"/>
              <a:gd name="T20" fmla="*/ 48 w 666"/>
              <a:gd name="T21" fmla="*/ 472 h 801"/>
              <a:gd name="T22" fmla="*/ 337 w 666"/>
              <a:gd name="T23" fmla="*/ 751 h 801"/>
              <a:gd name="T24" fmla="*/ 616 w 666"/>
              <a:gd name="T25" fmla="*/ 472 h 801"/>
              <a:gd name="T26" fmla="*/ 578 w 666"/>
              <a:gd name="T27" fmla="*/ 270 h 801"/>
              <a:gd name="T28" fmla="*/ 472 w 666"/>
              <a:gd name="T29" fmla="*/ 68 h 801"/>
              <a:gd name="T30" fmla="*/ 453 w 666"/>
              <a:gd name="T31" fmla="*/ 48 h 801"/>
              <a:gd name="T32" fmla="*/ 453 w 666"/>
              <a:gd name="T33" fmla="*/ 10 h 801"/>
              <a:gd name="T34" fmla="*/ 491 w 666"/>
              <a:gd name="T35" fmla="*/ 10 h 801"/>
              <a:gd name="T36" fmla="*/ 511 w 666"/>
              <a:gd name="T37" fmla="*/ 39 h 801"/>
              <a:gd name="T38" fmla="*/ 626 w 666"/>
              <a:gd name="T39" fmla="*/ 251 h 801"/>
              <a:gd name="T40" fmla="*/ 665 w 666"/>
              <a:gd name="T41" fmla="*/ 472 h 801"/>
              <a:gd name="T42" fmla="*/ 337 w 666"/>
              <a:gd name="T43" fmla="*/ 800 h 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66" h="801">
                <a:moveTo>
                  <a:pt x="337" y="800"/>
                </a:moveTo>
                <a:lnTo>
                  <a:pt x="337" y="800"/>
                </a:lnTo>
                <a:cubicBezTo>
                  <a:pt x="154" y="800"/>
                  <a:pt x="0" y="655"/>
                  <a:pt x="0" y="472"/>
                </a:cubicBezTo>
                <a:cubicBezTo>
                  <a:pt x="0" y="415"/>
                  <a:pt x="19" y="328"/>
                  <a:pt x="48" y="251"/>
                </a:cubicBezTo>
                <a:cubicBezTo>
                  <a:pt x="77" y="174"/>
                  <a:pt x="116" y="97"/>
                  <a:pt x="154" y="39"/>
                </a:cubicBezTo>
                <a:cubicBezTo>
                  <a:pt x="164" y="29"/>
                  <a:pt x="173" y="19"/>
                  <a:pt x="183" y="10"/>
                </a:cubicBezTo>
                <a:cubicBezTo>
                  <a:pt x="193" y="0"/>
                  <a:pt x="202" y="0"/>
                  <a:pt x="212" y="10"/>
                </a:cubicBezTo>
                <a:cubicBezTo>
                  <a:pt x="222" y="19"/>
                  <a:pt x="222" y="39"/>
                  <a:pt x="212" y="48"/>
                </a:cubicBezTo>
                <a:cubicBezTo>
                  <a:pt x="212" y="48"/>
                  <a:pt x="202" y="58"/>
                  <a:pt x="193" y="68"/>
                </a:cubicBezTo>
                <a:cubicBezTo>
                  <a:pt x="154" y="125"/>
                  <a:pt x="116" y="193"/>
                  <a:pt x="87" y="270"/>
                </a:cubicBezTo>
                <a:cubicBezTo>
                  <a:pt x="67" y="347"/>
                  <a:pt x="48" y="415"/>
                  <a:pt x="48" y="472"/>
                </a:cubicBezTo>
                <a:cubicBezTo>
                  <a:pt x="48" y="626"/>
                  <a:pt x="173" y="751"/>
                  <a:pt x="337" y="751"/>
                </a:cubicBezTo>
                <a:cubicBezTo>
                  <a:pt x="491" y="751"/>
                  <a:pt x="616" y="626"/>
                  <a:pt x="616" y="472"/>
                </a:cubicBezTo>
                <a:cubicBezTo>
                  <a:pt x="616" y="415"/>
                  <a:pt x="597" y="347"/>
                  <a:pt x="578" y="270"/>
                </a:cubicBezTo>
                <a:cubicBezTo>
                  <a:pt x="549" y="193"/>
                  <a:pt x="511" y="116"/>
                  <a:pt x="472" y="68"/>
                </a:cubicBezTo>
                <a:cubicBezTo>
                  <a:pt x="462" y="58"/>
                  <a:pt x="462" y="48"/>
                  <a:pt x="453" y="48"/>
                </a:cubicBezTo>
                <a:cubicBezTo>
                  <a:pt x="443" y="39"/>
                  <a:pt x="443" y="19"/>
                  <a:pt x="453" y="10"/>
                </a:cubicBezTo>
                <a:cubicBezTo>
                  <a:pt x="462" y="0"/>
                  <a:pt x="482" y="0"/>
                  <a:pt x="491" y="10"/>
                </a:cubicBezTo>
                <a:cubicBezTo>
                  <a:pt x="491" y="19"/>
                  <a:pt x="501" y="29"/>
                  <a:pt x="511" y="39"/>
                </a:cubicBezTo>
                <a:cubicBezTo>
                  <a:pt x="549" y="97"/>
                  <a:pt x="597" y="174"/>
                  <a:pt x="626" y="251"/>
                </a:cubicBezTo>
                <a:cubicBezTo>
                  <a:pt x="645" y="328"/>
                  <a:pt x="665" y="415"/>
                  <a:pt x="665" y="472"/>
                </a:cubicBezTo>
                <a:cubicBezTo>
                  <a:pt x="665" y="655"/>
                  <a:pt x="520" y="800"/>
                  <a:pt x="337" y="8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6" name="Freeform 674">
            <a:extLst>
              <a:ext uri="{FF2B5EF4-FFF2-40B4-BE49-F238E27FC236}">
                <a16:creationId xmlns:a16="http://schemas.microsoft.com/office/drawing/2014/main" id="{C2B95F30-7920-4448-97BB-0AAE4E12B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5303" y="1872486"/>
            <a:ext cx="204863" cy="106885"/>
          </a:xfrm>
          <a:custGeom>
            <a:avLst/>
            <a:gdLst>
              <a:gd name="T0" fmla="*/ 318 w 405"/>
              <a:gd name="T1" fmla="*/ 212 h 213"/>
              <a:gd name="T2" fmla="*/ 318 w 405"/>
              <a:gd name="T3" fmla="*/ 212 h 213"/>
              <a:gd name="T4" fmla="*/ 308 w 405"/>
              <a:gd name="T5" fmla="*/ 202 h 213"/>
              <a:gd name="T6" fmla="*/ 299 w 405"/>
              <a:gd name="T7" fmla="*/ 173 h 213"/>
              <a:gd name="T8" fmla="*/ 347 w 405"/>
              <a:gd name="T9" fmla="*/ 77 h 213"/>
              <a:gd name="T10" fmla="*/ 347 w 405"/>
              <a:gd name="T11" fmla="*/ 58 h 213"/>
              <a:gd name="T12" fmla="*/ 337 w 405"/>
              <a:gd name="T13" fmla="*/ 48 h 213"/>
              <a:gd name="T14" fmla="*/ 67 w 405"/>
              <a:gd name="T15" fmla="*/ 48 h 213"/>
              <a:gd name="T16" fmla="*/ 48 w 405"/>
              <a:gd name="T17" fmla="*/ 58 h 213"/>
              <a:gd name="T18" fmla="*/ 48 w 405"/>
              <a:gd name="T19" fmla="*/ 77 h 213"/>
              <a:gd name="T20" fmla="*/ 96 w 405"/>
              <a:gd name="T21" fmla="*/ 173 h 213"/>
              <a:gd name="T22" fmla="*/ 87 w 405"/>
              <a:gd name="T23" fmla="*/ 202 h 213"/>
              <a:gd name="T24" fmla="*/ 48 w 405"/>
              <a:gd name="T25" fmla="*/ 193 h 213"/>
              <a:gd name="T26" fmla="*/ 9 w 405"/>
              <a:gd name="T27" fmla="*/ 96 h 213"/>
              <a:gd name="T28" fmla="*/ 9 w 405"/>
              <a:gd name="T29" fmla="*/ 29 h 213"/>
              <a:gd name="T30" fmla="*/ 67 w 405"/>
              <a:gd name="T31" fmla="*/ 0 h 213"/>
              <a:gd name="T32" fmla="*/ 337 w 405"/>
              <a:gd name="T33" fmla="*/ 0 h 213"/>
              <a:gd name="T34" fmla="*/ 385 w 405"/>
              <a:gd name="T35" fmla="*/ 29 h 213"/>
              <a:gd name="T36" fmla="*/ 395 w 405"/>
              <a:gd name="T37" fmla="*/ 96 h 213"/>
              <a:gd name="T38" fmla="*/ 347 w 405"/>
              <a:gd name="T39" fmla="*/ 193 h 213"/>
              <a:gd name="T40" fmla="*/ 318 w 405"/>
              <a:gd name="T41" fmla="*/ 212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05" h="213">
                <a:moveTo>
                  <a:pt x="318" y="212"/>
                </a:moveTo>
                <a:lnTo>
                  <a:pt x="318" y="212"/>
                </a:lnTo>
                <a:cubicBezTo>
                  <a:pt x="318" y="212"/>
                  <a:pt x="318" y="202"/>
                  <a:pt x="308" y="202"/>
                </a:cubicBezTo>
                <a:cubicBezTo>
                  <a:pt x="299" y="202"/>
                  <a:pt x="299" y="183"/>
                  <a:pt x="299" y="173"/>
                </a:cubicBezTo>
                <a:cubicBezTo>
                  <a:pt x="347" y="77"/>
                  <a:pt x="347" y="77"/>
                  <a:pt x="347" y="77"/>
                </a:cubicBezTo>
                <a:cubicBezTo>
                  <a:pt x="347" y="67"/>
                  <a:pt x="347" y="58"/>
                  <a:pt x="347" y="58"/>
                </a:cubicBezTo>
                <a:lnTo>
                  <a:pt x="337" y="48"/>
                </a:lnTo>
                <a:cubicBezTo>
                  <a:pt x="67" y="48"/>
                  <a:pt x="67" y="48"/>
                  <a:pt x="67" y="48"/>
                </a:cubicBezTo>
                <a:cubicBezTo>
                  <a:pt x="58" y="48"/>
                  <a:pt x="48" y="58"/>
                  <a:pt x="48" y="58"/>
                </a:cubicBezTo>
                <a:cubicBezTo>
                  <a:pt x="48" y="58"/>
                  <a:pt x="48" y="67"/>
                  <a:pt x="48" y="77"/>
                </a:cubicBezTo>
                <a:cubicBezTo>
                  <a:pt x="96" y="173"/>
                  <a:pt x="96" y="173"/>
                  <a:pt x="96" y="173"/>
                </a:cubicBezTo>
                <a:cubicBezTo>
                  <a:pt x="106" y="183"/>
                  <a:pt x="96" y="193"/>
                  <a:pt x="87" y="202"/>
                </a:cubicBezTo>
                <a:cubicBezTo>
                  <a:pt x="67" y="212"/>
                  <a:pt x="58" y="202"/>
                  <a:pt x="48" y="193"/>
                </a:cubicBezTo>
                <a:cubicBezTo>
                  <a:pt x="9" y="96"/>
                  <a:pt x="9" y="96"/>
                  <a:pt x="9" y="96"/>
                </a:cubicBezTo>
                <a:cubicBezTo>
                  <a:pt x="0" y="77"/>
                  <a:pt x="0" y="48"/>
                  <a:pt x="9" y="29"/>
                </a:cubicBezTo>
                <a:cubicBezTo>
                  <a:pt x="19" y="10"/>
                  <a:pt x="38" y="0"/>
                  <a:pt x="67" y="0"/>
                </a:cubicBezTo>
                <a:cubicBezTo>
                  <a:pt x="337" y="0"/>
                  <a:pt x="337" y="0"/>
                  <a:pt x="337" y="0"/>
                </a:cubicBezTo>
                <a:cubicBezTo>
                  <a:pt x="356" y="0"/>
                  <a:pt x="376" y="10"/>
                  <a:pt x="385" y="29"/>
                </a:cubicBezTo>
                <a:cubicBezTo>
                  <a:pt x="404" y="48"/>
                  <a:pt x="404" y="77"/>
                  <a:pt x="395" y="96"/>
                </a:cubicBezTo>
                <a:cubicBezTo>
                  <a:pt x="347" y="193"/>
                  <a:pt x="347" y="193"/>
                  <a:pt x="347" y="193"/>
                </a:cubicBezTo>
                <a:cubicBezTo>
                  <a:pt x="337" y="202"/>
                  <a:pt x="327" y="212"/>
                  <a:pt x="318" y="21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7" name="Freeform 675">
            <a:extLst>
              <a:ext uri="{FF2B5EF4-FFF2-40B4-BE49-F238E27FC236}">
                <a16:creationId xmlns:a16="http://schemas.microsoft.com/office/drawing/2014/main" id="{315CF8E0-8AB2-D846-BB14-2CF856A10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0931" y="1988279"/>
            <a:ext cx="131379" cy="24495"/>
          </a:xfrm>
          <a:custGeom>
            <a:avLst/>
            <a:gdLst>
              <a:gd name="T0" fmla="*/ 232 w 261"/>
              <a:gd name="T1" fmla="*/ 48 h 49"/>
              <a:gd name="T2" fmla="*/ 232 w 261"/>
              <a:gd name="T3" fmla="*/ 48 h 49"/>
              <a:gd name="T4" fmla="*/ 29 w 261"/>
              <a:gd name="T5" fmla="*/ 48 h 49"/>
              <a:gd name="T6" fmla="*/ 0 w 261"/>
              <a:gd name="T7" fmla="*/ 29 h 49"/>
              <a:gd name="T8" fmla="*/ 29 w 261"/>
              <a:gd name="T9" fmla="*/ 0 h 49"/>
              <a:gd name="T10" fmla="*/ 232 w 261"/>
              <a:gd name="T11" fmla="*/ 0 h 49"/>
              <a:gd name="T12" fmla="*/ 260 w 261"/>
              <a:gd name="T13" fmla="*/ 29 h 49"/>
              <a:gd name="T14" fmla="*/ 232 w 261"/>
              <a:gd name="T15" fmla="*/ 4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1" h="49">
                <a:moveTo>
                  <a:pt x="232" y="48"/>
                </a:moveTo>
                <a:lnTo>
                  <a:pt x="232" y="48"/>
                </a:lnTo>
                <a:cubicBezTo>
                  <a:pt x="29" y="48"/>
                  <a:pt x="29" y="48"/>
                  <a:pt x="29" y="48"/>
                </a:cubicBezTo>
                <a:cubicBezTo>
                  <a:pt x="20" y="48"/>
                  <a:pt x="0" y="39"/>
                  <a:pt x="0" y="29"/>
                </a:cubicBezTo>
                <a:cubicBezTo>
                  <a:pt x="0" y="10"/>
                  <a:pt x="20" y="0"/>
                  <a:pt x="29" y="0"/>
                </a:cubicBezTo>
                <a:cubicBezTo>
                  <a:pt x="232" y="0"/>
                  <a:pt x="232" y="0"/>
                  <a:pt x="232" y="0"/>
                </a:cubicBezTo>
                <a:cubicBezTo>
                  <a:pt x="251" y="0"/>
                  <a:pt x="260" y="10"/>
                  <a:pt x="260" y="29"/>
                </a:cubicBezTo>
                <a:cubicBezTo>
                  <a:pt x="260" y="39"/>
                  <a:pt x="251" y="48"/>
                  <a:pt x="232" y="4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8" name="Freeform 676">
            <a:extLst>
              <a:ext uri="{FF2B5EF4-FFF2-40B4-BE49-F238E27FC236}">
                <a16:creationId xmlns:a16="http://schemas.microsoft.com/office/drawing/2014/main" id="{6E285D48-B039-3340-841F-44989071F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425" y="2144153"/>
            <a:ext cx="82392" cy="135834"/>
          </a:xfrm>
          <a:custGeom>
            <a:avLst/>
            <a:gdLst>
              <a:gd name="T0" fmla="*/ 77 w 164"/>
              <a:gd name="T1" fmla="*/ 270 h 271"/>
              <a:gd name="T2" fmla="*/ 77 w 164"/>
              <a:gd name="T3" fmla="*/ 270 h 271"/>
              <a:gd name="T4" fmla="*/ 9 w 164"/>
              <a:gd name="T5" fmla="*/ 260 h 271"/>
              <a:gd name="T6" fmla="*/ 0 w 164"/>
              <a:gd name="T7" fmla="*/ 241 h 271"/>
              <a:gd name="T8" fmla="*/ 28 w 164"/>
              <a:gd name="T9" fmla="*/ 232 h 271"/>
              <a:gd name="T10" fmla="*/ 115 w 164"/>
              <a:gd name="T11" fmla="*/ 232 h 271"/>
              <a:gd name="T12" fmla="*/ 134 w 164"/>
              <a:gd name="T13" fmla="*/ 203 h 271"/>
              <a:gd name="T14" fmla="*/ 77 w 164"/>
              <a:gd name="T15" fmla="*/ 155 h 271"/>
              <a:gd name="T16" fmla="*/ 28 w 164"/>
              <a:gd name="T17" fmla="*/ 126 h 271"/>
              <a:gd name="T18" fmla="*/ 0 w 164"/>
              <a:gd name="T19" fmla="*/ 87 h 271"/>
              <a:gd name="T20" fmla="*/ 38 w 164"/>
              <a:gd name="T21" fmla="*/ 29 h 271"/>
              <a:gd name="T22" fmla="*/ 154 w 164"/>
              <a:gd name="T23" fmla="*/ 20 h 271"/>
              <a:gd name="T24" fmla="*/ 163 w 164"/>
              <a:gd name="T25" fmla="*/ 49 h 271"/>
              <a:gd name="T26" fmla="*/ 144 w 164"/>
              <a:gd name="T27" fmla="*/ 49 h 271"/>
              <a:gd name="T28" fmla="*/ 48 w 164"/>
              <a:gd name="T29" fmla="*/ 49 h 271"/>
              <a:gd name="T30" fmla="*/ 38 w 164"/>
              <a:gd name="T31" fmla="*/ 87 h 271"/>
              <a:gd name="T32" fmla="*/ 86 w 164"/>
              <a:gd name="T33" fmla="*/ 126 h 271"/>
              <a:gd name="T34" fmla="*/ 134 w 164"/>
              <a:gd name="T35" fmla="*/ 155 h 271"/>
              <a:gd name="T36" fmla="*/ 163 w 164"/>
              <a:gd name="T37" fmla="*/ 203 h 271"/>
              <a:gd name="T38" fmla="*/ 134 w 164"/>
              <a:gd name="T39" fmla="*/ 260 h 271"/>
              <a:gd name="T40" fmla="*/ 77 w 164"/>
              <a:gd name="T41" fmla="*/ 27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64" h="271">
                <a:moveTo>
                  <a:pt x="77" y="270"/>
                </a:moveTo>
                <a:lnTo>
                  <a:pt x="77" y="270"/>
                </a:lnTo>
                <a:cubicBezTo>
                  <a:pt x="57" y="270"/>
                  <a:pt x="38" y="270"/>
                  <a:pt x="9" y="260"/>
                </a:cubicBezTo>
                <a:cubicBezTo>
                  <a:pt x="0" y="260"/>
                  <a:pt x="0" y="251"/>
                  <a:pt x="0" y="241"/>
                </a:cubicBezTo>
                <a:cubicBezTo>
                  <a:pt x="9" y="232"/>
                  <a:pt x="19" y="222"/>
                  <a:pt x="28" y="232"/>
                </a:cubicBezTo>
                <a:cubicBezTo>
                  <a:pt x="57" y="241"/>
                  <a:pt x="96" y="241"/>
                  <a:pt x="115" y="232"/>
                </a:cubicBezTo>
                <a:cubicBezTo>
                  <a:pt x="125" y="222"/>
                  <a:pt x="134" y="212"/>
                  <a:pt x="134" y="203"/>
                </a:cubicBezTo>
                <a:cubicBezTo>
                  <a:pt x="134" y="183"/>
                  <a:pt x="106" y="174"/>
                  <a:pt x="77" y="155"/>
                </a:cubicBezTo>
                <a:cubicBezTo>
                  <a:pt x="57" y="145"/>
                  <a:pt x="38" y="145"/>
                  <a:pt x="28" y="126"/>
                </a:cubicBezTo>
                <a:cubicBezTo>
                  <a:pt x="9" y="116"/>
                  <a:pt x="0" y="97"/>
                  <a:pt x="0" y="87"/>
                </a:cubicBezTo>
                <a:cubicBezTo>
                  <a:pt x="0" y="58"/>
                  <a:pt x="9" y="39"/>
                  <a:pt x="38" y="29"/>
                </a:cubicBezTo>
                <a:cubicBezTo>
                  <a:pt x="67" y="0"/>
                  <a:pt x="106" y="0"/>
                  <a:pt x="154" y="20"/>
                </a:cubicBezTo>
                <a:cubicBezTo>
                  <a:pt x="163" y="29"/>
                  <a:pt x="163" y="39"/>
                  <a:pt x="163" y="49"/>
                </a:cubicBezTo>
                <a:cubicBezTo>
                  <a:pt x="154" y="49"/>
                  <a:pt x="144" y="58"/>
                  <a:pt x="144" y="49"/>
                </a:cubicBezTo>
                <a:cubicBezTo>
                  <a:pt x="106" y="39"/>
                  <a:pt x="77" y="39"/>
                  <a:pt x="48" y="49"/>
                </a:cubicBezTo>
                <a:cubicBezTo>
                  <a:pt x="38" y="58"/>
                  <a:pt x="38" y="68"/>
                  <a:pt x="38" y="87"/>
                </a:cubicBezTo>
                <a:cubicBezTo>
                  <a:pt x="38" y="97"/>
                  <a:pt x="67" y="116"/>
                  <a:pt x="86" y="126"/>
                </a:cubicBezTo>
                <a:cubicBezTo>
                  <a:pt x="106" y="135"/>
                  <a:pt x="125" y="145"/>
                  <a:pt x="134" y="155"/>
                </a:cubicBezTo>
                <a:cubicBezTo>
                  <a:pt x="154" y="164"/>
                  <a:pt x="163" y="183"/>
                  <a:pt x="163" y="203"/>
                </a:cubicBezTo>
                <a:cubicBezTo>
                  <a:pt x="163" y="222"/>
                  <a:pt x="154" y="251"/>
                  <a:pt x="134" y="260"/>
                </a:cubicBezTo>
                <a:cubicBezTo>
                  <a:pt x="115" y="270"/>
                  <a:pt x="96" y="270"/>
                  <a:pt x="77" y="27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9" name="Freeform 677">
            <a:extLst>
              <a:ext uri="{FF2B5EF4-FFF2-40B4-BE49-F238E27FC236}">
                <a16:creationId xmlns:a16="http://schemas.microsoft.com/office/drawing/2014/main" id="{58354902-3590-E64F-8E81-093889E0E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8827" y="2115205"/>
            <a:ext cx="15587" cy="28948"/>
          </a:xfrm>
          <a:custGeom>
            <a:avLst/>
            <a:gdLst>
              <a:gd name="T0" fmla="*/ 19 w 30"/>
              <a:gd name="T1" fmla="*/ 57 h 58"/>
              <a:gd name="T2" fmla="*/ 19 w 30"/>
              <a:gd name="T3" fmla="*/ 57 h 58"/>
              <a:gd name="T4" fmla="*/ 0 w 30"/>
              <a:gd name="T5" fmla="*/ 38 h 58"/>
              <a:gd name="T6" fmla="*/ 0 w 30"/>
              <a:gd name="T7" fmla="*/ 19 h 58"/>
              <a:gd name="T8" fmla="*/ 19 w 30"/>
              <a:gd name="T9" fmla="*/ 0 h 58"/>
              <a:gd name="T10" fmla="*/ 29 w 30"/>
              <a:gd name="T11" fmla="*/ 19 h 58"/>
              <a:gd name="T12" fmla="*/ 29 w 30"/>
              <a:gd name="T13" fmla="*/ 38 h 58"/>
              <a:gd name="T14" fmla="*/ 19 w 30"/>
              <a:gd name="T15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" h="58">
                <a:moveTo>
                  <a:pt x="19" y="57"/>
                </a:moveTo>
                <a:lnTo>
                  <a:pt x="19" y="57"/>
                </a:lnTo>
                <a:cubicBezTo>
                  <a:pt x="10" y="57"/>
                  <a:pt x="0" y="48"/>
                  <a:pt x="0" y="38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10" y="0"/>
                  <a:pt x="19" y="0"/>
                </a:cubicBezTo>
                <a:cubicBezTo>
                  <a:pt x="29" y="0"/>
                  <a:pt x="29" y="9"/>
                  <a:pt x="29" y="19"/>
                </a:cubicBezTo>
                <a:cubicBezTo>
                  <a:pt x="29" y="38"/>
                  <a:pt x="29" y="38"/>
                  <a:pt x="29" y="38"/>
                </a:cubicBezTo>
                <a:cubicBezTo>
                  <a:pt x="29" y="48"/>
                  <a:pt x="29" y="57"/>
                  <a:pt x="19" y="5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0" name="Freeform 678">
            <a:extLst>
              <a:ext uri="{FF2B5EF4-FFF2-40B4-BE49-F238E27FC236}">
                <a16:creationId xmlns:a16="http://schemas.microsoft.com/office/drawing/2014/main" id="{0AC95ECB-C86B-4349-B48E-0038510CF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8827" y="2286666"/>
            <a:ext cx="15587" cy="28949"/>
          </a:xfrm>
          <a:custGeom>
            <a:avLst/>
            <a:gdLst>
              <a:gd name="T0" fmla="*/ 19 w 30"/>
              <a:gd name="T1" fmla="*/ 57 h 58"/>
              <a:gd name="T2" fmla="*/ 19 w 30"/>
              <a:gd name="T3" fmla="*/ 57 h 58"/>
              <a:gd name="T4" fmla="*/ 0 w 30"/>
              <a:gd name="T5" fmla="*/ 48 h 58"/>
              <a:gd name="T6" fmla="*/ 0 w 30"/>
              <a:gd name="T7" fmla="*/ 19 h 58"/>
              <a:gd name="T8" fmla="*/ 19 w 30"/>
              <a:gd name="T9" fmla="*/ 0 h 58"/>
              <a:gd name="T10" fmla="*/ 29 w 30"/>
              <a:gd name="T11" fmla="*/ 19 h 58"/>
              <a:gd name="T12" fmla="*/ 29 w 30"/>
              <a:gd name="T13" fmla="*/ 48 h 58"/>
              <a:gd name="T14" fmla="*/ 19 w 30"/>
              <a:gd name="T15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" h="58">
                <a:moveTo>
                  <a:pt x="19" y="57"/>
                </a:moveTo>
                <a:lnTo>
                  <a:pt x="19" y="57"/>
                </a:lnTo>
                <a:cubicBezTo>
                  <a:pt x="10" y="57"/>
                  <a:pt x="0" y="48"/>
                  <a:pt x="0" y="48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9"/>
                  <a:pt x="10" y="0"/>
                  <a:pt x="19" y="0"/>
                </a:cubicBezTo>
                <a:cubicBezTo>
                  <a:pt x="29" y="0"/>
                  <a:pt x="29" y="9"/>
                  <a:pt x="29" y="19"/>
                </a:cubicBezTo>
                <a:cubicBezTo>
                  <a:pt x="29" y="48"/>
                  <a:pt x="29" y="48"/>
                  <a:pt x="29" y="48"/>
                </a:cubicBezTo>
                <a:cubicBezTo>
                  <a:pt x="29" y="48"/>
                  <a:pt x="29" y="57"/>
                  <a:pt x="19" y="5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1" name="CuadroTexto 880">
            <a:extLst>
              <a:ext uri="{FF2B5EF4-FFF2-40B4-BE49-F238E27FC236}">
                <a16:creationId xmlns:a16="http://schemas.microsoft.com/office/drawing/2014/main" id="{B7F54C90-AFA4-3C42-AC2C-7EFD60742312}"/>
              </a:ext>
            </a:extLst>
          </p:cNvPr>
          <p:cNvSpPr txBox="1"/>
          <p:nvPr/>
        </p:nvSpPr>
        <p:spPr>
          <a:xfrm>
            <a:off x="4758936" y="579542"/>
            <a:ext cx="26741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Mind Map</a:t>
            </a:r>
          </a:p>
        </p:txBody>
      </p:sp>
      <p:grpSp>
        <p:nvGrpSpPr>
          <p:cNvPr id="882" name="Group 38">
            <a:extLst>
              <a:ext uri="{FF2B5EF4-FFF2-40B4-BE49-F238E27FC236}">
                <a16:creationId xmlns:a16="http://schemas.microsoft.com/office/drawing/2014/main" id="{D34C26E2-1098-5A4E-805D-E121DEF5795B}"/>
              </a:ext>
            </a:extLst>
          </p:cNvPr>
          <p:cNvGrpSpPr/>
          <p:nvPr/>
        </p:nvGrpSpPr>
        <p:grpSpPr>
          <a:xfrm>
            <a:off x="899139" y="1631076"/>
            <a:ext cx="1470019" cy="758587"/>
            <a:chOff x="6713403" y="11244651"/>
            <a:chExt cx="2940037" cy="1517172"/>
          </a:xfrm>
        </p:grpSpPr>
        <p:sp>
          <p:nvSpPr>
            <p:cNvPr id="883" name="CuadroTexto 395">
              <a:extLst>
                <a:ext uri="{FF2B5EF4-FFF2-40B4-BE49-F238E27FC236}">
                  <a16:creationId xmlns:a16="http://schemas.microsoft.com/office/drawing/2014/main" id="{C42AF099-4448-5F4A-908A-E91B4D0BA666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884" name="Rectangle 40">
              <a:extLst>
                <a:ext uri="{FF2B5EF4-FFF2-40B4-BE49-F238E27FC236}">
                  <a16:creationId xmlns:a16="http://schemas.microsoft.com/office/drawing/2014/main" id="{47C7CD47-EA8F-C14F-8280-FBE810AD9929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85" name="Group 38">
            <a:extLst>
              <a:ext uri="{FF2B5EF4-FFF2-40B4-BE49-F238E27FC236}">
                <a16:creationId xmlns:a16="http://schemas.microsoft.com/office/drawing/2014/main" id="{9C7E892D-5163-1A4B-A9E4-01DE4926EA5D}"/>
              </a:ext>
            </a:extLst>
          </p:cNvPr>
          <p:cNvGrpSpPr/>
          <p:nvPr/>
        </p:nvGrpSpPr>
        <p:grpSpPr>
          <a:xfrm>
            <a:off x="909067" y="2809038"/>
            <a:ext cx="1470019" cy="758587"/>
            <a:chOff x="6713403" y="11244651"/>
            <a:chExt cx="2940037" cy="1517172"/>
          </a:xfrm>
        </p:grpSpPr>
        <p:sp>
          <p:nvSpPr>
            <p:cNvPr id="886" name="CuadroTexto 395">
              <a:extLst>
                <a:ext uri="{FF2B5EF4-FFF2-40B4-BE49-F238E27FC236}">
                  <a16:creationId xmlns:a16="http://schemas.microsoft.com/office/drawing/2014/main" id="{B9DE5D09-98B6-8243-BC5F-95FE8893D41A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887" name="Rectangle 40">
              <a:extLst>
                <a:ext uri="{FF2B5EF4-FFF2-40B4-BE49-F238E27FC236}">
                  <a16:creationId xmlns:a16="http://schemas.microsoft.com/office/drawing/2014/main" id="{5BF26C2C-A35D-D34D-A2A6-6D582F2C43D7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888" name="Group 38">
            <a:extLst>
              <a:ext uri="{FF2B5EF4-FFF2-40B4-BE49-F238E27FC236}">
                <a16:creationId xmlns:a16="http://schemas.microsoft.com/office/drawing/2014/main" id="{187E01F7-50C3-164C-ACE2-EB8CE8A9D801}"/>
              </a:ext>
            </a:extLst>
          </p:cNvPr>
          <p:cNvGrpSpPr/>
          <p:nvPr/>
        </p:nvGrpSpPr>
        <p:grpSpPr>
          <a:xfrm>
            <a:off x="891685" y="4316564"/>
            <a:ext cx="1470019" cy="758587"/>
            <a:chOff x="6713403" y="11244651"/>
            <a:chExt cx="2940037" cy="1517172"/>
          </a:xfrm>
        </p:grpSpPr>
        <p:sp>
          <p:nvSpPr>
            <p:cNvPr id="889" name="CuadroTexto 395">
              <a:extLst>
                <a:ext uri="{FF2B5EF4-FFF2-40B4-BE49-F238E27FC236}">
                  <a16:creationId xmlns:a16="http://schemas.microsoft.com/office/drawing/2014/main" id="{77A57F8E-04FF-9E4A-9A1B-3009BE31A873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890" name="Rectangle 40">
              <a:extLst>
                <a:ext uri="{FF2B5EF4-FFF2-40B4-BE49-F238E27FC236}">
                  <a16:creationId xmlns:a16="http://schemas.microsoft.com/office/drawing/2014/main" id="{1074AA93-9D31-DA41-B51B-3A541B678F29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59" name="Group 38">
            <a:extLst>
              <a:ext uri="{FF2B5EF4-FFF2-40B4-BE49-F238E27FC236}">
                <a16:creationId xmlns:a16="http://schemas.microsoft.com/office/drawing/2014/main" id="{68D43EB0-620B-3545-A981-26DF6EFA70B6}"/>
              </a:ext>
            </a:extLst>
          </p:cNvPr>
          <p:cNvGrpSpPr/>
          <p:nvPr/>
        </p:nvGrpSpPr>
        <p:grpSpPr>
          <a:xfrm>
            <a:off x="903294" y="5511355"/>
            <a:ext cx="1470019" cy="758587"/>
            <a:chOff x="6713403" y="11244651"/>
            <a:chExt cx="2940037" cy="1517172"/>
          </a:xfrm>
        </p:grpSpPr>
        <p:sp>
          <p:nvSpPr>
            <p:cNvPr id="1060" name="CuadroTexto 395">
              <a:extLst>
                <a:ext uri="{FF2B5EF4-FFF2-40B4-BE49-F238E27FC236}">
                  <a16:creationId xmlns:a16="http://schemas.microsoft.com/office/drawing/2014/main" id="{EEC0AB7F-8A19-104A-9CBE-96910D4F0812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061" name="Rectangle 40">
              <a:extLst>
                <a:ext uri="{FF2B5EF4-FFF2-40B4-BE49-F238E27FC236}">
                  <a16:creationId xmlns:a16="http://schemas.microsoft.com/office/drawing/2014/main" id="{34FF73D4-43F8-9E4A-850E-4473E6B287EA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62" name="Group 38">
            <a:extLst>
              <a:ext uri="{FF2B5EF4-FFF2-40B4-BE49-F238E27FC236}">
                <a16:creationId xmlns:a16="http://schemas.microsoft.com/office/drawing/2014/main" id="{B35DEAB8-35D3-8E47-BA40-1D4DC729BB08}"/>
              </a:ext>
            </a:extLst>
          </p:cNvPr>
          <p:cNvGrpSpPr/>
          <p:nvPr/>
        </p:nvGrpSpPr>
        <p:grpSpPr>
          <a:xfrm>
            <a:off x="9861386" y="1457961"/>
            <a:ext cx="1469733" cy="758587"/>
            <a:chOff x="6713403" y="11244651"/>
            <a:chExt cx="2939466" cy="1517172"/>
          </a:xfrm>
        </p:grpSpPr>
        <p:sp>
          <p:nvSpPr>
            <p:cNvPr id="1063" name="CuadroTexto 395">
              <a:extLst>
                <a:ext uri="{FF2B5EF4-FFF2-40B4-BE49-F238E27FC236}">
                  <a16:creationId xmlns:a16="http://schemas.microsoft.com/office/drawing/2014/main" id="{EF3F78E8-A276-F84C-BCF4-1E67665BC11C}"/>
                </a:ext>
              </a:extLst>
            </p:cNvPr>
            <p:cNvSpPr txBox="1"/>
            <p:nvPr/>
          </p:nvSpPr>
          <p:spPr>
            <a:xfrm>
              <a:off x="6722125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064" name="Rectangle 40">
              <a:extLst>
                <a:ext uri="{FF2B5EF4-FFF2-40B4-BE49-F238E27FC236}">
                  <a16:creationId xmlns:a16="http://schemas.microsoft.com/office/drawing/2014/main" id="{B14CB363-92BF-1547-A35C-1D697756F415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65" name="Group 38">
            <a:extLst>
              <a:ext uri="{FF2B5EF4-FFF2-40B4-BE49-F238E27FC236}">
                <a16:creationId xmlns:a16="http://schemas.microsoft.com/office/drawing/2014/main" id="{C0001000-84EE-504A-B410-E7A4F18FEB3E}"/>
              </a:ext>
            </a:extLst>
          </p:cNvPr>
          <p:cNvGrpSpPr/>
          <p:nvPr/>
        </p:nvGrpSpPr>
        <p:grpSpPr>
          <a:xfrm>
            <a:off x="9872607" y="2636270"/>
            <a:ext cx="1469733" cy="758587"/>
            <a:chOff x="6713403" y="11244651"/>
            <a:chExt cx="2939466" cy="1517172"/>
          </a:xfrm>
        </p:grpSpPr>
        <p:sp>
          <p:nvSpPr>
            <p:cNvPr id="1066" name="CuadroTexto 395">
              <a:extLst>
                <a:ext uri="{FF2B5EF4-FFF2-40B4-BE49-F238E27FC236}">
                  <a16:creationId xmlns:a16="http://schemas.microsoft.com/office/drawing/2014/main" id="{71B6E352-2C5D-1546-A91D-8A72DFF6F0DD}"/>
                </a:ext>
              </a:extLst>
            </p:cNvPr>
            <p:cNvSpPr txBox="1"/>
            <p:nvPr/>
          </p:nvSpPr>
          <p:spPr>
            <a:xfrm>
              <a:off x="6722125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1067" name="Rectangle 40">
              <a:extLst>
                <a:ext uri="{FF2B5EF4-FFF2-40B4-BE49-F238E27FC236}">
                  <a16:creationId xmlns:a16="http://schemas.microsoft.com/office/drawing/2014/main" id="{6C0BED5C-9328-3F47-99C2-23A7D229652D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68" name="Group 38">
            <a:extLst>
              <a:ext uri="{FF2B5EF4-FFF2-40B4-BE49-F238E27FC236}">
                <a16:creationId xmlns:a16="http://schemas.microsoft.com/office/drawing/2014/main" id="{74F0D92E-EDB9-7345-804C-1A67D3C64453}"/>
              </a:ext>
            </a:extLst>
          </p:cNvPr>
          <p:cNvGrpSpPr/>
          <p:nvPr/>
        </p:nvGrpSpPr>
        <p:grpSpPr>
          <a:xfrm>
            <a:off x="9872607" y="4205093"/>
            <a:ext cx="1469733" cy="758587"/>
            <a:chOff x="6713403" y="11244651"/>
            <a:chExt cx="2939466" cy="1517172"/>
          </a:xfrm>
        </p:grpSpPr>
        <p:sp>
          <p:nvSpPr>
            <p:cNvPr id="1069" name="CuadroTexto 395">
              <a:extLst>
                <a:ext uri="{FF2B5EF4-FFF2-40B4-BE49-F238E27FC236}">
                  <a16:creationId xmlns:a16="http://schemas.microsoft.com/office/drawing/2014/main" id="{25DE1147-4DE6-A84F-9A4A-E481FA52D6AC}"/>
                </a:ext>
              </a:extLst>
            </p:cNvPr>
            <p:cNvSpPr txBox="1"/>
            <p:nvPr/>
          </p:nvSpPr>
          <p:spPr>
            <a:xfrm>
              <a:off x="6722125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070" name="Rectangle 40">
              <a:extLst>
                <a:ext uri="{FF2B5EF4-FFF2-40B4-BE49-F238E27FC236}">
                  <a16:creationId xmlns:a16="http://schemas.microsoft.com/office/drawing/2014/main" id="{5F8770C1-B18F-864A-AD8E-D5687939EA2A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71" name="Group 38">
            <a:extLst>
              <a:ext uri="{FF2B5EF4-FFF2-40B4-BE49-F238E27FC236}">
                <a16:creationId xmlns:a16="http://schemas.microsoft.com/office/drawing/2014/main" id="{DF2F9715-6E57-AA48-8B3F-BE440CFD0AF9}"/>
              </a:ext>
            </a:extLst>
          </p:cNvPr>
          <p:cNvGrpSpPr/>
          <p:nvPr/>
        </p:nvGrpSpPr>
        <p:grpSpPr>
          <a:xfrm>
            <a:off x="9865755" y="5407661"/>
            <a:ext cx="1469733" cy="758587"/>
            <a:chOff x="6713403" y="11244651"/>
            <a:chExt cx="2939466" cy="1517172"/>
          </a:xfrm>
        </p:grpSpPr>
        <p:sp>
          <p:nvSpPr>
            <p:cNvPr id="1072" name="CuadroTexto 395">
              <a:extLst>
                <a:ext uri="{FF2B5EF4-FFF2-40B4-BE49-F238E27FC236}">
                  <a16:creationId xmlns:a16="http://schemas.microsoft.com/office/drawing/2014/main" id="{148B44D1-8114-D442-9C3D-4F8BB9ADAAAD}"/>
                </a:ext>
              </a:extLst>
            </p:cNvPr>
            <p:cNvSpPr txBox="1"/>
            <p:nvPr/>
          </p:nvSpPr>
          <p:spPr>
            <a:xfrm>
              <a:off x="6722125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1073" name="Rectangle 40">
              <a:extLst>
                <a:ext uri="{FF2B5EF4-FFF2-40B4-BE49-F238E27FC236}">
                  <a16:creationId xmlns:a16="http://schemas.microsoft.com/office/drawing/2014/main" id="{F3A855D1-3C21-174D-9856-3ABF972887C4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74" name="Group 38">
            <a:extLst>
              <a:ext uri="{FF2B5EF4-FFF2-40B4-BE49-F238E27FC236}">
                <a16:creationId xmlns:a16="http://schemas.microsoft.com/office/drawing/2014/main" id="{B0C3B65D-F176-EA46-BD54-D687D426E937}"/>
              </a:ext>
            </a:extLst>
          </p:cNvPr>
          <p:cNvGrpSpPr/>
          <p:nvPr/>
        </p:nvGrpSpPr>
        <p:grpSpPr>
          <a:xfrm>
            <a:off x="4077308" y="2426953"/>
            <a:ext cx="1310579" cy="705907"/>
            <a:chOff x="5999600" y="11104223"/>
            <a:chExt cx="2621158" cy="1411814"/>
          </a:xfrm>
        </p:grpSpPr>
        <p:sp>
          <p:nvSpPr>
            <p:cNvPr id="1075" name="CuadroTexto 395">
              <a:extLst>
                <a:ext uri="{FF2B5EF4-FFF2-40B4-BE49-F238E27FC236}">
                  <a16:creationId xmlns:a16="http://schemas.microsoft.com/office/drawing/2014/main" id="{01074C81-C82C-224C-BD3C-DD577B960635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076" name="Rectangle 40">
              <a:extLst>
                <a:ext uri="{FF2B5EF4-FFF2-40B4-BE49-F238E27FC236}">
                  <a16:creationId xmlns:a16="http://schemas.microsoft.com/office/drawing/2014/main" id="{620014EC-6008-C640-B743-7870860F4768}"/>
                </a:ext>
              </a:extLst>
            </p:cNvPr>
            <p:cNvSpPr/>
            <p:nvPr/>
          </p:nvSpPr>
          <p:spPr>
            <a:xfrm>
              <a:off x="5999600" y="11500375"/>
              <a:ext cx="2621158" cy="1015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77" name="Group 38">
            <a:extLst>
              <a:ext uri="{FF2B5EF4-FFF2-40B4-BE49-F238E27FC236}">
                <a16:creationId xmlns:a16="http://schemas.microsoft.com/office/drawing/2014/main" id="{AE975CC1-7A4B-E244-87A5-A18375D62344}"/>
              </a:ext>
            </a:extLst>
          </p:cNvPr>
          <p:cNvGrpSpPr/>
          <p:nvPr/>
        </p:nvGrpSpPr>
        <p:grpSpPr>
          <a:xfrm>
            <a:off x="5456918" y="3900273"/>
            <a:ext cx="1310579" cy="705907"/>
            <a:chOff x="5999600" y="11104223"/>
            <a:chExt cx="2621158" cy="1411814"/>
          </a:xfrm>
        </p:grpSpPr>
        <p:sp>
          <p:nvSpPr>
            <p:cNvPr id="1078" name="CuadroTexto 395">
              <a:extLst>
                <a:ext uri="{FF2B5EF4-FFF2-40B4-BE49-F238E27FC236}">
                  <a16:creationId xmlns:a16="http://schemas.microsoft.com/office/drawing/2014/main" id="{149FC823-C3CF-6547-A5E3-AA9B0FD80903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1079" name="Rectangle 40">
              <a:extLst>
                <a:ext uri="{FF2B5EF4-FFF2-40B4-BE49-F238E27FC236}">
                  <a16:creationId xmlns:a16="http://schemas.microsoft.com/office/drawing/2014/main" id="{5E1F65B1-7BF0-9547-8D3D-819EAEB255A6}"/>
                </a:ext>
              </a:extLst>
            </p:cNvPr>
            <p:cNvSpPr/>
            <p:nvPr/>
          </p:nvSpPr>
          <p:spPr>
            <a:xfrm>
              <a:off x="5999600" y="11500375"/>
              <a:ext cx="2621158" cy="1015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80" name="Group 38">
            <a:extLst>
              <a:ext uri="{FF2B5EF4-FFF2-40B4-BE49-F238E27FC236}">
                <a16:creationId xmlns:a16="http://schemas.microsoft.com/office/drawing/2014/main" id="{515A0F76-930A-6343-9DE4-CF391B2A5A56}"/>
              </a:ext>
            </a:extLst>
          </p:cNvPr>
          <p:cNvGrpSpPr/>
          <p:nvPr/>
        </p:nvGrpSpPr>
        <p:grpSpPr>
          <a:xfrm>
            <a:off x="6821310" y="2485587"/>
            <a:ext cx="1310579" cy="705907"/>
            <a:chOff x="5999600" y="11104223"/>
            <a:chExt cx="2621158" cy="1411814"/>
          </a:xfrm>
        </p:grpSpPr>
        <p:sp>
          <p:nvSpPr>
            <p:cNvPr id="1081" name="CuadroTexto 395">
              <a:extLst>
                <a:ext uri="{FF2B5EF4-FFF2-40B4-BE49-F238E27FC236}">
                  <a16:creationId xmlns:a16="http://schemas.microsoft.com/office/drawing/2014/main" id="{28E2F6AC-61AE-9A4E-9689-C02FD50E9A4E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082" name="Rectangle 40">
              <a:extLst>
                <a:ext uri="{FF2B5EF4-FFF2-40B4-BE49-F238E27FC236}">
                  <a16:creationId xmlns:a16="http://schemas.microsoft.com/office/drawing/2014/main" id="{E5AE71A7-174E-3B4B-98F8-432C7F0D2A67}"/>
                </a:ext>
              </a:extLst>
            </p:cNvPr>
            <p:cNvSpPr/>
            <p:nvPr/>
          </p:nvSpPr>
          <p:spPr>
            <a:xfrm>
              <a:off x="5999600" y="11500375"/>
              <a:ext cx="2621158" cy="1015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83" name="Group 38">
            <a:extLst>
              <a:ext uri="{FF2B5EF4-FFF2-40B4-BE49-F238E27FC236}">
                <a16:creationId xmlns:a16="http://schemas.microsoft.com/office/drawing/2014/main" id="{C819538F-C0D2-C742-9377-85F4A47571F9}"/>
              </a:ext>
            </a:extLst>
          </p:cNvPr>
          <p:cNvGrpSpPr/>
          <p:nvPr/>
        </p:nvGrpSpPr>
        <p:grpSpPr>
          <a:xfrm>
            <a:off x="6858052" y="5224542"/>
            <a:ext cx="1310579" cy="705907"/>
            <a:chOff x="5999600" y="11104223"/>
            <a:chExt cx="2621158" cy="1411814"/>
          </a:xfrm>
        </p:grpSpPr>
        <p:sp>
          <p:nvSpPr>
            <p:cNvPr id="1084" name="CuadroTexto 395">
              <a:extLst>
                <a:ext uri="{FF2B5EF4-FFF2-40B4-BE49-F238E27FC236}">
                  <a16:creationId xmlns:a16="http://schemas.microsoft.com/office/drawing/2014/main" id="{B1192634-FE75-2F40-9273-09B002ABA75F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085" name="Rectangle 40">
              <a:extLst>
                <a:ext uri="{FF2B5EF4-FFF2-40B4-BE49-F238E27FC236}">
                  <a16:creationId xmlns:a16="http://schemas.microsoft.com/office/drawing/2014/main" id="{3B9621AC-27FE-3849-A9CA-99A0FB1C3DC0}"/>
                </a:ext>
              </a:extLst>
            </p:cNvPr>
            <p:cNvSpPr/>
            <p:nvPr/>
          </p:nvSpPr>
          <p:spPr>
            <a:xfrm>
              <a:off x="5999600" y="11500375"/>
              <a:ext cx="2621158" cy="1015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86" name="Group 38">
            <a:extLst>
              <a:ext uri="{FF2B5EF4-FFF2-40B4-BE49-F238E27FC236}">
                <a16:creationId xmlns:a16="http://schemas.microsoft.com/office/drawing/2014/main" id="{8C8FC559-0833-744C-AA39-C588940D49C5}"/>
              </a:ext>
            </a:extLst>
          </p:cNvPr>
          <p:cNvGrpSpPr/>
          <p:nvPr/>
        </p:nvGrpSpPr>
        <p:grpSpPr>
          <a:xfrm>
            <a:off x="4111328" y="5260495"/>
            <a:ext cx="1310579" cy="705907"/>
            <a:chOff x="5999600" y="11104223"/>
            <a:chExt cx="2621158" cy="1411814"/>
          </a:xfrm>
        </p:grpSpPr>
        <p:sp>
          <p:nvSpPr>
            <p:cNvPr id="1087" name="CuadroTexto 395">
              <a:extLst>
                <a:ext uri="{FF2B5EF4-FFF2-40B4-BE49-F238E27FC236}">
                  <a16:creationId xmlns:a16="http://schemas.microsoft.com/office/drawing/2014/main" id="{4A5DADB7-52AA-2740-8319-ADA3089E694B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1088" name="Rectangle 40">
              <a:extLst>
                <a:ext uri="{FF2B5EF4-FFF2-40B4-BE49-F238E27FC236}">
                  <a16:creationId xmlns:a16="http://schemas.microsoft.com/office/drawing/2014/main" id="{F104279F-5E35-FE42-A219-AA92A53FEF17}"/>
                </a:ext>
              </a:extLst>
            </p:cNvPr>
            <p:cNvSpPr/>
            <p:nvPr/>
          </p:nvSpPr>
          <p:spPr>
            <a:xfrm>
              <a:off x="5999600" y="11500375"/>
              <a:ext cx="2621158" cy="1015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pic>
        <p:nvPicPr>
          <p:cNvPr id="149" name="Picture 148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629" y="6501674"/>
            <a:ext cx="2148743" cy="17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30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133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Heavy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2022-04-07T06:39:54Z</dcterms:created>
  <dcterms:modified xsi:type="dcterms:W3CDTF">2022-04-07T10:32:02Z</dcterms:modified>
</cp:coreProperties>
</file>