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ED391-AC4E-E98C-26BF-C9691FF6E5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4E25FD-D720-6426-C1B9-732CF38BA9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F0B4CF-49F4-F9BA-9F0E-BD47A9863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1C585-ED9F-4886-B265-81CA337F90D8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E7913-FE1C-0319-80AA-900652965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9DD9D7-63D3-4F94-36CA-1480B8F1B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54A2-2D6F-4971-85EC-78D1E8D7B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578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23CB7-FF4B-2464-5FAB-E02D058B4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E4C74D-739D-9839-4626-C9197C660A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D7B369-310D-0001-6ABB-FD635AC9A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1C585-ED9F-4886-B265-81CA337F90D8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CB572-4FDD-D28F-5ABE-864D3FDB1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2607A-4A8B-06D9-0F69-A63E6AC6F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54A2-2D6F-4971-85EC-78D1E8D7B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756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5C2BA5-7811-0287-408F-704FBE2C46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F501CA-AB17-D8C3-B60C-8BDB45C23C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77950-AB9B-9565-251D-A4122AE6B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1C585-ED9F-4886-B265-81CA337F90D8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69413-8953-1B4E-2A23-672DC1FDE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DFC35-CF88-BB17-2693-9E0C426CC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54A2-2D6F-4971-85EC-78D1E8D7B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616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471B6-4D86-FD0B-B0A1-B9C738007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56490F-5E93-8F06-EC17-21884EC86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591F7-1AFF-6C16-133D-584D2A37B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1C585-ED9F-4886-B265-81CA337F90D8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63B95-5139-BEBE-9927-CB088875C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E19A4-F649-849C-75F6-9D005E6DB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54A2-2D6F-4971-85EC-78D1E8D7B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93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DEA02-A269-480A-7670-2768FD96C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2CF6C5-1D4F-E796-4B14-51A6C7C5E0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D701F8-72C9-41F3-F93A-9352CFFD7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1C585-ED9F-4886-B265-81CA337F90D8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757CB-6F6A-F7D4-C5E5-647AE8659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23BD5F-6F8D-2AE9-7997-30AEF690C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54A2-2D6F-4971-85EC-78D1E8D7B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89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9FC10-00C3-BB09-2DC3-4B76F5EC9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EA259-4760-F952-5C0D-3CC22924F3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F22B69-1EA3-EFD7-3400-6B5F9ABA87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2AE231-9D38-A59B-7674-D1B4F82AE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1C585-ED9F-4886-B265-81CA337F90D8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AD7251-60D1-0D66-B829-FE5A3D6E5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C2C721-427B-8C87-2929-EE6B696E9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54A2-2D6F-4971-85EC-78D1E8D7B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229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CD73B-19D6-7AEA-1FE7-32CDA2D9D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65E840-AFF0-425B-AABC-8D72E35AD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CFC05-74F2-D72F-1270-B85F7046B0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830B55-2771-155B-D6A4-1FBFBB7E11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31AAEE-F47F-D3FD-72B0-5332421864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02096C-0621-E485-08DB-F89B9D95B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1C585-ED9F-4886-B265-81CA337F90D8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41E822-A12C-2D8C-6331-BFFF080C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DED66A-3888-2BFF-8F29-8530B9DC6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54A2-2D6F-4971-85EC-78D1E8D7B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328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CF75D-C831-E843-EAF8-C273655ED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54E9A5-7B17-E647-DD5B-FDADB93B8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1C585-ED9F-4886-B265-81CA337F90D8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4EF567-EF79-3A28-68AF-8F0D46567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321BF3-CEB4-C900-8979-4E012757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54A2-2D6F-4971-85EC-78D1E8D7B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975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48373C-2417-4C9B-73DE-80A34C047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1C585-ED9F-4886-B265-81CA337F90D8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9AEF4E-6B43-C0F4-8D7A-C2B8262C6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F028C4-68D0-B7E5-35F2-A2CB78922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54A2-2D6F-4971-85EC-78D1E8D7B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68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D49B8-48AB-7931-6080-45FA3FC35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6D61E-0EBF-4DCE-810B-570EE37BE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38238A-9771-59A1-1CE4-3A0C3822A1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7D50AE-82EA-31B1-3E1C-F9A3D1457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1C585-ED9F-4886-B265-81CA337F90D8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8164A5-7BBE-461F-9FE8-C87FF06CF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94DD6B-1775-BA09-1770-0787D1204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54A2-2D6F-4971-85EC-78D1E8D7B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6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7BFB3-B303-406A-7F2C-1841AF7A9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9335F6-2990-9580-281B-98B1EF1B18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C3EA6B-04DD-DD84-DFAB-FDF656A54C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D32465-36D8-0248-B5AD-B37C81692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1C585-ED9F-4886-B265-81CA337F90D8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B47E60-DDF9-0324-E66B-CA5F932FC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CDD2-54D8-26EC-818C-28944C220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54A2-2D6F-4971-85EC-78D1E8D7B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340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BB1742-7A6F-6FAD-A407-B95321862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27F7D7-7E83-16DE-88E4-977126C3A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04549-2C90-3053-547E-8E21719374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1C585-ED9F-4886-B265-81CA337F90D8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C6997-9C75-7C78-0A0B-A9E297DECB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B8764C-468E-C455-330F-B784BBC509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F54A2-2D6F-4971-85EC-78D1E8D7B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250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60FA7F7-9DDE-494B-8434-595A24D6A988}"/>
              </a:ext>
            </a:extLst>
          </p:cNvPr>
          <p:cNvSpPr/>
          <p:nvPr/>
        </p:nvSpPr>
        <p:spPr>
          <a:xfrm>
            <a:off x="828451" y="1910117"/>
            <a:ext cx="4408793" cy="816131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E32A1F6-083C-7D4F-8602-31AC57153374}"/>
              </a:ext>
            </a:extLst>
          </p:cNvPr>
          <p:cNvSpPr/>
          <p:nvPr/>
        </p:nvSpPr>
        <p:spPr>
          <a:xfrm>
            <a:off x="828451" y="5263262"/>
            <a:ext cx="4408793" cy="81613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F03EB9E-2604-584C-8D77-04C8522AC2A8}"/>
              </a:ext>
            </a:extLst>
          </p:cNvPr>
          <p:cNvSpPr/>
          <p:nvPr/>
        </p:nvSpPr>
        <p:spPr>
          <a:xfrm>
            <a:off x="828451" y="2839388"/>
            <a:ext cx="4408793" cy="2291592"/>
          </a:xfrm>
          <a:prstGeom prst="rect">
            <a:avLst/>
          </a:prstGeom>
          <a:solidFill>
            <a:schemeClr val="bg2">
              <a:lumMod val="1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DC3760F-9D73-CA4D-8A8D-6E2A000ED8DF}"/>
              </a:ext>
            </a:extLst>
          </p:cNvPr>
          <p:cNvSpPr/>
          <p:nvPr/>
        </p:nvSpPr>
        <p:spPr>
          <a:xfrm>
            <a:off x="5354905" y="2839388"/>
            <a:ext cx="4408230" cy="2291592"/>
          </a:xfrm>
          <a:prstGeom prst="rect">
            <a:avLst/>
          </a:prstGeom>
          <a:solidFill>
            <a:schemeClr val="bg2">
              <a:lumMod val="1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BB1ED44-8317-0A46-9168-6DD15E451F42}"/>
              </a:ext>
            </a:extLst>
          </p:cNvPr>
          <p:cNvSpPr txBox="1"/>
          <p:nvPr/>
        </p:nvSpPr>
        <p:spPr>
          <a:xfrm>
            <a:off x="2335572" y="2065034"/>
            <a:ext cx="2406419" cy="579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D29B14D-B6BF-4F47-9719-97619189DE07}"/>
              </a:ext>
            </a:extLst>
          </p:cNvPr>
          <p:cNvSpPr txBox="1"/>
          <p:nvPr/>
        </p:nvSpPr>
        <p:spPr>
          <a:xfrm>
            <a:off x="2335572" y="5402667"/>
            <a:ext cx="2406419" cy="575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make.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439CD4F-4B2F-9C4E-AD8E-99A7ADACEAFD}"/>
              </a:ext>
            </a:extLst>
          </p:cNvPr>
          <p:cNvSpPr/>
          <p:nvPr/>
        </p:nvSpPr>
        <p:spPr>
          <a:xfrm flipH="1">
            <a:off x="1058996" y="2156599"/>
            <a:ext cx="17145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Develop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BA9A6A5-D32D-E94F-909F-7889A5DDD59B}"/>
              </a:ext>
            </a:extLst>
          </p:cNvPr>
          <p:cNvSpPr/>
          <p:nvPr/>
        </p:nvSpPr>
        <p:spPr>
          <a:xfrm>
            <a:off x="5354342" y="1910117"/>
            <a:ext cx="4408793" cy="81613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A26A617-BEE7-0543-AFA3-8244EA7E4C11}"/>
              </a:ext>
            </a:extLst>
          </p:cNvPr>
          <p:cNvSpPr/>
          <p:nvPr/>
        </p:nvSpPr>
        <p:spPr>
          <a:xfrm>
            <a:off x="5354342" y="5263262"/>
            <a:ext cx="4408793" cy="816131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77BC128-F93D-354B-93E4-D31213A945DE}"/>
              </a:ext>
            </a:extLst>
          </p:cNvPr>
          <p:cNvSpPr txBox="1"/>
          <p:nvPr/>
        </p:nvSpPr>
        <p:spPr>
          <a:xfrm>
            <a:off x="6861463" y="2065034"/>
            <a:ext cx="2406419" cy="579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84418B1-D639-9C42-A01D-CF16244A31E0}"/>
              </a:ext>
            </a:extLst>
          </p:cNvPr>
          <p:cNvSpPr txBox="1"/>
          <p:nvPr/>
        </p:nvSpPr>
        <p:spPr>
          <a:xfrm>
            <a:off x="6861463" y="5402667"/>
            <a:ext cx="2406419" cy="579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make.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651F6FA-FF78-6242-8E7C-4069ECC3B928}"/>
              </a:ext>
            </a:extLst>
          </p:cNvPr>
          <p:cNvSpPr/>
          <p:nvPr/>
        </p:nvSpPr>
        <p:spPr>
          <a:xfrm flipH="1">
            <a:off x="1058996" y="5509745"/>
            <a:ext cx="17145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Identify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172F7BF-5FDC-734C-9837-2D0E281F5113}"/>
              </a:ext>
            </a:extLst>
          </p:cNvPr>
          <p:cNvSpPr/>
          <p:nvPr/>
        </p:nvSpPr>
        <p:spPr>
          <a:xfrm flipH="1">
            <a:off x="5586964" y="2156599"/>
            <a:ext cx="17145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Analyze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EC35DD1-C846-4F41-B3C8-2E885084B2AD}"/>
              </a:ext>
            </a:extLst>
          </p:cNvPr>
          <p:cNvSpPr/>
          <p:nvPr/>
        </p:nvSpPr>
        <p:spPr>
          <a:xfrm flipH="1">
            <a:off x="5586964" y="5509745"/>
            <a:ext cx="17145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Advertise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2" name="Chevron 1">
            <a:extLst>
              <a:ext uri="{FF2B5EF4-FFF2-40B4-BE49-F238E27FC236}">
                <a16:creationId xmlns:a16="http://schemas.microsoft.com/office/drawing/2014/main" id="{30E08A88-010F-EA4B-8443-A615D7BD5E6F}"/>
              </a:ext>
            </a:extLst>
          </p:cNvPr>
          <p:cNvSpPr/>
          <p:nvPr/>
        </p:nvSpPr>
        <p:spPr>
          <a:xfrm>
            <a:off x="9763135" y="2065034"/>
            <a:ext cx="1805410" cy="4127948"/>
          </a:xfrm>
          <a:prstGeom prst="curvedLeftArrow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AA90CE6-7241-7144-8020-425C6BBB97EC}"/>
              </a:ext>
            </a:extLst>
          </p:cNvPr>
          <p:cNvGrpSpPr/>
          <p:nvPr/>
        </p:nvGrpSpPr>
        <p:grpSpPr>
          <a:xfrm>
            <a:off x="1300928" y="3235315"/>
            <a:ext cx="3533135" cy="1787042"/>
            <a:chOff x="2821862" y="7516868"/>
            <a:chExt cx="5503526" cy="3574082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CEA0F98-CA0E-ED4D-9811-0BB087CB3BB1}"/>
                </a:ext>
              </a:extLst>
            </p:cNvPr>
            <p:cNvSpPr txBox="1"/>
            <p:nvPr/>
          </p:nvSpPr>
          <p:spPr>
            <a:xfrm>
              <a:off x="2821862" y="7516868"/>
              <a:ext cx="5503526" cy="16749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marR="0" lvl="0" indent="-228600" algn="l" defTabSz="914400" rtl="0" eaLnBrk="1" fontAlgn="auto" latinLnBrk="0" hangingPunct="1">
                <a:lnSpc>
                  <a:spcPts val="20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 you promote.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59874E7-0A65-674A-ABBB-A4689CD79C98}"/>
                </a:ext>
              </a:extLst>
            </p:cNvPr>
            <p:cNvSpPr txBox="1"/>
            <p:nvPr/>
          </p:nvSpPr>
          <p:spPr>
            <a:xfrm>
              <a:off x="2821862" y="9416005"/>
              <a:ext cx="5503526" cy="16749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marR="0" lvl="0" indent="-228600" algn="l" defTabSz="914400" rtl="0" eaLnBrk="1" fontAlgn="auto" latinLnBrk="0" hangingPunct="1">
                <a:lnSpc>
                  <a:spcPts val="20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 you promote.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0F66E64F-E947-B941-9606-FE0288ED95B8}"/>
              </a:ext>
            </a:extLst>
          </p:cNvPr>
          <p:cNvGrpSpPr/>
          <p:nvPr/>
        </p:nvGrpSpPr>
        <p:grpSpPr>
          <a:xfrm>
            <a:off x="5867793" y="3235314"/>
            <a:ext cx="3533135" cy="1787043"/>
            <a:chOff x="2821862" y="7516866"/>
            <a:chExt cx="5503526" cy="3574084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2066B86-F889-A840-A75F-0A27F049EDD3}"/>
                </a:ext>
              </a:extLst>
            </p:cNvPr>
            <p:cNvSpPr txBox="1"/>
            <p:nvPr/>
          </p:nvSpPr>
          <p:spPr>
            <a:xfrm>
              <a:off x="2821862" y="7516866"/>
              <a:ext cx="5503526" cy="16749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marR="0" lvl="0" indent="-228600" algn="l" defTabSz="914400" rtl="0" eaLnBrk="1" fontAlgn="auto" latinLnBrk="0" hangingPunct="1">
                <a:lnSpc>
                  <a:spcPts val="20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 you promote.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B630F21-84EA-C146-B2BA-D19E7C891B9D}"/>
                </a:ext>
              </a:extLst>
            </p:cNvPr>
            <p:cNvSpPr txBox="1"/>
            <p:nvPr/>
          </p:nvSpPr>
          <p:spPr>
            <a:xfrm>
              <a:off x="2821862" y="9416005"/>
              <a:ext cx="5503526" cy="16749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marR="0" lvl="0" indent="-228600" algn="l" defTabSz="914400" rtl="0" eaLnBrk="1" fontAlgn="auto" latinLnBrk="0" hangingPunct="1">
                <a:lnSpc>
                  <a:spcPts val="20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 you promote.</a:t>
              </a:r>
            </a:p>
          </p:txBody>
        </p:sp>
      </p:grpSp>
      <p:grpSp>
        <p:nvGrpSpPr>
          <p:cNvPr id="27" name="Grupo 349">
            <a:extLst>
              <a:ext uri="{FF2B5EF4-FFF2-40B4-BE49-F238E27FC236}">
                <a16:creationId xmlns:a16="http://schemas.microsoft.com/office/drawing/2014/main" id="{0995115C-428C-F64A-BA91-4E4228A9523E}"/>
              </a:ext>
            </a:extLst>
          </p:cNvPr>
          <p:cNvGrpSpPr/>
          <p:nvPr/>
        </p:nvGrpSpPr>
        <p:grpSpPr>
          <a:xfrm>
            <a:off x="1335742" y="511095"/>
            <a:ext cx="9520518" cy="1203781"/>
            <a:chOff x="2668308" y="861425"/>
            <a:chExt cx="19041035" cy="2407561"/>
          </a:xfrm>
        </p:grpSpPr>
        <p:sp>
          <p:nvSpPr>
            <p:cNvPr id="28" name="CuadroTexto 350">
              <a:extLst>
                <a:ext uri="{FF2B5EF4-FFF2-40B4-BE49-F238E27FC236}">
                  <a16:creationId xmlns:a16="http://schemas.microsoft.com/office/drawing/2014/main" id="{E9D236FC-A959-1743-AD57-AD087A6118A3}"/>
                </a:ext>
              </a:extLst>
            </p:cNvPr>
            <p:cNvSpPr txBox="1"/>
            <p:nvPr/>
          </p:nvSpPr>
          <p:spPr>
            <a:xfrm>
              <a:off x="5008706" y="861425"/>
              <a:ext cx="14360341" cy="141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VALUE CHAIN INFOGRAPHIC</a:t>
              </a:r>
            </a:p>
          </p:txBody>
        </p:sp>
        <p:sp>
          <p:nvSpPr>
            <p:cNvPr id="29" name="CuadroTexto 351">
              <a:extLst>
                <a:ext uri="{FF2B5EF4-FFF2-40B4-BE49-F238E27FC236}">
                  <a16:creationId xmlns:a16="http://schemas.microsoft.com/office/drawing/2014/main" id="{BAA94F5B-5F61-9F4E-94C4-748B26E86BB0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11757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Lato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Hafiza Rabbia Anwar</dc:creator>
  <cp:lastModifiedBy>1811</cp:lastModifiedBy>
  <cp:revision>2</cp:revision>
  <dcterms:created xsi:type="dcterms:W3CDTF">2022-08-22T07:06:01Z</dcterms:created>
  <dcterms:modified xsi:type="dcterms:W3CDTF">2022-09-16T09:10:58Z</dcterms:modified>
</cp:coreProperties>
</file>