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84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2C2AF-A1E8-4251-9836-FB9A45EEB37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C66FC-991A-4AE7-BE63-53678A51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0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2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33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 descr="A picture containing indoor, computer, toy, child&#10;&#10;Description automatically generated">
            <a:extLst>
              <a:ext uri="{FF2B5EF4-FFF2-40B4-BE49-F238E27FC236}">
                <a16:creationId xmlns:a16="http://schemas.microsoft.com/office/drawing/2014/main" id="{E15F00F5-119E-B541-97A1-FB60E22FB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" b="2224"/>
          <a:stretch>
            <a:fillRect/>
          </a:stretch>
        </p:blipFill>
        <p:spPr>
          <a:xfrm>
            <a:off x="0" y="0"/>
            <a:ext cx="12192000" cy="654710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42F573-19C0-594F-960C-1B5E05BEBBC8}"/>
              </a:ext>
            </a:extLst>
          </p:cNvPr>
          <p:cNvSpPr/>
          <p:nvPr userDrawn="1"/>
        </p:nvSpPr>
        <p:spPr>
          <a:xfrm>
            <a:off x="0" y="6000809"/>
            <a:ext cx="12192000" cy="1044228"/>
          </a:xfrm>
          <a:prstGeom prst="roundRect">
            <a:avLst/>
          </a:prstGeom>
          <a:solidFill>
            <a:srgbClr val="EE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9257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20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24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0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8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b="0" i="0" kern="1200" dirty="0" smtClean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b="0" i="0" kern="1200" dirty="0">
          <a:solidFill>
            <a:schemeClr val="tx1"/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D26D6DC4-4AF4-5541-9C8C-3EB120ADE9B9}"/>
              </a:ext>
            </a:extLst>
          </p:cNvPr>
          <p:cNvSpPr/>
          <p:nvPr/>
        </p:nvSpPr>
        <p:spPr>
          <a:xfrm>
            <a:off x="4884264" y="1272385"/>
            <a:ext cx="2423470" cy="592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364556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9E862E-B256-E349-B23A-E593FD15576E}"/>
              </a:ext>
            </a:extLst>
          </p:cNvPr>
          <p:cNvSpPr txBox="1"/>
          <p:nvPr/>
        </p:nvSpPr>
        <p:spPr>
          <a:xfrm>
            <a:off x="3598206" y="492277"/>
            <a:ext cx="499558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4000" b="1" dirty="0">
                <a:solidFill>
                  <a:srgbClr val="9CD1D0">
                    <a:lumMod val="50000"/>
                  </a:srgbClr>
                </a:solidFill>
                <a:latin typeface="Century Gothic" panose="020B05020202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P.E.S.T ANALYSIS</a:t>
            </a:r>
          </a:p>
        </p:txBody>
      </p:sp>
      <p:sp>
        <p:nvSpPr>
          <p:cNvPr id="48" name="Freeform: Shape 6884">
            <a:extLst>
              <a:ext uri="{FF2B5EF4-FFF2-40B4-BE49-F238E27FC236}">
                <a16:creationId xmlns:a16="http://schemas.microsoft.com/office/drawing/2014/main" id="{07A38D41-84E2-BA43-B7BD-1A341AB23D83}"/>
              </a:ext>
            </a:extLst>
          </p:cNvPr>
          <p:cNvSpPr/>
          <p:nvPr/>
        </p:nvSpPr>
        <p:spPr>
          <a:xfrm>
            <a:off x="3457662" y="3515123"/>
            <a:ext cx="2264217" cy="334287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0" h="1033">
                <a:moveTo>
                  <a:pt x="344" y="241"/>
                </a:moveTo>
                <a:cubicBezTo>
                  <a:pt x="481" y="266"/>
                  <a:pt x="585" y="349"/>
                  <a:pt x="585" y="506"/>
                </a:cubicBezTo>
                <a:lnTo>
                  <a:pt x="585" y="1033"/>
                </a:lnTo>
                <a:lnTo>
                  <a:pt x="700" y="1033"/>
                </a:lnTo>
                <a:lnTo>
                  <a:pt x="700" y="474"/>
                </a:lnTo>
                <a:cubicBezTo>
                  <a:pt x="700" y="250"/>
                  <a:pt x="544" y="137"/>
                  <a:pt x="344" y="112"/>
                </a:cubicBezTo>
                <a:cubicBezTo>
                  <a:pt x="272" y="-69"/>
                  <a:pt x="0" y="-20"/>
                  <a:pt x="0" y="177"/>
                </a:cubicBezTo>
                <a:cubicBezTo>
                  <a:pt x="0" y="373"/>
                  <a:pt x="272" y="423"/>
                  <a:pt x="344" y="241"/>
                </a:cubicBezTo>
                <a:close/>
              </a:path>
            </a:pathLst>
          </a:custGeom>
          <a:solidFill>
            <a:srgbClr val="FFD4B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9" name="Freeform: Shape 6885">
            <a:extLst>
              <a:ext uri="{FF2B5EF4-FFF2-40B4-BE49-F238E27FC236}">
                <a16:creationId xmlns:a16="http://schemas.microsoft.com/office/drawing/2014/main" id="{45760232-4037-E44B-BE95-8A2B33DDA070}"/>
              </a:ext>
            </a:extLst>
          </p:cNvPr>
          <p:cNvSpPr/>
          <p:nvPr/>
        </p:nvSpPr>
        <p:spPr>
          <a:xfrm>
            <a:off x="4235075" y="2083387"/>
            <a:ext cx="1852836" cy="477461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3" h="1475">
                <a:moveTo>
                  <a:pt x="297" y="309"/>
                </a:moveTo>
                <a:cubicBezTo>
                  <a:pt x="392" y="350"/>
                  <a:pt x="458" y="428"/>
                  <a:pt x="458" y="553"/>
                </a:cubicBezTo>
                <a:lnTo>
                  <a:pt x="458" y="1475"/>
                </a:lnTo>
                <a:lnTo>
                  <a:pt x="573" y="1475"/>
                </a:lnTo>
                <a:lnTo>
                  <a:pt x="573" y="519"/>
                </a:lnTo>
                <a:cubicBezTo>
                  <a:pt x="573" y="351"/>
                  <a:pt x="484" y="246"/>
                  <a:pt x="355" y="193"/>
                </a:cubicBezTo>
                <a:cubicBezTo>
                  <a:pt x="364" y="89"/>
                  <a:pt x="283" y="0"/>
                  <a:pt x="178" y="0"/>
                </a:cubicBezTo>
                <a:cubicBezTo>
                  <a:pt x="80" y="0"/>
                  <a:pt x="0" y="80"/>
                  <a:pt x="0" y="178"/>
                </a:cubicBezTo>
                <a:cubicBezTo>
                  <a:pt x="0" y="335"/>
                  <a:pt x="185" y="412"/>
                  <a:pt x="297" y="309"/>
                </a:cubicBezTo>
                <a:close/>
              </a:path>
            </a:pathLst>
          </a:custGeom>
          <a:solidFill>
            <a:srgbClr val="86C8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50" name="Freeform: Shape 6886">
            <a:extLst>
              <a:ext uri="{FF2B5EF4-FFF2-40B4-BE49-F238E27FC236}">
                <a16:creationId xmlns:a16="http://schemas.microsoft.com/office/drawing/2014/main" id="{9AD268C1-B25B-DD46-ABA2-0019CBCCA11D}"/>
              </a:ext>
            </a:extLst>
          </p:cNvPr>
          <p:cNvSpPr/>
          <p:nvPr/>
        </p:nvSpPr>
        <p:spPr>
          <a:xfrm>
            <a:off x="6457182" y="3508645"/>
            <a:ext cx="2264217" cy="334935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0" h="1035">
                <a:moveTo>
                  <a:pt x="356" y="243"/>
                </a:moveTo>
                <a:cubicBezTo>
                  <a:pt x="219" y="268"/>
                  <a:pt x="115" y="351"/>
                  <a:pt x="115" y="508"/>
                </a:cubicBezTo>
                <a:lnTo>
                  <a:pt x="115" y="1035"/>
                </a:lnTo>
                <a:lnTo>
                  <a:pt x="0" y="1035"/>
                </a:lnTo>
                <a:lnTo>
                  <a:pt x="0" y="476"/>
                </a:lnTo>
                <a:cubicBezTo>
                  <a:pt x="0" y="252"/>
                  <a:pt x="156" y="139"/>
                  <a:pt x="356" y="114"/>
                </a:cubicBezTo>
                <a:cubicBezTo>
                  <a:pt x="382" y="48"/>
                  <a:pt x="447" y="0"/>
                  <a:pt x="522" y="0"/>
                </a:cubicBezTo>
                <a:cubicBezTo>
                  <a:pt x="620" y="0"/>
                  <a:pt x="700" y="80"/>
                  <a:pt x="700" y="179"/>
                </a:cubicBezTo>
                <a:cubicBezTo>
                  <a:pt x="700" y="277"/>
                  <a:pt x="620" y="357"/>
                  <a:pt x="522" y="357"/>
                </a:cubicBezTo>
                <a:cubicBezTo>
                  <a:pt x="447" y="357"/>
                  <a:pt x="382" y="310"/>
                  <a:pt x="356" y="243"/>
                </a:cubicBezTo>
                <a:close/>
              </a:path>
            </a:pathLst>
          </a:custGeom>
          <a:solidFill>
            <a:srgbClr val="FFF6BD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51" name="Freeform: Shape 6887">
            <a:extLst>
              <a:ext uri="{FF2B5EF4-FFF2-40B4-BE49-F238E27FC236}">
                <a16:creationId xmlns:a16="http://schemas.microsoft.com/office/drawing/2014/main" id="{E4D692D5-2375-CF4E-9946-B787C2FD969C}"/>
              </a:ext>
            </a:extLst>
          </p:cNvPr>
          <p:cNvSpPr/>
          <p:nvPr/>
        </p:nvSpPr>
        <p:spPr>
          <a:xfrm>
            <a:off x="6091149" y="2083387"/>
            <a:ext cx="1852836" cy="477461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3" h="1475">
                <a:moveTo>
                  <a:pt x="276" y="309"/>
                </a:moveTo>
                <a:cubicBezTo>
                  <a:pt x="179" y="350"/>
                  <a:pt x="114" y="428"/>
                  <a:pt x="114" y="553"/>
                </a:cubicBezTo>
                <a:lnTo>
                  <a:pt x="114" y="1475"/>
                </a:lnTo>
                <a:lnTo>
                  <a:pt x="0" y="1475"/>
                </a:lnTo>
                <a:lnTo>
                  <a:pt x="0" y="519"/>
                </a:lnTo>
                <a:cubicBezTo>
                  <a:pt x="0" y="351"/>
                  <a:pt x="87" y="246"/>
                  <a:pt x="216" y="193"/>
                </a:cubicBezTo>
                <a:cubicBezTo>
                  <a:pt x="208" y="89"/>
                  <a:pt x="290" y="0"/>
                  <a:pt x="394" y="0"/>
                </a:cubicBezTo>
                <a:cubicBezTo>
                  <a:pt x="493" y="0"/>
                  <a:pt x="573" y="80"/>
                  <a:pt x="573" y="178"/>
                </a:cubicBezTo>
                <a:cubicBezTo>
                  <a:pt x="573" y="335"/>
                  <a:pt x="388" y="412"/>
                  <a:pt x="276" y="309"/>
                </a:cubicBezTo>
                <a:close/>
              </a:path>
            </a:pathLst>
          </a:custGeom>
          <a:solidFill>
            <a:srgbClr val="CEEDC7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defTabSz="914217" hangingPunct="0"/>
            <a:endParaRPr lang="en-US" sz="900" b="1" dirty="0">
              <a:solidFill>
                <a:srgbClr val="999999"/>
              </a:solidFill>
              <a:latin typeface="Century Gothic" panose="020B050202020202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9E1C4606-5977-B748-B8A9-AF333CE426B2}"/>
              </a:ext>
            </a:extLst>
          </p:cNvPr>
          <p:cNvSpPr/>
          <p:nvPr/>
        </p:nvSpPr>
        <p:spPr>
          <a:xfrm>
            <a:off x="3532574" y="3655086"/>
            <a:ext cx="10389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en-US" sz="5000" b="1" dirty="0">
                <a:solidFill>
                  <a:srgbClr val="BC5500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88A78877-9697-F140-AF49-7487E7BFEC15}"/>
              </a:ext>
            </a:extLst>
          </p:cNvPr>
          <p:cNvSpPr/>
          <p:nvPr/>
        </p:nvSpPr>
        <p:spPr>
          <a:xfrm>
            <a:off x="4280720" y="2252313"/>
            <a:ext cx="10389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en-US" sz="5000" b="1" dirty="0">
                <a:solidFill>
                  <a:srgbClr val="3C847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262D947E-D511-2840-9B95-2412452A87A6}"/>
              </a:ext>
            </a:extLst>
          </p:cNvPr>
          <p:cNvSpPr/>
          <p:nvPr/>
        </p:nvSpPr>
        <p:spPr>
          <a:xfrm>
            <a:off x="6857665" y="2252313"/>
            <a:ext cx="10389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en-US" sz="5000" b="1" dirty="0">
                <a:solidFill>
                  <a:srgbClr val="42912F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5BE93C38-81C6-C841-BA10-75E0FFAC5302}"/>
              </a:ext>
            </a:extLst>
          </p:cNvPr>
          <p:cNvSpPr/>
          <p:nvPr/>
        </p:nvSpPr>
        <p:spPr>
          <a:xfrm>
            <a:off x="7626592" y="3675868"/>
            <a:ext cx="10389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/>
            <a:r>
              <a:rPr lang="en-US" sz="5000" b="1" dirty="0">
                <a:solidFill>
                  <a:srgbClr val="D0B200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FC87B3BC-1E4C-B54E-BD14-31D62F4A2370}"/>
              </a:ext>
            </a:extLst>
          </p:cNvPr>
          <p:cNvSpPr txBox="1"/>
          <p:nvPr/>
        </p:nvSpPr>
        <p:spPr>
          <a:xfrm>
            <a:off x="2673155" y="2072362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217"/>
            <a:r>
              <a:rPr lang="en-US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Weakness 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57BCBADA-B427-044B-B9E2-0EEF19A4E7DD}"/>
              </a:ext>
            </a:extLst>
          </p:cNvPr>
          <p:cNvSpPr txBox="1"/>
          <p:nvPr/>
        </p:nvSpPr>
        <p:spPr>
          <a:xfrm>
            <a:off x="1324042" y="2405269"/>
            <a:ext cx="270734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17">
              <a:lnSpc>
                <a:spcPts val="215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  <a:p>
            <a:pPr algn="r" defTabSz="914217">
              <a:lnSpc>
                <a:spcPts val="215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9908BF6D-897D-C840-A0C9-7E4300AA34E6}"/>
              </a:ext>
            </a:extLst>
          </p:cNvPr>
          <p:cNvSpPr txBox="1"/>
          <p:nvPr/>
        </p:nvSpPr>
        <p:spPr>
          <a:xfrm>
            <a:off x="2200369" y="3502266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217"/>
            <a:r>
              <a:rPr lang="en-US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Political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302A26D6-88E7-E743-A0D1-BFD3C8BA6EE7}"/>
              </a:ext>
            </a:extLst>
          </p:cNvPr>
          <p:cNvSpPr txBox="1"/>
          <p:nvPr/>
        </p:nvSpPr>
        <p:spPr>
          <a:xfrm>
            <a:off x="530139" y="3825431"/>
            <a:ext cx="270734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17">
              <a:lnSpc>
                <a:spcPts val="215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  <a:p>
            <a:pPr algn="r" defTabSz="914217">
              <a:lnSpc>
                <a:spcPts val="215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619D1ACC-4454-3646-8A3E-F9A0BDFF46E3}"/>
              </a:ext>
            </a:extLst>
          </p:cNvPr>
          <p:cNvSpPr txBox="1"/>
          <p:nvPr/>
        </p:nvSpPr>
        <p:spPr>
          <a:xfrm>
            <a:off x="8156962" y="20723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Social </a:t>
            </a:r>
          </a:p>
        </p:txBody>
      </p:sp>
      <p:sp>
        <p:nvSpPr>
          <p:cNvPr id="556" name="TextBox 555">
            <a:extLst>
              <a:ext uri="{FF2B5EF4-FFF2-40B4-BE49-F238E27FC236}">
                <a16:creationId xmlns:a16="http://schemas.microsoft.com/office/drawing/2014/main" id="{0FF5C2F8-819B-A742-9A0E-FA9F72ADCA6E}"/>
              </a:ext>
            </a:extLst>
          </p:cNvPr>
          <p:cNvSpPr txBox="1"/>
          <p:nvPr/>
        </p:nvSpPr>
        <p:spPr>
          <a:xfrm>
            <a:off x="8146077" y="2405269"/>
            <a:ext cx="2657227" cy="34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lnSpc>
                <a:spcPts val="215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5325F8FB-E77C-D043-A32D-5D0D8D5B26C4}"/>
              </a:ext>
            </a:extLst>
          </p:cNvPr>
          <p:cNvSpPr txBox="1"/>
          <p:nvPr/>
        </p:nvSpPr>
        <p:spPr>
          <a:xfrm>
            <a:off x="8593794" y="3500788"/>
            <a:ext cx="187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b="1" dirty="0">
                <a:solidFill>
                  <a:srgbClr val="364556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Technological</a:t>
            </a:r>
          </a:p>
          <a:p>
            <a:pPr algn="ctr" defTabSz="914217"/>
            <a:endParaRPr lang="en-US" b="1" dirty="0">
              <a:solidFill>
                <a:srgbClr val="364556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4E8EC400-C318-7846-A5A7-9864352C35A2}"/>
              </a:ext>
            </a:extLst>
          </p:cNvPr>
          <p:cNvSpPr txBox="1"/>
          <p:nvPr/>
        </p:nvSpPr>
        <p:spPr>
          <a:xfrm>
            <a:off x="8924746" y="3823953"/>
            <a:ext cx="2684090" cy="34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lnSpc>
                <a:spcPts val="2150"/>
              </a:lnSpc>
            </a:pPr>
            <a:r>
              <a:rPr lang="en-US" sz="1400" dirty="0">
                <a:solidFill>
                  <a:srgbClr val="999999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0256373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1">
      <a:dk1>
        <a:srgbClr val="999999"/>
      </a:dk1>
      <a:lt1>
        <a:srgbClr val="FFFFFF"/>
      </a:lt1>
      <a:dk2>
        <a:srgbClr val="364556"/>
      </a:dk2>
      <a:lt2>
        <a:srgbClr val="FFFFFF"/>
      </a:lt2>
      <a:accent1>
        <a:srgbClr val="EEB94C"/>
      </a:accent1>
      <a:accent2>
        <a:srgbClr val="E34739"/>
      </a:accent2>
      <a:accent3>
        <a:srgbClr val="24B5B2"/>
      </a:accent3>
      <a:accent4>
        <a:srgbClr val="9CD1D0"/>
      </a:accent4>
      <a:accent5>
        <a:srgbClr val="EEB94C"/>
      </a:accent5>
      <a:accent6>
        <a:srgbClr val="E34739"/>
      </a:accent6>
      <a:hlink>
        <a:srgbClr val="E4D71C"/>
      </a:hlink>
      <a:folHlink>
        <a:srgbClr val="B26B02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Lato Light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zaidiaiman507@gmail.com</dc:creator>
  <cp:lastModifiedBy>zaidiaiman507@gmail.com</cp:lastModifiedBy>
  <cp:revision>3</cp:revision>
  <dcterms:created xsi:type="dcterms:W3CDTF">2023-09-08T06:26:23Z</dcterms:created>
  <dcterms:modified xsi:type="dcterms:W3CDTF">2023-09-12T13:06:11Z</dcterms:modified>
</cp:coreProperties>
</file>