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28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47C7C"/>
    <a:srgbClr val="FAD4D4"/>
    <a:srgbClr val="EF9F9F"/>
    <a:srgbClr val="FFCD99"/>
    <a:srgbClr val="947154"/>
    <a:srgbClr val="FABB85"/>
    <a:srgbClr val="F5F8F9"/>
    <a:srgbClr val="FFD39E"/>
    <a:srgbClr val="FFD579"/>
    <a:srgbClr val="E5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A75FA5E-8013-E94B-AA3A-C458FB958671}"/>
              </a:ext>
            </a:extLst>
          </p:cNvPr>
          <p:cNvCxnSpPr/>
          <p:nvPr/>
        </p:nvCxnSpPr>
        <p:spPr>
          <a:xfrm>
            <a:off x="7832410" y="8305168"/>
            <a:ext cx="0" cy="214902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8F4F4FE-7507-2644-993A-D775A116C9FC}"/>
              </a:ext>
            </a:extLst>
          </p:cNvPr>
          <p:cNvCxnSpPr/>
          <p:nvPr/>
        </p:nvCxnSpPr>
        <p:spPr>
          <a:xfrm>
            <a:off x="5817166" y="8305168"/>
            <a:ext cx="0" cy="214902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C09EA68-D6CF-344F-9A69-5BFB4AC4E4D8}"/>
              </a:ext>
            </a:extLst>
          </p:cNvPr>
          <p:cNvCxnSpPr/>
          <p:nvPr/>
        </p:nvCxnSpPr>
        <p:spPr>
          <a:xfrm flipV="1">
            <a:off x="6471827" y="5498497"/>
            <a:ext cx="4018510" cy="89112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EC58D06-D89B-784D-98CB-F3D4DBA087A9}"/>
              </a:ext>
            </a:extLst>
          </p:cNvPr>
          <p:cNvCxnSpPr/>
          <p:nvPr/>
        </p:nvCxnSpPr>
        <p:spPr>
          <a:xfrm>
            <a:off x="6471827" y="6389623"/>
            <a:ext cx="0" cy="119321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D8F701D-E2E2-6349-8FC0-83015485DFC6}"/>
              </a:ext>
            </a:extLst>
          </p:cNvPr>
          <p:cNvCxnSpPr/>
          <p:nvPr/>
        </p:nvCxnSpPr>
        <p:spPr>
          <a:xfrm flipH="1" flipV="1">
            <a:off x="13783733" y="5498497"/>
            <a:ext cx="4018510" cy="89112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C6CA297-3FFF-A349-BF92-66BE4F1B91F2}"/>
              </a:ext>
            </a:extLst>
          </p:cNvPr>
          <p:cNvCxnSpPr/>
          <p:nvPr/>
        </p:nvCxnSpPr>
        <p:spPr>
          <a:xfrm flipH="1">
            <a:off x="17802243" y="6389623"/>
            <a:ext cx="0" cy="119321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iamond 55">
            <a:extLst>
              <a:ext uri="{FF2B5EF4-FFF2-40B4-BE49-F238E27FC236}">
                <a16:creationId xmlns:a16="http://schemas.microsoft.com/office/drawing/2014/main" id="{71FFB22B-8602-6C47-A249-16EB0471A4D7}"/>
              </a:ext>
            </a:extLst>
          </p:cNvPr>
          <p:cNvSpPr/>
          <p:nvPr/>
        </p:nvSpPr>
        <p:spPr>
          <a:xfrm>
            <a:off x="9281502" y="4231366"/>
            <a:ext cx="5711067" cy="3084369"/>
          </a:xfrm>
          <a:prstGeom prst="diamond">
            <a:avLst/>
          </a:prstGeom>
          <a:solidFill>
            <a:srgbClr val="F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47C7C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804F9F4-2AA8-8441-8944-7AA14F2768B1}"/>
              </a:ext>
            </a:extLst>
          </p:cNvPr>
          <p:cNvCxnSpPr/>
          <p:nvPr/>
        </p:nvCxnSpPr>
        <p:spPr>
          <a:xfrm>
            <a:off x="18511080" y="8305168"/>
            <a:ext cx="0" cy="214902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2CB39E9-D4B3-FE44-A983-60DEEDE45F90}"/>
              </a:ext>
            </a:extLst>
          </p:cNvPr>
          <p:cNvCxnSpPr/>
          <p:nvPr/>
        </p:nvCxnSpPr>
        <p:spPr>
          <a:xfrm>
            <a:off x="16495835" y="8305168"/>
            <a:ext cx="0" cy="214902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511ABCF-3DD0-F041-B972-7235825137ED}"/>
              </a:ext>
            </a:extLst>
          </p:cNvPr>
          <p:cNvSpPr/>
          <p:nvPr/>
        </p:nvSpPr>
        <p:spPr>
          <a:xfrm>
            <a:off x="2099541" y="9455107"/>
            <a:ext cx="4475855" cy="1960403"/>
          </a:xfrm>
          <a:prstGeom prst="rect">
            <a:avLst/>
          </a:prstGeom>
          <a:solidFill>
            <a:srgbClr val="FAD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21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97600DB-868D-5A46-AC3A-DF657B673056}"/>
              </a:ext>
            </a:extLst>
          </p:cNvPr>
          <p:cNvSpPr/>
          <p:nvPr/>
        </p:nvSpPr>
        <p:spPr>
          <a:xfrm>
            <a:off x="7333779" y="9455107"/>
            <a:ext cx="4475855" cy="1960403"/>
          </a:xfrm>
          <a:prstGeom prst="rect">
            <a:avLst/>
          </a:prstGeom>
          <a:solidFill>
            <a:srgbClr val="FAD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21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3F711AF-B1F0-D94D-972A-23479C788830}"/>
              </a:ext>
            </a:extLst>
          </p:cNvPr>
          <p:cNvSpPr/>
          <p:nvPr/>
        </p:nvSpPr>
        <p:spPr>
          <a:xfrm>
            <a:off x="12568018" y="9455107"/>
            <a:ext cx="4475855" cy="1960403"/>
          </a:xfrm>
          <a:prstGeom prst="rect">
            <a:avLst/>
          </a:prstGeom>
          <a:solidFill>
            <a:srgbClr val="FAD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21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3EBAB05-A738-6348-8841-59DA5989F16A}"/>
              </a:ext>
            </a:extLst>
          </p:cNvPr>
          <p:cNvSpPr/>
          <p:nvPr/>
        </p:nvSpPr>
        <p:spPr>
          <a:xfrm>
            <a:off x="17802254" y="9455107"/>
            <a:ext cx="4475855" cy="1960403"/>
          </a:xfrm>
          <a:prstGeom prst="rect">
            <a:avLst/>
          </a:prstGeom>
          <a:solidFill>
            <a:srgbClr val="FAD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21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8B990A-1FD0-E94D-8117-D41B94E5B766}"/>
              </a:ext>
            </a:extLst>
          </p:cNvPr>
          <p:cNvSpPr/>
          <p:nvPr/>
        </p:nvSpPr>
        <p:spPr>
          <a:xfrm>
            <a:off x="10851507" y="5173385"/>
            <a:ext cx="257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Poppins Medium" pitchFamily="2" charset="77"/>
              </a:rPr>
              <a:t>Business Process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8C3BD2F-9D5F-124C-B9D9-02E6BDDC0D44}"/>
              </a:ext>
            </a:extLst>
          </p:cNvPr>
          <p:cNvSpPr/>
          <p:nvPr/>
        </p:nvSpPr>
        <p:spPr>
          <a:xfrm>
            <a:off x="2854601" y="10123065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cs typeface="Poppins Medium" pitchFamily="2" charset="77"/>
              </a:rPr>
              <a:t>Knowledge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4ED6300-CA81-734C-9B08-6876CB44367F}"/>
              </a:ext>
            </a:extLst>
          </p:cNvPr>
          <p:cNvSpPr/>
          <p:nvPr/>
        </p:nvSpPr>
        <p:spPr>
          <a:xfrm>
            <a:off x="8061601" y="10123065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cs typeface="Poppins Medium" pitchFamily="2" charset="77"/>
              </a:rPr>
              <a:t>Desire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9E10610-0E5C-B14D-A348-C8AFCF7DB880}"/>
              </a:ext>
            </a:extLst>
          </p:cNvPr>
          <p:cNvSpPr/>
          <p:nvPr/>
        </p:nvSpPr>
        <p:spPr>
          <a:xfrm>
            <a:off x="13268601" y="10123065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cs typeface="Poppins Medium" pitchFamily="2" charset="77"/>
              </a:rPr>
              <a:t>Knowledge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EC4BDC1-5B60-0F45-AF8A-CBA8ADDEECFE}"/>
              </a:ext>
            </a:extLst>
          </p:cNvPr>
          <p:cNvSpPr/>
          <p:nvPr/>
        </p:nvSpPr>
        <p:spPr>
          <a:xfrm>
            <a:off x="18475601" y="10123065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cs typeface="Poppins Medium" pitchFamily="2" charset="77"/>
              </a:rPr>
              <a:t>Action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A5953C2-135B-034A-A87C-DFF6295DFC40}"/>
              </a:ext>
            </a:extLst>
          </p:cNvPr>
          <p:cNvSpPr/>
          <p:nvPr/>
        </p:nvSpPr>
        <p:spPr>
          <a:xfrm>
            <a:off x="14750613" y="6776784"/>
            <a:ext cx="5505690" cy="1821583"/>
          </a:xfrm>
          <a:prstGeom prst="rect">
            <a:avLst/>
          </a:prstGeom>
          <a:solidFill>
            <a:srgbClr val="E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96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6B00796-F0F5-0541-B2B4-D35A610E2E32}"/>
              </a:ext>
            </a:extLst>
          </p:cNvPr>
          <p:cNvSpPr/>
          <p:nvPr/>
        </p:nvSpPr>
        <p:spPr>
          <a:xfrm>
            <a:off x="4071944" y="6776784"/>
            <a:ext cx="5505690" cy="1821583"/>
          </a:xfrm>
          <a:prstGeom prst="rect">
            <a:avLst/>
          </a:prstGeom>
          <a:solidFill>
            <a:srgbClr val="E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6810192-360A-C145-8C19-E57669D17786}"/>
              </a:ext>
            </a:extLst>
          </p:cNvPr>
          <p:cNvSpPr/>
          <p:nvPr/>
        </p:nvSpPr>
        <p:spPr>
          <a:xfrm>
            <a:off x="5293001" y="7364409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767FF03-1F8D-074C-BBA5-342616A1A0FC}"/>
              </a:ext>
            </a:extLst>
          </p:cNvPr>
          <p:cNvSpPr/>
          <p:nvPr/>
        </p:nvSpPr>
        <p:spPr>
          <a:xfrm>
            <a:off x="15971670" y="7364409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Desire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F273DF5C-D38C-E142-8FD7-C9F5114F5431}"/>
              </a:ext>
            </a:extLst>
          </p:cNvPr>
          <p:cNvSpPr/>
          <p:nvPr/>
        </p:nvSpPr>
        <p:spPr>
          <a:xfrm>
            <a:off x="9108339" y="7383219"/>
            <a:ext cx="747652" cy="747650"/>
          </a:xfrm>
          <a:prstGeom prst="ellipse">
            <a:avLst/>
          </a:prstGeom>
          <a:solidFill>
            <a:srgbClr val="F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9" name="Freeform 118">
            <a:extLst>
              <a:ext uri="{FF2B5EF4-FFF2-40B4-BE49-F238E27FC236}">
                <a16:creationId xmlns:a16="http://schemas.microsoft.com/office/drawing/2014/main" id="{43E8BA00-523D-1C47-A996-5BCE91C52D49}"/>
              </a:ext>
            </a:extLst>
          </p:cNvPr>
          <p:cNvSpPr/>
          <p:nvPr/>
        </p:nvSpPr>
        <p:spPr>
          <a:xfrm rot="18641522">
            <a:off x="9277237" y="7623506"/>
            <a:ext cx="409855" cy="205495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21676E1C-8E47-2C47-AA5C-1BE77D2B01F0}"/>
              </a:ext>
            </a:extLst>
          </p:cNvPr>
          <p:cNvSpPr/>
          <p:nvPr/>
        </p:nvSpPr>
        <p:spPr>
          <a:xfrm>
            <a:off x="14376787" y="7383219"/>
            <a:ext cx="747652" cy="747650"/>
          </a:xfrm>
          <a:prstGeom prst="ellipse">
            <a:avLst/>
          </a:prstGeom>
          <a:solidFill>
            <a:srgbClr val="F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6BDAB79-58A1-2C4D-B938-D5B6ED128D0B}"/>
              </a:ext>
            </a:extLst>
          </p:cNvPr>
          <p:cNvSpPr/>
          <p:nvPr/>
        </p:nvSpPr>
        <p:spPr>
          <a:xfrm rot="18900000">
            <a:off x="14510202" y="7719611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14C3D29-D2E4-8846-A464-08E12F29C439}"/>
              </a:ext>
            </a:extLst>
          </p:cNvPr>
          <p:cNvSpPr/>
          <p:nvPr/>
        </p:nvSpPr>
        <p:spPr>
          <a:xfrm rot="2700000">
            <a:off x="14510203" y="7728531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6" name="Rectangle 56">
            <a:extLst>
              <a:ext uri="{FF2B5EF4-FFF2-40B4-BE49-F238E27FC236}">
                <a16:creationId xmlns:a16="http://schemas.microsoft.com/office/drawing/2014/main" id="{506E6844-55D0-4442-9F53-E9E1BCE45BA7}"/>
              </a:ext>
            </a:extLst>
          </p:cNvPr>
          <p:cNvSpPr/>
          <p:nvPr/>
        </p:nvSpPr>
        <p:spPr>
          <a:xfrm>
            <a:off x="2063326" y="11791511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27" name="Rectangle 56">
            <a:extLst>
              <a:ext uri="{FF2B5EF4-FFF2-40B4-BE49-F238E27FC236}">
                <a16:creationId xmlns:a16="http://schemas.microsoft.com/office/drawing/2014/main" id="{F94D7E21-1F21-1649-8120-0294FDF47918}"/>
              </a:ext>
            </a:extLst>
          </p:cNvPr>
          <p:cNvSpPr/>
          <p:nvPr/>
        </p:nvSpPr>
        <p:spPr>
          <a:xfrm>
            <a:off x="7333779" y="11791511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28" name="Rectangle 56">
            <a:extLst>
              <a:ext uri="{FF2B5EF4-FFF2-40B4-BE49-F238E27FC236}">
                <a16:creationId xmlns:a16="http://schemas.microsoft.com/office/drawing/2014/main" id="{1391D260-4EDD-9147-BDFC-E49C47703C45}"/>
              </a:ext>
            </a:extLst>
          </p:cNvPr>
          <p:cNvSpPr/>
          <p:nvPr/>
        </p:nvSpPr>
        <p:spPr>
          <a:xfrm>
            <a:off x="12503656" y="11791511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29" name="Rectangle 56">
            <a:extLst>
              <a:ext uri="{FF2B5EF4-FFF2-40B4-BE49-F238E27FC236}">
                <a16:creationId xmlns:a16="http://schemas.microsoft.com/office/drawing/2014/main" id="{FA18E9E5-75B9-8C4C-BE48-AD361B60F288}"/>
              </a:ext>
            </a:extLst>
          </p:cNvPr>
          <p:cNvSpPr/>
          <p:nvPr/>
        </p:nvSpPr>
        <p:spPr>
          <a:xfrm>
            <a:off x="17743872" y="11791511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</p:spTree>
    <p:extLst>
      <p:ext uri="{BB962C8B-B14F-4D97-AF65-F5344CB8AC3E}">
        <p14:creationId xmlns:p14="http://schemas.microsoft.com/office/powerpoint/2010/main" val="356904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129331</TotalTime>
  <Words>69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dcterms:created xsi:type="dcterms:W3CDTF">2014-11-12T21:47:38Z</dcterms:created>
  <dcterms:modified xsi:type="dcterms:W3CDTF">2022-08-16T13:31:07Z</dcterms:modified>
  <cp:category/>
</cp:coreProperties>
</file>