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0" r:id="rId1"/>
  </p:sldMasterIdLst>
  <p:notesMasterIdLst>
    <p:notesMasterId r:id="rId3"/>
  </p:notesMasterIdLst>
  <p:sldIdLst>
    <p:sldId id="4428" r:id="rId2"/>
  </p:sldIdLst>
  <p:sldSz cx="24377650" cy="13716000"/>
  <p:notesSz cx="6858000" cy="9144000"/>
  <p:defaultTextStyle>
    <a:defPPr>
      <a:defRPr lang="en-US"/>
    </a:defPPr>
    <a:lvl1pPr marL="0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217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434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2651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6868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1086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52" pos="7678" userDrawn="1">
          <p15:clr>
            <a:srgbClr val="A4A3A4"/>
          </p15:clr>
        </p15:guide>
        <p15:guide id="53" orient="horz" pos="43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F47C7C"/>
    <a:srgbClr val="FAD4D4"/>
    <a:srgbClr val="EF9F9F"/>
    <a:srgbClr val="FFCD99"/>
    <a:srgbClr val="947154"/>
    <a:srgbClr val="FABB85"/>
    <a:srgbClr val="F5F8F9"/>
    <a:srgbClr val="FFD39E"/>
    <a:srgbClr val="FFD579"/>
    <a:srgbClr val="E5EA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843" autoAdjust="0"/>
    <p:restoredTop sz="95992" autoAdjust="0"/>
  </p:normalViewPr>
  <p:slideViewPr>
    <p:cSldViewPr snapToGrid="0" snapToObjects="1">
      <p:cViewPr varScale="1">
        <p:scale>
          <a:sx n="30" d="100"/>
          <a:sy n="30" d="100"/>
        </p:scale>
        <p:origin x="152" y="16"/>
      </p:cViewPr>
      <p:guideLst>
        <p:guide pos="7678"/>
        <p:guide orient="horz" pos="43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notesViewPr>
    <p:cSldViewPr snapToGrid="0" snapToObjects="1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Montserrat Light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Montserrat Light" charset="0"/>
              </a:defRPr>
            </a:lvl1pPr>
          </a:lstStyle>
          <a:p>
            <a:fld id="{EFC10EE1-B198-C942-8235-326C972CBB30}" type="datetimeFigureOut">
              <a:rPr lang="en-US" smtClean="0"/>
              <a:pPr/>
              <a:t>8/16/2022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Montserrat Light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Montserrat Light" charset="0"/>
              </a:defRPr>
            </a:lvl1pPr>
          </a:lstStyle>
          <a:p>
            <a:fld id="{006BE02D-20C0-F840-AFAC-BEA99C74FDC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289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1pPr>
    <a:lvl2pPr marL="914217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2pPr>
    <a:lvl3pPr marL="1828434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3pPr>
    <a:lvl4pPr marL="2742651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4pPr>
    <a:lvl5pPr marL="3656868" algn="l" defTabSz="914217" rtl="0" eaLnBrk="1" latinLnBrk="0" hangingPunct="1">
      <a:defRPr sz="2400" b="0" i="0" kern="1200">
        <a:solidFill>
          <a:schemeClr val="tx1"/>
        </a:solidFill>
        <a:latin typeface="Montserrat Light" charset="0"/>
        <a:ea typeface="+mn-ea"/>
        <a:cs typeface="+mn-cs"/>
      </a:defRPr>
    </a:lvl5pPr>
    <a:lvl6pPr marL="4571086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261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5964" y="730251"/>
            <a:ext cx="21025723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5964" y="3651250"/>
            <a:ext cx="21025723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5964" y="12712701"/>
            <a:ext cx="5484971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3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8/16/2022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75097" y="12712701"/>
            <a:ext cx="8227457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3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216715" y="12712701"/>
            <a:ext cx="5484971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3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1059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7" r:id="rId1"/>
  </p:sldLayoutIdLst>
  <p:hf hdr="0" ftr="0" dt="0"/>
  <p:txStyles>
    <p:titleStyle>
      <a:lvl1pPr algn="l" defTabSz="1828343" rtl="0" eaLnBrk="1" latinLnBrk="0" hangingPunct="1">
        <a:lnSpc>
          <a:spcPct val="90000"/>
        </a:lnSpc>
        <a:spcBef>
          <a:spcPct val="0"/>
        </a:spcBef>
        <a:buNone/>
        <a:defRPr sz="87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828343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None/>
        <a:defRPr sz="5599" kern="1200">
          <a:solidFill>
            <a:schemeClr val="tx1"/>
          </a:solidFill>
          <a:latin typeface="+mn-lt"/>
          <a:ea typeface="+mn-ea"/>
          <a:cs typeface="+mn-cs"/>
        </a:defRPr>
      </a:lvl1pPr>
      <a:lvl2pPr marL="914171" indent="0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4799" kern="1200">
          <a:solidFill>
            <a:schemeClr val="tx1"/>
          </a:solidFill>
          <a:latin typeface="+mn-lt"/>
          <a:ea typeface="+mn-ea"/>
          <a:cs typeface="+mn-cs"/>
        </a:defRPr>
      </a:lvl2pPr>
      <a:lvl3pPr marL="1828343" indent="0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3999" kern="1200">
          <a:solidFill>
            <a:schemeClr val="tx1"/>
          </a:solidFill>
          <a:latin typeface="+mn-lt"/>
          <a:ea typeface="+mn-ea"/>
          <a:cs typeface="+mn-cs"/>
        </a:defRPr>
      </a:lvl3pPr>
      <a:lvl4pPr marL="2742514" indent="0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3599" kern="1200">
          <a:solidFill>
            <a:schemeClr val="tx1"/>
          </a:solidFill>
          <a:latin typeface="+mn-lt"/>
          <a:ea typeface="+mn-ea"/>
          <a:cs typeface="+mn-cs"/>
        </a:defRPr>
      </a:lvl4pPr>
      <a:lvl5pPr marL="3656685" indent="0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3599" kern="1200">
          <a:solidFill>
            <a:schemeClr val="tx1"/>
          </a:solidFill>
          <a:latin typeface="+mn-lt"/>
          <a:ea typeface="+mn-ea"/>
          <a:cs typeface="+mn-cs"/>
        </a:defRPr>
      </a:lvl5pPr>
      <a:lvl6pPr marL="5027943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6pPr>
      <a:lvl7pPr marL="5942114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7pPr>
      <a:lvl8pPr marL="6856286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8pPr>
      <a:lvl9pPr marL="7770457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1pPr>
      <a:lvl2pPr marL="914171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2pPr>
      <a:lvl3pPr marL="1828343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3pPr>
      <a:lvl4pPr marL="2742514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4pPr>
      <a:lvl5pPr marL="3656686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5pPr>
      <a:lvl6pPr marL="4570857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6pPr>
      <a:lvl7pPr marL="5485028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7pPr>
      <a:lvl8pPr marL="6399200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8pPr>
      <a:lvl9pPr marL="7313371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CuadroTexto 350">
            <a:extLst>
              <a:ext uri="{FF2B5EF4-FFF2-40B4-BE49-F238E27FC236}">
                <a16:creationId xmlns:a16="http://schemas.microsoft.com/office/drawing/2014/main" id="{EB85846B-B4DD-D346-BE0C-37F878C3F360}"/>
              </a:ext>
            </a:extLst>
          </p:cNvPr>
          <p:cNvSpPr txBox="1"/>
          <p:nvPr/>
        </p:nvSpPr>
        <p:spPr>
          <a:xfrm>
            <a:off x="8791992" y="1022190"/>
            <a:ext cx="67938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0" b="1" dirty="0">
                <a:solidFill>
                  <a:schemeClr val="tx2"/>
                </a:solidFill>
                <a:latin typeface="Century Gothic" panose="020B0502020202020204" pitchFamily="34" charset="0"/>
                <a:ea typeface="Lato Heavy" charset="0"/>
                <a:cs typeface="Poppins" pitchFamily="2" charset="77"/>
              </a:rPr>
              <a:t>Decision Tree</a:t>
            </a:r>
          </a:p>
        </p:txBody>
      </p:sp>
      <p:sp>
        <p:nvSpPr>
          <p:cNvPr id="45" name="CuadroTexto 351">
            <a:extLst>
              <a:ext uri="{FF2B5EF4-FFF2-40B4-BE49-F238E27FC236}">
                <a16:creationId xmlns:a16="http://schemas.microsoft.com/office/drawing/2014/main" id="{14CCF53B-4E8A-804A-9EAC-C1FF6A3EC7E9}"/>
              </a:ext>
            </a:extLst>
          </p:cNvPr>
          <p:cNvSpPr txBox="1"/>
          <p:nvPr/>
        </p:nvSpPr>
        <p:spPr>
          <a:xfrm>
            <a:off x="2668308" y="2383311"/>
            <a:ext cx="190410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Marketing is the study and management of exchange relationships. Marketing is the business process of creating relationships with and satisfying customers.</a:t>
            </a:r>
          </a:p>
        </p:txBody>
      </p:sp>
      <p:sp>
        <p:nvSpPr>
          <p:cNvPr id="25" name="Freeform 4">
            <a:extLst>
              <a:ext uri="{FF2B5EF4-FFF2-40B4-BE49-F238E27FC236}">
                <a16:creationId xmlns:a16="http://schemas.microsoft.com/office/drawing/2014/main" id="{CBA02708-E3F0-7442-AC74-F3BA16FA6A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31720" y="22510719"/>
            <a:ext cx="725735" cy="895972"/>
          </a:xfrm>
          <a:custGeom>
            <a:avLst/>
            <a:gdLst>
              <a:gd name="T0" fmla="*/ 174 w 358"/>
              <a:gd name="T1" fmla="*/ 0 h 442"/>
              <a:gd name="T2" fmla="*/ 357 w 358"/>
              <a:gd name="T3" fmla="*/ 441 h 442"/>
              <a:gd name="T4" fmla="*/ 174 w 358"/>
              <a:gd name="T5" fmla="*/ 341 h 442"/>
              <a:gd name="T6" fmla="*/ 0 w 358"/>
              <a:gd name="T7" fmla="*/ 441 h 442"/>
              <a:gd name="T8" fmla="*/ 174 w 358"/>
              <a:gd name="T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8" h="442">
                <a:moveTo>
                  <a:pt x="174" y="0"/>
                </a:moveTo>
                <a:lnTo>
                  <a:pt x="357" y="441"/>
                </a:lnTo>
                <a:lnTo>
                  <a:pt x="174" y="341"/>
                </a:lnTo>
                <a:lnTo>
                  <a:pt x="0" y="441"/>
                </a:lnTo>
                <a:lnTo>
                  <a:pt x="174" y="0"/>
                </a:lnTo>
              </a:path>
            </a:pathLst>
          </a:custGeom>
          <a:solidFill>
            <a:schemeClr val="tx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>
              <a:latin typeface="Century Gothic" panose="020B0502020202020204" pitchFamily="34" charset="0"/>
            </a:endParaRP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4A75FA5E-8013-E94B-AA3A-C458FB958671}"/>
              </a:ext>
            </a:extLst>
          </p:cNvPr>
          <p:cNvCxnSpPr/>
          <p:nvPr/>
        </p:nvCxnSpPr>
        <p:spPr>
          <a:xfrm>
            <a:off x="7832410" y="8305168"/>
            <a:ext cx="0" cy="2149028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28F4F4FE-7507-2644-993A-D775A116C9FC}"/>
              </a:ext>
            </a:extLst>
          </p:cNvPr>
          <p:cNvCxnSpPr/>
          <p:nvPr/>
        </p:nvCxnSpPr>
        <p:spPr>
          <a:xfrm>
            <a:off x="5817166" y="8305168"/>
            <a:ext cx="0" cy="2149028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EC09EA68-D6CF-344F-9A69-5BFB4AC4E4D8}"/>
              </a:ext>
            </a:extLst>
          </p:cNvPr>
          <p:cNvCxnSpPr/>
          <p:nvPr/>
        </p:nvCxnSpPr>
        <p:spPr>
          <a:xfrm flipV="1">
            <a:off x="6471827" y="5498497"/>
            <a:ext cx="4018510" cy="891126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DEC58D06-D89B-784D-98CB-F3D4DBA087A9}"/>
              </a:ext>
            </a:extLst>
          </p:cNvPr>
          <p:cNvCxnSpPr/>
          <p:nvPr/>
        </p:nvCxnSpPr>
        <p:spPr>
          <a:xfrm>
            <a:off x="6471827" y="6389623"/>
            <a:ext cx="0" cy="1193211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4D8F701D-E2E2-6349-8FC0-83015485DFC6}"/>
              </a:ext>
            </a:extLst>
          </p:cNvPr>
          <p:cNvCxnSpPr/>
          <p:nvPr/>
        </p:nvCxnSpPr>
        <p:spPr>
          <a:xfrm flipH="1" flipV="1">
            <a:off x="13783733" y="5498497"/>
            <a:ext cx="4018510" cy="891126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AC6CA297-3FFF-A349-BF92-66BE4F1B91F2}"/>
              </a:ext>
            </a:extLst>
          </p:cNvPr>
          <p:cNvCxnSpPr/>
          <p:nvPr/>
        </p:nvCxnSpPr>
        <p:spPr>
          <a:xfrm flipH="1">
            <a:off x="17802243" y="6389623"/>
            <a:ext cx="0" cy="1193211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Diamond 55">
            <a:extLst>
              <a:ext uri="{FF2B5EF4-FFF2-40B4-BE49-F238E27FC236}">
                <a16:creationId xmlns:a16="http://schemas.microsoft.com/office/drawing/2014/main" id="{71FFB22B-8602-6C47-A249-16EB0471A4D7}"/>
              </a:ext>
            </a:extLst>
          </p:cNvPr>
          <p:cNvSpPr/>
          <p:nvPr/>
        </p:nvSpPr>
        <p:spPr>
          <a:xfrm>
            <a:off x="9281502" y="4231366"/>
            <a:ext cx="5711067" cy="3084369"/>
          </a:xfrm>
          <a:prstGeom prst="diamond">
            <a:avLst/>
          </a:prstGeom>
          <a:solidFill>
            <a:srgbClr val="F47C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F47C7C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B804F9F4-2AA8-8441-8944-7AA14F2768B1}"/>
              </a:ext>
            </a:extLst>
          </p:cNvPr>
          <p:cNvCxnSpPr/>
          <p:nvPr/>
        </p:nvCxnSpPr>
        <p:spPr>
          <a:xfrm>
            <a:off x="18511080" y="8305168"/>
            <a:ext cx="0" cy="2149028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72CB39E9-D4B3-FE44-A983-60DEEDE45F90}"/>
              </a:ext>
            </a:extLst>
          </p:cNvPr>
          <p:cNvCxnSpPr/>
          <p:nvPr/>
        </p:nvCxnSpPr>
        <p:spPr>
          <a:xfrm>
            <a:off x="16495835" y="8305168"/>
            <a:ext cx="0" cy="2149028"/>
          </a:xfrm>
          <a:prstGeom prst="line">
            <a:avLst/>
          </a:prstGeom>
          <a:ln w="254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Rectangle 101">
            <a:extLst>
              <a:ext uri="{FF2B5EF4-FFF2-40B4-BE49-F238E27FC236}">
                <a16:creationId xmlns:a16="http://schemas.microsoft.com/office/drawing/2014/main" id="{0511ABCF-3DD0-F041-B972-7235825137ED}"/>
              </a:ext>
            </a:extLst>
          </p:cNvPr>
          <p:cNvSpPr/>
          <p:nvPr/>
        </p:nvSpPr>
        <p:spPr>
          <a:xfrm>
            <a:off x="2099541" y="9455107"/>
            <a:ext cx="4475855" cy="1960403"/>
          </a:xfrm>
          <a:prstGeom prst="rect">
            <a:avLst/>
          </a:prstGeom>
          <a:solidFill>
            <a:srgbClr val="FA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16000" tIns="45720" rIns="21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400" dirty="0">
              <a:latin typeface="Century Gothic" panose="020B0502020202020204" pitchFamily="34" charset="0"/>
            </a:endParaRP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097600DB-868D-5A46-AC3A-DF657B673056}"/>
              </a:ext>
            </a:extLst>
          </p:cNvPr>
          <p:cNvSpPr/>
          <p:nvPr/>
        </p:nvSpPr>
        <p:spPr>
          <a:xfrm>
            <a:off x="7333779" y="9455107"/>
            <a:ext cx="4475855" cy="1960403"/>
          </a:xfrm>
          <a:prstGeom prst="rect">
            <a:avLst/>
          </a:prstGeom>
          <a:solidFill>
            <a:srgbClr val="FA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16000" tIns="45720" rIns="21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600" b="1" dirty="0">
              <a:latin typeface="Century Gothic" panose="020B0502020202020204" pitchFamily="34" charset="0"/>
            </a:endParaRP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93F711AF-B1F0-D94D-972A-23479C788830}"/>
              </a:ext>
            </a:extLst>
          </p:cNvPr>
          <p:cNvSpPr/>
          <p:nvPr/>
        </p:nvSpPr>
        <p:spPr>
          <a:xfrm>
            <a:off x="12568018" y="9455107"/>
            <a:ext cx="4475855" cy="1960403"/>
          </a:xfrm>
          <a:prstGeom prst="rect">
            <a:avLst/>
          </a:prstGeom>
          <a:solidFill>
            <a:srgbClr val="FA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16000" tIns="45720" rIns="21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400" dirty="0">
              <a:latin typeface="Century Gothic" panose="020B0502020202020204" pitchFamily="34" charset="0"/>
            </a:endParaRP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F3EBAB05-A738-6348-8841-59DA5989F16A}"/>
              </a:ext>
            </a:extLst>
          </p:cNvPr>
          <p:cNvSpPr/>
          <p:nvPr/>
        </p:nvSpPr>
        <p:spPr>
          <a:xfrm>
            <a:off x="17802254" y="9455107"/>
            <a:ext cx="4475855" cy="1960403"/>
          </a:xfrm>
          <a:prstGeom prst="rect">
            <a:avLst/>
          </a:prstGeom>
          <a:solidFill>
            <a:srgbClr val="FA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16000" tIns="45720" rIns="21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600" b="1" dirty="0">
              <a:latin typeface="Century Gothic" panose="020B0502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88B990A-1FD0-E94D-8117-D41B94E5B766}"/>
              </a:ext>
            </a:extLst>
          </p:cNvPr>
          <p:cNvSpPr/>
          <p:nvPr/>
        </p:nvSpPr>
        <p:spPr>
          <a:xfrm>
            <a:off x="10851507" y="5173385"/>
            <a:ext cx="25710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Century Gothic" panose="020B0502020202020204" pitchFamily="34" charset="0"/>
                <a:ea typeface="Lato Light" panose="020F0502020204030203" pitchFamily="34" charset="0"/>
                <a:cs typeface="Poppins Medium" pitchFamily="2" charset="77"/>
              </a:rPr>
              <a:t>Business Process</a:t>
            </a:r>
            <a:endParaRPr lang="en-US" dirty="0">
              <a:solidFill>
                <a:schemeClr val="bg1"/>
              </a:solidFill>
              <a:latin typeface="Century Gothic" panose="020B0502020202020204" pitchFamily="34" charset="0"/>
              <a:cs typeface="Poppins Medium" pitchFamily="2" charset="77"/>
            </a:endParaRPr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F8C3BD2F-9D5F-124C-B9D9-02E6BDDC0D44}"/>
              </a:ext>
            </a:extLst>
          </p:cNvPr>
          <p:cNvSpPr/>
          <p:nvPr/>
        </p:nvSpPr>
        <p:spPr>
          <a:xfrm>
            <a:off x="2854601" y="10123065"/>
            <a:ext cx="30635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  <a:cs typeface="Poppins Medium" pitchFamily="2" charset="77"/>
              </a:rPr>
              <a:t>Knowledge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D4ED6300-CA81-734C-9B08-6876CB44367F}"/>
              </a:ext>
            </a:extLst>
          </p:cNvPr>
          <p:cNvSpPr/>
          <p:nvPr/>
        </p:nvSpPr>
        <p:spPr>
          <a:xfrm>
            <a:off x="8061601" y="10123065"/>
            <a:ext cx="30635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  <a:cs typeface="Poppins Medium" pitchFamily="2" charset="77"/>
              </a:rPr>
              <a:t>Desire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B9E10610-0E5C-B14D-A348-C8AFCF7DB880}"/>
              </a:ext>
            </a:extLst>
          </p:cNvPr>
          <p:cNvSpPr/>
          <p:nvPr/>
        </p:nvSpPr>
        <p:spPr>
          <a:xfrm>
            <a:off x="13268601" y="10123065"/>
            <a:ext cx="30635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  <a:cs typeface="Poppins Medium" pitchFamily="2" charset="77"/>
              </a:rPr>
              <a:t>Knowledge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CEC4BDC1-5B60-0F45-AF8A-CBA8ADDEECFE}"/>
              </a:ext>
            </a:extLst>
          </p:cNvPr>
          <p:cNvSpPr/>
          <p:nvPr/>
        </p:nvSpPr>
        <p:spPr>
          <a:xfrm>
            <a:off x="18475601" y="10123065"/>
            <a:ext cx="30635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  <a:cs typeface="Poppins Medium" pitchFamily="2" charset="77"/>
              </a:rPr>
              <a:t>Action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9A5953C2-135B-034A-A87C-DFF6295DFC40}"/>
              </a:ext>
            </a:extLst>
          </p:cNvPr>
          <p:cNvSpPr/>
          <p:nvPr/>
        </p:nvSpPr>
        <p:spPr>
          <a:xfrm>
            <a:off x="14750613" y="6776784"/>
            <a:ext cx="5505690" cy="1821583"/>
          </a:xfrm>
          <a:prstGeom prst="rect">
            <a:avLst/>
          </a:prstGeom>
          <a:solidFill>
            <a:srgbClr val="EF9F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9600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1600" b="1" dirty="0">
              <a:latin typeface="Century Gothic" panose="020B0502020202020204" pitchFamily="34" charset="0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16B00796-F0F5-0541-B2B4-D35A610E2E32}"/>
              </a:ext>
            </a:extLst>
          </p:cNvPr>
          <p:cNvSpPr/>
          <p:nvPr/>
        </p:nvSpPr>
        <p:spPr>
          <a:xfrm>
            <a:off x="4071944" y="6776784"/>
            <a:ext cx="5505690" cy="1821583"/>
          </a:xfrm>
          <a:prstGeom prst="rect">
            <a:avLst/>
          </a:prstGeom>
          <a:solidFill>
            <a:srgbClr val="EF9F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400" dirty="0">
              <a:latin typeface="Century Gothic" panose="020B0502020202020204" pitchFamily="34" charset="0"/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56810192-360A-C145-8C19-E57669D17786}"/>
              </a:ext>
            </a:extLst>
          </p:cNvPr>
          <p:cNvSpPr/>
          <p:nvPr/>
        </p:nvSpPr>
        <p:spPr>
          <a:xfrm>
            <a:off x="5293001" y="7364409"/>
            <a:ext cx="30635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Century Gothic" panose="020B0502020202020204" pitchFamily="34" charset="0"/>
                <a:cs typeface="Poppins Medium" pitchFamily="2" charset="77"/>
              </a:rPr>
              <a:t>Awareness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B767FF03-1F8D-074C-BBA5-342616A1A0FC}"/>
              </a:ext>
            </a:extLst>
          </p:cNvPr>
          <p:cNvSpPr/>
          <p:nvPr/>
        </p:nvSpPr>
        <p:spPr>
          <a:xfrm>
            <a:off x="15971670" y="7364409"/>
            <a:ext cx="30635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Century Gothic" panose="020B0502020202020204" pitchFamily="34" charset="0"/>
                <a:cs typeface="Poppins Medium" pitchFamily="2" charset="77"/>
              </a:rPr>
              <a:t>Desire</a:t>
            </a:r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F273DF5C-D38C-E142-8FD7-C9F5114F5431}"/>
              </a:ext>
            </a:extLst>
          </p:cNvPr>
          <p:cNvSpPr/>
          <p:nvPr/>
        </p:nvSpPr>
        <p:spPr>
          <a:xfrm>
            <a:off x="9108339" y="7383219"/>
            <a:ext cx="747652" cy="747650"/>
          </a:xfrm>
          <a:prstGeom prst="ellipse">
            <a:avLst/>
          </a:prstGeom>
          <a:solidFill>
            <a:srgbClr val="F47C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Century Gothic" panose="020B0502020202020204" pitchFamily="34" charset="0"/>
            </a:endParaRPr>
          </a:p>
        </p:txBody>
      </p:sp>
      <p:sp>
        <p:nvSpPr>
          <p:cNvPr id="119" name="Freeform 118">
            <a:extLst>
              <a:ext uri="{FF2B5EF4-FFF2-40B4-BE49-F238E27FC236}">
                <a16:creationId xmlns:a16="http://schemas.microsoft.com/office/drawing/2014/main" id="{43E8BA00-523D-1C47-A996-5BCE91C52D49}"/>
              </a:ext>
            </a:extLst>
          </p:cNvPr>
          <p:cNvSpPr/>
          <p:nvPr/>
        </p:nvSpPr>
        <p:spPr>
          <a:xfrm rot="18641522">
            <a:off x="9277237" y="7623506"/>
            <a:ext cx="409855" cy="205495"/>
          </a:xfrm>
          <a:custGeom>
            <a:avLst/>
            <a:gdLst>
              <a:gd name="connsiteX0" fmla="*/ 985393 w 985393"/>
              <a:gd name="connsiteY0" fmla="*/ 368555 h 494061"/>
              <a:gd name="connsiteX1" fmla="*/ 985392 w 985393"/>
              <a:gd name="connsiteY1" fmla="*/ 494061 h 494061"/>
              <a:gd name="connsiteX2" fmla="*/ 11 w 985393"/>
              <a:gd name="connsiteY2" fmla="*/ 494061 h 494061"/>
              <a:gd name="connsiteX3" fmla="*/ 11 w 985393"/>
              <a:gd name="connsiteY3" fmla="*/ 493059 h 494061"/>
              <a:gd name="connsiteX4" fmla="*/ 0 w 985393"/>
              <a:gd name="connsiteY4" fmla="*/ 493059 h 494061"/>
              <a:gd name="connsiteX5" fmla="*/ 0 w 985393"/>
              <a:gd name="connsiteY5" fmla="*/ 0 h 494061"/>
              <a:gd name="connsiteX6" fmla="*/ 125506 w 985393"/>
              <a:gd name="connsiteY6" fmla="*/ 0 h 494061"/>
              <a:gd name="connsiteX7" fmla="*/ 125506 w 985393"/>
              <a:gd name="connsiteY7" fmla="*/ 368555 h 49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85393" h="494061">
                <a:moveTo>
                  <a:pt x="985393" y="368555"/>
                </a:moveTo>
                <a:lnTo>
                  <a:pt x="985392" y="494061"/>
                </a:lnTo>
                <a:lnTo>
                  <a:pt x="11" y="494061"/>
                </a:lnTo>
                <a:lnTo>
                  <a:pt x="11" y="493059"/>
                </a:lnTo>
                <a:lnTo>
                  <a:pt x="0" y="493059"/>
                </a:lnTo>
                <a:lnTo>
                  <a:pt x="0" y="0"/>
                </a:lnTo>
                <a:lnTo>
                  <a:pt x="125506" y="0"/>
                </a:lnTo>
                <a:lnTo>
                  <a:pt x="125506" y="36855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21676E1C-8E47-2C47-AA5C-1BE77D2B01F0}"/>
              </a:ext>
            </a:extLst>
          </p:cNvPr>
          <p:cNvSpPr/>
          <p:nvPr/>
        </p:nvSpPr>
        <p:spPr>
          <a:xfrm>
            <a:off x="14376787" y="7383219"/>
            <a:ext cx="747652" cy="747650"/>
          </a:xfrm>
          <a:prstGeom prst="ellipse">
            <a:avLst/>
          </a:prstGeom>
          <a:solidFill>
            <a:srgbClr val="F47C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Century Gothic" panose="020B0502020202020204" pitchFamily="34" charset="0"/>
            </a:endParaRP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A6BDAB79-58A1-2C4D-B938-D5B6ED128D0B}"/>
              </a:ext>
            </a:extLst>
          </p:cNvPr>
          <p:cNvSpPr/>
          <p:nvPr/>
        </p:nvSpPr>
        <p:spPr>
          <a:xfrm rot="18900000">
            <a:off x="14510202" y="7719611"/>
            <a:ext cx="480821" cy="570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314C3D29-D2E4-8846-A464-08E12F29C439}"/>
              </a:ext>
            </a:extLst>
          </p:cNvPr>
          <p:cNvSpPr/>
          <p:nvPr/>
        </p:nvSpPr>
        <p:spPr>
          <a:xfrm rot="2700000">
            <a:off x="14510203" y="7728531"/>
            <a:ext cx="480821" cy="570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entury Gothic" panose="020B0502020202020204" pitchFamily="34" charset="0"/>
            </a:endParaRPr>
          </a:p>
        </p:txBody>
      </p:sp>
      <p:sp>
        <p:nvSpPr>
          <p:cNvPr id="126" name="Rectangle 56">
            <a:extLst>
              <a:ext uri="{FF2B5EF4-FFF2-40B4-BE49-F238E27FC236}">
                <a16:creationId xmlns:a16="http://schemas.microsoft.com/office/drawing/2014/main" id="{506E6844-55D0-4442-9F53-E9E1BCE45BA7}"/>
              </a:ext>
            </a:extLst>
          </p:cNvPr>
          <p:cNvSpPr/>
          <p:nvPr/>
        </p:nvSpPr>
        <p:spPr>
          <a:xfrm>
            <a:off x="2063326" y="11791511"/>
            <a:ext cx="45482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Century Gothic" panose="020B0502020202020204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There are people who have a significant number.</a:t>
            </a:r>
          </a:p>
        </p:txBody>
      </p:sp>
      <p:sp>
        <p:nvSpPr>
          <p:cNvPr id="127" name="Rectangle 56">
            <a:extLst>
              <a:ext uri="{FF2B5EF4-FFF2-40B4-BE49-F238E27FC236}">
                <a16:creationId xmlns:a16="http://schemas.microsoft.com/office/drawing/2014/main" id="{F94D7E21-1F21-1649-8120-0294FDF47918}"/>
              </a:ext>
            </a:extLst>
          </p:cNvPr>
          <p:cNvSpPr/>
          <p:nvPr/>
        </p:nvSpPr>
        <p:spPr>
          <a:xfrm>
            <a:off x="7333779" y="11791511"/>
            <a:ext cx="45482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Century Gothic" panose="020B0502020202020204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There are people who have a significant number.</a:t>
            </a:r>
          </a:p>
        </p:txBody>
      </p:sp>
      <p:sp>
        <p:nvSpPr>
          <p:cNvPr id="128" name="Rectangle 56">
            <a:extLst>
              <a:ext uri="{FF2B5EF4-FFF2-40B4-BE49-F238E27FC236}">
                <a16:creationId xmlns:a16="http://schemas.microsoft.com/office/drawing/2014/main" id="{1391D260-4EDD-9147-BDFC-E49C47703C45}"/>
              </a:ext>
            </a:extLst>
          </p:cNvPr>
          <p:cNvSpPr/>
          <p:nvPr/>
        </p:nvSpPr>
        <p:spPr>
          <a:xfrm>
            <a:off x="12503656" y="11791511"/>
            <a:ext cx="45482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Century Gothic" panose="020B0502020202020204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There are people who have a significant number.</a:t>
            </a:r>
          </a:p>
        </p:txBody>
      </p:sp>
      <p:sp>
        <p:nvSpPr>
          <p:cNvPr id="129" name="Rectangle 56">
            <a:extLst>
              <a:ext uri="{FF2B5EF4-FFF2-40B4-BE49-F238E27FC236}">
                <a16:creationId xmlns:a16="http://schemas.microsoft.com/office/drawing/2014/main" id="{FA18E9E5-75B9-8C4C-BE48-AD361B60F288}"/>
              </a:ext>
            </a:extLst>
          </p:cNvPr>
          <p:cNvSpPr/>
          <p:nvPr/>
        </p:nvSpPr>
        <p:spPr>
          <a:xfrm>
            <a:off x="17743872" y="11791511"/>
            <a:ext cx="45482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Century Gothic" panose="020B0502020202020204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There are people who have a significant number.</a:t>
            </a:r>
          </a:p>
        </p:txBody>
      </p:sp>
    </p:spTree>
    <p:extLst>
      <p:ext uri="{BB962C8B-B14F-4D97-AF65-F5344CB8AC3E}">
        <p14:creationId xmlns:p14="http://schemas.microsoft.com/office/powerpoint/2010/main" val="35690433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91">
      <a:dk1>
        <a:srgbClr val="7D7B7F"/>
      </a:dk1>
      <a:lt1>
        <a:srgbClr val="FFFFFF"/>
      </a:lt1>
      <a:dk2>
        <a:srgbClr val="00205D"/>
      </a:dk2>
      <a:lt2>
        <a:srgbClr val="FFFFFF"/>
      </a:lt2>
      <a:accent1>
        <a:srgbClr val="B9D100"/>
      </a:accent1>
      <a:accent2>
        <a:srgbClr val="00ADE9"/>
      </a:accent2>
      <a:accent3>
        <a:srgbClr val="16C4B6"/>
      </a:accent3>
      <a:accent4>
        <a:srgbClr val="00D287"/>
      </a:accent4>
      <a:accent5>
        <a:srgbClr val="B9D100"/>
      </a:accent5>
      <a:accent6>
        <a:srgbClr val="00ADE9"/>
      </a:accent6>
      <a:hlink>
        <a:srgbClr val="16C4B6"/>
      </a:hlink>
      <a:folHlink>
        <a:srgbClr val="00D287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129331</TotalTime>
  <Words>69</Words>
  <Application>Microsoft Office PowerPoint</Application>
  <PresentationFormat>Custom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Montserrat Light</vt:lpstr>
      <vt:lpstr>Office Theme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Nest9</dc:creator>
  <cp:keywords/>
  <dc:description/>
  <cp:lastModifiedBy>samreen</cp:lastModifiedBy>
  <cp:revision>20780</cp:revision>
  <dcterms:created xsi:type="dcterms:W3CDTF">2014-11-12T21:47:38Z</dcterms:created>
  <dcterms:modified xsi:type="dcterms:W3CDTF">2022-08-16T13:31:07Z</dcterms:modified>
  <cp:category/>
</cp:coreProperties>
</file>