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5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09999"/>
    <a:srgbClr val="FFFF00"/>
    <a:srgbClr val="C00000"/>
    <a:srgbClr val="BF9000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B2889-DBE0-AFD7-B081-58D83E163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115713-2E70-8E30-F6D0-E4A79CE3A8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E56BDC-BEAB-1A2F-2937-F2C93BFCC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46C-E74F-4639-8DD7-8387AD5548FF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055AA-E217-97E0-E927-38057902C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0E65B-B74B-F9A9-A3C3-DDE7DEF05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DF27-8C73-46D3-A0F0-62DF29CAF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21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0729C-4C19-DAAB-8BA9-614F8A827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EFF9A3-B93C-AA57-4381-E3495A9CAB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36FE4-8536-81A1-9CEA-9A0A10C02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46C-E74F-4639-8DD7-8387AD5548FF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154F3-499C-5B8F-A05D-32CA59DF5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BAA7A-D4EB-8775-EB94-1528AA3F8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DF27-8C73-46D3-A0F0-62DF29CAF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31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E772CA-6A19-EAE6-6BB8-1D307D1E7A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507179-7E69-BF7B-4C0F-B332FDAF04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35754-1916-F677-C352-2AD0A560F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46C-E74F-4639-8DD7-8387AD5548FF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49186-156E-0936-94F1-797AF7402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227D4-D1AE-5D8B-1319-22A440B06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DF27-8C73-46D3-A0F0-62DF29CAF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0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A1A0B-6C11-C435-2A40-17049C0E1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3A1AA-ED3B-6C87-14B2-17BDF60A1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4FA66-E2F9-1CE4-6AD1-F39A9035A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46C-E74F-4639-8DD7-8387AD5548FF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E5ED1D-254C-1AA6-65FD-0E778D6C9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EA3EF-BB8B-5DEC-9B65-60ABB7280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DF27-8C73-46D3-A0F0-62DF29CAF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9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45B47-4129-C4CE-63BA-F1FED3408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84316-571F-1D55-4182-D206AD104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915B4-4B50-624A-E49B-8595856B8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46C-E74F-4639-8DD7-8387AD5548FF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44AC9-2943-6BA3-D9CF-C8A07A2C4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B0A8FF-C812-8FB9-AC64-1E21BCBF6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DF27-8C73-46D3-A0F0-62DF29CAF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1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5F3DF-FF8A-E481-F7CB-8E938C877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28E3F-D4B6-57A4-8D40-93F821DDB9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724234-865F-D497-8426-097A9C54EA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71501F-D760-5339-4C63-E64E6DACE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46C-E74F-4639-8DD7-8387AD5548FF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6D686D-8DC6-CAF7-E874-AA6CF573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FF611E-188B-4F2B-8057-5D81C8263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DF27-8C73-46D3-A0F0-62DF29CAF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02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35012-B402-B19E-18CD-5A38D87E3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1DFDAB-30B4-BE2C-9602-FF4A7C64EC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3F5535-A9BC-3D29-478C-7AFF7C8299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A7A884-CD74-FDEF-E5AF-41E668F0B7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CA6251-45FA-D251-21CC-A14071A91D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27855F-2194-532D-997B-BB8D6CE57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46C-E74F-4639-8DD7-8387AD5548FF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4723B0-1AC3-C18E-CABC-8A8CE4F14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6A8291-5D94-D2BB-9BBD-23812C83D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DF27-8C73-46D3-A0F0-62DF29CAF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74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1351A-35F6-3022-DFF4-EA4584F20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EF4EC3-3C0B-E9B7-D3DF-72E600D4E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46C-E74F-4639-8DD7-8387AD5548FF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D9EB16-9A95-D745-C97A-91DD1676E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BB22B7-C34B-64E0-AB15-474F4C33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DF27-8C73-46D3-A0F0-62DF29CAF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32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5CD26D-422A-2886-E176-E4CE193C3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46C-E74F-4639-8DD7-8387AD5548FF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DF79D0-BE89-A3F1-0013-199C8FD4F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D0EA3A-3396-E96B-996E-AE7C79256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DF27-8C73-46D3-A0F0-62DF29CAF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84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447A7-6DF8-6BDD-55BA-346DE8FA8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362AD-3E31-00CD-B3CB-B29434B12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73DEC1-9A2E-18CC-0B35-A25BC68BDB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5B610F-84DF-6B88-2262-03524FA69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46C-E74F-4639-8DD7-8387AD5548FF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D8560-9F75-0B16-EE4F-5B0292F6A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444B13-FD0D-596D-14C2-9B635FE67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DF27-8C73-46D3-A0F0-62DF29CAF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27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2ECBA-5648-5B12-49CB-72B0A1FA0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FC884F-B90B-5CA5-84E3-951A6B6C87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F56390-8A63-1969-AB8D-48BB960552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A315DC-A93A-DE86-9385-3D258616D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46C-E74F-4639-8DD7-8387AD5548FF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A93DCC-ED48-2817-4E1F-37E3AB408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5F17AF-2CB0-A265-3593-DC61FFBD8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DF27-8C73-46D3-A0F0-62DF29CAF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6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4437EF-D00B-6456-3B25-47383E21D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366ED0-FB4B-F734-C635-1F96E5B3B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C90EF5-9A6A-EE2D-EF3E-52EF908A3E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2246C-E74F-4639-8DD7-8387AD5548FF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0EF2C-5F4F-FCDA-A7B8-DB6E45FEAC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995C8-E404-1AC8-F612-0DF2A7730E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DDF27-8C73-46D3-A0F0-62DF29CAF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70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1760F0E1-D7EF-694C-8353-9768560C7886}"/>
              </a:ext>
            </a:extLst>
          </p:cNvPr>
          <p:cNvGrpSpPr/>
          <p:nvPr/>
        </p:nvGrpSpPr>
        <p:grpSpPr>
          <a:xfrm>
            <a:off x="1412519" y="1918053"/>
            <a:ext cx="9482030" cy="4453626"/>
            <a:chOff x="2821862" y="4079632"/>
            <a:chExt cx="18964059" cy="8907251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2" name="Chevron 1">
              <a:extLst>
                <a:ext uri="{FF2B5EF4-FFF2-40B4-BE49-F238E27FC236}">
                  <a16:creationId xmlns:a16="http://schemas.microsoft.com/office/drawing/2014/main" id="{D490DA15-8ED6-224A-B488-508A89776014}"/>
                </a:ext>
              </a:extLst>
            </p:cNvPr>
            <p:cNvSpPr/>
            <p:nvPr/>
          </p:nvSpPr>
          <p:spPr>
            <a:xfrm>
              <a:off x="2888468" y="4079632"/>
              <a:ext cx="6099222" cy="2579076"/>
            </a:xfrm>
            <a:prstGeom prst="rightArrow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2" name="Chevron 31">
              <a:extLst>
                <a:ext uri="{FF2B5EF4-FFF2-40B4-BE49-F238E27FC236}">
                  <a16:creationId xmlns:a16="http://schemas.microsoft.com/office/drawing/2014/main" id="{F76B165D-5B87-CA45-9A30-D135BD854255}"/>
                </a:ext>
              </a:extLst>
            </p:cNvPr>
            <p:cNvSpPr/>
            <p:nvPr/>
          </p:nvSpPr>
          <p:spPr>
            <a:xfrm>
              <a:off x="9287584" y="4079632"/>
              <a:ext cx="6099222" cy="2579076"/>
            </a:xfrm>
            <a:prstGeom prst="rightArrow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3" name="Chevron 32">
              <a:extLst>
                <a:ext uri="{FF2B5EF4-FFF2-40B4-BE49-F238E27FC236}">
                  <a16:creationId xmlns:a16="http://schemas.microsoft.com/office/drawing/2014/main" id="{B690B782-479F-6041-89BF-D750ED61AD51}"/>
                </a:ext>
              </a:extLst>
            </p:cNvPr>
            <p:cNvSpPr/>
            <p:nvPr/>
          </p:nvSpPr>
          <p:spPr>
            <a:xfrm>
              <a:off x="15686699" y="4147068"/>
              <a:ext cx="6099222" cy="2579076"/>
            </a:xfrm>
            <a:prstGeom prst="rightArrow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890C5D7-28B4-7A49-827C-A1EAB4D667ED}"/>
                </a:ext>
              </a:extLst>
            </p:cNvPr>
            <p:cNvSpPr/>
            <p:nvPr/>
          </p:nvSpPr>
          <p:spPr>
            <a:xfrm flipH="1">
              <a:off x="4223566" y="4924452"/>
              <a:ext cx="3429030" cy="80022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Develop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EE758C5-E8AF-384A-9133-156F3ADD38D7}"/>
                </a:ext>
              </a:extLst>
            </p:cNvPr>
            <p:cNvSpPr/>
            <p:nvPr/>
          </p:nvSpPr>
          <p:spPr>
            <a:xfrm flipH="1">
              <a:off x="10474310" y="4924452"/>
              <a:ext cx="3429030" cy="800220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Develop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DA7DBDE-DF00-1E4F-9B56-D04D849C55EB}"/>
                </a:ext>
              </a:extLst>
            </p:cNvPr>
            <p:cNvSpPr/>
            <p:nvPr/>
          </p:nvSpPr>
          <p:spPr>
            <a:xfrm flipH="1">
              <a:off x="16725055" y="4924452"/>
              <a:ext cx="3429030" cy="80022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Identify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B3047AE-082A-244D-8268-4F0EA5928B3A}"/>
                </a:ext>
              </a:extLst>
            </p:cNvPr>
            <p:cNvSpPr txBox="1"/>
            <p:nvPr/>
          </p:nvSpPr>
          <p:spPr>
            <a:xfrm>
              <a:off x="2821862" y="7516868"/>
              <a:ext cx="5503526" cy="1671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lnSpc>
                  <a:spcPts val="2040"/>
                </a:lnSpc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 you promote.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BD19ED7-663A-2B47-AEAD-C8217D563F82}"/>
                </a:ext>
              </a:extLst>
            </p:cNvPr>
            <p:cNvSpPr txBox="1"/>
            <p:nvPr/>
          </p:nvSpPr>
          <p:spPr>
            <a:xfrm>
              <a:off x="9184272" y="7516868"/>
              <a:ext cx="5503526" cy="1671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lnSpc>
                  <a:spcPts val="2040"/>
                </a:lnSpc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 you promote.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B8B9F32-C45B-7A40-A100-41EE53770024}"/>
                </a:ext>
              </a:extLst>
            </p:cNvPr>
            <p:cNvSpPr txBox="1"/>
            <p:nvPr/>
          </p:nvSpPr>
          <p:spPr>
            <a:xfrm>
              <a:off x="15546681" y="7516868"/>
              <a:ext cx="5503526" cy="1671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lnSpc>
                  <a:spcPts val="2040"/>
                </a:lnSpc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 you promote.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E60B97D-2556-C341-9336-2DCB367A2213}"/>
                </a:ext>
              </a:extLst>
            </p:cNvPr>
            <p:cNvSpPr txBox="1"/>
            <p:nvPr/>
          </p:nvSpPr>
          <p:spPr>
            <a:xfrm>
              <a:off x="2821862" y="9416005"/>
              <a:ext cx="5503526" cy="1671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lnSpc>
                  <a:spcPts val="2040"/>
                </a:lnSpc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 you promote.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8E7A823-72E1-F543-BDA5-66E89E2A80E2}"/>
                </a:ext>
              </a:extLst>
            </p:cNvPr>
            <p:cNvSpPr txBox="1"/>
            <p:nvPr/>
          </p:nvSpPr>
          <p:spPr>
            <a:xfrm>
              <a:off x="9184272" y="9416005"/>
              <a:ext cx="5503526" cy="1671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lnSpc>
                  <a:spcPts val="2040"/>
                </a:lnSpc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 you promote.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EE5834E-2B1F-5B40-BB14-8E21CD9AC7CA}"/>
                </a:ext>
              </a:extLst>
            </p:cNvPr>
            <p:cNvSpPr txBox="1"/>
            <p:nvPr/>
          </p:nvSpPr>
          <p:spPr>
            <a:xfrm>
              <a:off x="15546681" y="9416005"/>
              <a:ext cx="5503526" cy="1671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lnSpc>
                  <a:spcPts val="2040"/>
                </a:lnSpc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 you promote.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A20C162-A657-9249-9426-14719C0555F8}"/>
                </a:ext>
              </a:extLst>
            </p:cNvPr>
            <p:cNvSpPr txBox="1"/>
            <p:nvPr/>
          </p:nvSpPr>
          <p:spPr>
            <a:xfrm>
              <a:off x="2821862" y="11315143"/>
              <a:ext cx="5503526" cy="1671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lnSpc>
                  <a:spcPts val="2040"/>
                </a:lnSpc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 you promote.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6BFD4AE-AE17-F946-B661-548B15C598F8}"/>
                </a:ext>
              </a:extLst>
            </p:cNvPr>
            <p:cNvSpPr txBox="1"/>
            <p:nvPr/>
          </p:nvSpPr>
          <p:spPr>
            <a:xfrm>
              <a:off x="9184272" y="11315143"/>
              <a:ext cx="5503526" cy="1671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lnSpc>
                  <a:spcPts val="2040"/>
                </a:lnSpc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 you promote.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02568B9-DF7B-3F4C-A9B1-C8E37D3735B5}"/>
                </a:ext>
              </a:extLst>
            </p:cNvPr>
            <p:cNvSpPr txBox="1"/>
            <p:nvPr/>
          </p:nvSpPr>
          <p:spPr>
            <a:xfrm>
              <a:off x="15546681" y="11315143"/>
              <a:ext cx="5503526" cy="1671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lnSpc>
                  <a:spcPts val="2040"/>
                </a:lnSpc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 you promote.</a:t>
              </a:r>
            </a:p>
          </p:txBody>
        </p:sp>
      </p:grpSp>
      <p:grpSp>
        <p:nvGrpSpPr>
          <p:cNvPr id="22" name="Grupo 349">
            <a:extLst>
              <a:ext uri="{FF2B5EF4-FFF2-40B4-BE49-F238E27FC236}">
                <a16:creationId xmlns:a16="http://schemas.microsoft.com/office/drawing/2014/main" id="{C81FBCF7-6DAE-3949-9ACA-1919B57C31AA}"/>
              </a:ext>
            </a:extLst>
          </p:cNvPr>
          <p:cNvGrpSpPr/>
          <p:nvPr/>
        </p:nvGrpSpPr>
        <p:grpSpPr>
          <a:xfrm>
            <a:off x="1335741" y="539404"/>
            <a:ext cx="9520518" cy="1219170"/>
            <a:chOff x="2668308" y="861425"/>
            <a:chExt cx="19041035" cy="2438339"/>
          </a:xfrm>
        </p:grpSpPr>
        <p:sp>
          <p:nvSpPr>
            <p:cNvPr id="23" name="CuadroTexto 350">
              <a:extLst>
                <a:ext uri="{FF2B5EF4-FFF2-40B4-BE49-F238E27FC236}">
                  <a16:creationId xmlns:a16="http://schemas.microsoft.com/office/drawing/2014/main" id="{350F84DF-0249-4F44-A3A6-BE851FB01D5C}"/>
                </a:ext>
              </a:extLst>
            </p:cNvPr>
            <p:cNvSpPr txBox="1"/>
            <p:nvPr/>
          </p:nvSpPr>
          <p:spPr>
            <a:xfrm>
              <a:off x="4971838" y="861425"/>
              <a:ext cx="14434079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bg2">
                      <a:lumMod val="50000"/>
                    </a:schemeClr>
                  </a:solidFill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VALUE CHAIN INFOGRAPHIC</a:t>
              </a:r>
            </a:p>
          </p:txBody>
        </p:sp>
        <p:sp>
          <p:nvSpPr>
            <p:cNvPr id="24" name="CuadroTexto 351">
              <a:extLst>
                <a:ext uri="{FF2B5EF4-FFF2-40B4-BE49-F238E27FC236}">
                  <a16:creationId xmlns:a16="http://schemas.microsoft.com/office/drawing/2014/main" id="{E06B2B18-8820-854F-8D87-7D37A8F0C770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</a:t>
              </a:r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3694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173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Lato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Hafiza Rabbia Anwar</dc:creator>
  <cp:lastModifiedBy>1811</cp:lastModifiedBy>
  <cp:revision>16</cp:revision>
  <dcterms:created xsi:type="dcterms:W3CDTF">2022-08-19T17:17:13Z</dcterms:created>
  <dcterms:modified xsi:type="dcterms:W3CDTF">2022-09-16T09:10:48Z</dcterms:modified>
</cp:coreProperties>
</file>