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89" r:id="rId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93-BA49-B0C9-187F10F977BC}"/>
              </c:ext>
            </c:extLst>
          </c:dPt>
          <c:dPt>
            <c:idx val="1"/>
            <c:bubble3D val="0"/>
            <c:explosion val="1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93-BA49-B0C9-187F10F977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3-BA49-B0C9-187F10F977B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755-CD4E-9DBB-2C772ACE5E6C}"/>
              </c:ext>
            </c:extLst>
          </c:dPt>
          <c:dPt>
            <c:idx val="1"/>
            <c:bubble3D val="0"/>
            <c:explosion val="1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755-CD4E-9DBB-2C772ACE5E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lt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5.6</c:v>
                </c:pt>
                <c:pt idx="1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55-CD4E-9DBB-2C772ACE5E6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632C-25C4-49A1-840F-67F7A4DEB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16EC9-FAFB-4B76-A8B3-41D2541DB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854DC-279A-4A1D-8823-6EA0D6C4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9D4AC-BC2F-4A7A-B057-60A9CF08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DC4D8-67A5-4954-82E1-8A3DC065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51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B188-F7CD-47B7-BAFF-DEDC176A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A1D37-1478-4A02-91E7-9BBBBDA7D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D5852-CC49-45C4-8578-887BFE41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C4D65-B5B8-452D-AE87-BCEBDD0F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2F2C3-BDD3-4C0F-B7E8-E6534945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2948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5B5B3-0913-4952-AAE5-5E01B9D2E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AC0AD-B8D1-4CCF-BECD-35AB5D588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BA47B-05EB-46B0-9CBC-C54823E81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C887C-B85D-4213-A92F-AFC78F54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6182B-50CB-497F-8293-66D8BCFD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5483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D22C-E965-4EB9-A4C8-3224F2A78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06E22-A7F6-4F64-BE00-4B6841B27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5DDF3-1786-47FA-B3F4-17740805E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D629B-7C0F-418B-9732-1CFF33FE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8775C-D883-4AD4-A664-3114FCA3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5075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D6C2-020C-4366-99BE-193D30A0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CA036-3570-4664-84BF-C41D9C035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FBFD3-3D1D-4F2E-9E20-7B2752B9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BB31D-5582-4617-B598-79DF4891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1171-92EB-49B7-85FB-FD0DBAF5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7566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9AF8-53AD-454D-9A98-C96FE63F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CE3F1-F450-442E-B682-83D9B9D11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303D-F0B8-4798-B03A-50C373EA4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05806-C0D0-4D27-AFE1-B1E39152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94DD3-69B4-4731-BEB7-EB0FC8A5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7EBD-E710-4BC9-BC53-D64CAA32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8942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3CB2-A695-41CE-827D-5081364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00B89-2418-4597-9211-5615EBDED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B141A-47AA-42E6-B8B1-CF0F0447B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3CBD0E-B492-4E02-BB6B-D92017382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966F6-5AC1-46CB-96D9-3A16E6830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5029AB-7F62-47C0-9E5C-7EF227B9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6EEF9-2F10-4EBD-BA37-BB2F07A6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7DC89F-A931-4A50-90C1-47AB67AC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4495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11B3-ACD1-4E9E-8C4D-939769D14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946066-4DDF-4FA4-AAE4-FB27ABDE4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FE358-8E14-42EE-A031-F1D11D5F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5F02E-66D5-4BF8-80EC-6D01933A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546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05486-B7BB-4E18-9A0A-ED2AB5C6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79167-5FEF-4B9F-AD60-60A48D12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4B20E-8BA3-4864-972B-8609EF13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8284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9FBC-8923-4050-A773-9208C182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8C31-0462-40BB-AE9C-D51D06237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32A9-0864-4FF5-81DB-1A0BAA066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DCFA3-D691-46EC-B4A5-FA8168C9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F7003-BCE0-4DA3-B7D8-7CFF6652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A59F9-1F79-4960-BEF7-DD4B8C3F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00264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2F50-31EC-4CFF-ACB8-8F9465EA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C56F2D-C2C4-4B2D-A067-B8F3184C2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6DCF4-8EE3-47D4-8E52-B32EB427A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C2964-E76D-48CC-835D-FFA6E40A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50F9B-EACE-4A9B-A484-3B918502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45116-EE8E-4D62-B261-3A74957C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679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CF06F-B32E-4FF6-8C0F-169EE1FBD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CF08D-5134-4CA4-8023-5DA80B505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16CEA-B2AC-46D8-9F39-1CDDB77BB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5FBC-5829-4D61-863A-5FBEEF151C9C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12310-E737-4E6B-9FE1-D569C77BB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9FD5A-07B6-4C35-8008-624477C97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B4E03-2E4B-4D9F-892E-E250397AE54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7283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985860" y="2373139"/>
            <a:ext cx="4126451" cy="1634668"/>
            <a:chOff x="2606472" y="861425"/>
            <a:chExt cx="8252902" cy="3269334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2606472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7912606" cy="1908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7B1531B7-A711-344B-9A4C-1A2212C075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762454"/>
              </p:ext>
            </p:extLst>
          </p:nvPr>
        </p:nvGraphicFramePr>
        <p:xfrm>
          <a:off x="5457759" y="833904"/>
          <a:ext cx="3473738" cy="231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87C6C5C8-3DDC-6243-8556-EB4B7D1333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1595991"/>
              </p:ext>
            </p:extLst>
          </p:nvPr>
        </p:nvGraphicFramePr>
        <p:xfrm>
          <a:off x="5415714" y="3877548"/>
          <a:ext cx="3557828" cy="2371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C6EF1033-5FD1-2E42-A422-EB66774174F7}"/>
              </a:ext>
            </a:extLst>
          </p:cNvPr>
          <p:cNvGrpSpPr/>
          <p:nvPr/>
        </p:nvGrpSpPr>
        <p:grpSpPr>
          <a:xfrm>
            <a:off x="8622712" y="1158391"/>
            <a:ext cx="2583429" cy="1890100"/>
            <a:chOff x="17720224" y="2364839"/>
            <a:chExt cx="5166857" cy="378019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ABEF93-526D-644F-BDCB-F7D76C491CFB}"/>
                </a:ext>
              </a:extLst>
            </p:cNvPr>
            <p:cNvSpPr/>
            <p:nvPr/>
          </p:nvSpPr>
          <p:spPr>
            <a:xfrm>
              <a:off x="17720224" y="2364839"/>
              <a:ext cx="1349580" cy="13495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1598B97-1B73-484D-97AA-9E75DCFF7568}"/>
                </a:ext>
              </a:extLst>
            </p:cNvPr>
            <p:cNvSpPr/>
            <p:nvPr/>
          </p:nvSpPr>
          <p:spPr>
            <a:xfrm>
              <a:off x="17720224" y="4348964"/>
              <a:ext cx="1349580" cy="134957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5" name="Grupo 298">
              <a:extLst>
                <a:ext uri="{FF2B5EF4-FFF2-40B4-BE49-F238E27FC236}">
                  <a16:creationId xmlns:a16="http://schemas.microsoft.com/office/drawing/2014/main" id="{5EDA1A35-7B6A-5240-952B-B75E93C87F5D}"/>
                </a:ext>
              </a:extLst>
            </p:cNvPr>
            <p:cNvGrpSpPr/>
            <p:nvPr/>
          </p:nvGrpSpPr>
          <p:grpSpPr>
            <a:xfrm>
              <a:off x="19317278" y="2364839"/>
              <a:ext cx="3569803" cy="1780904"/>
              <a:chOff x="4247967" y="10692157"/>
              <a:chExt cx="4236804" cy="1780904"/>
            </a:xfrm>
          </p:grpSpPr>
          <p:sp>
            <p:nvSpPr>
              <p:cNvPr id="16" name="CuadroTexto 395">
                <a:extLst>
                  <a:ext uri="{FF2B5EF4-FFF2-40B4-BE49-F238E27FC236}">
                    <a16:creationId xmlns:a16="http://schemas.microsoft.com/office/drawing/2014/main" id="{49ED10F8-2DA9-7E41-BCAC-5ECD777F7AB9}"/>
                  </a:ext>
                </a:extLst>
              </p:cNvPr>
              <p:cNvSpPr txBox="1"/>
              <p:nvPr/>
            </p:nvSpPr>
            <p:spPr>
              <a:xfrm flipH="1">
                <a:off x="4263265" y="10692157"/>
                <a:ext cx="2382674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Develop</a:t>
                </a:r>
              </a:p>
            </p:txBody>
          </p:sp>
          <p:sp>
            <p:nvSpPr>
              <p:cNvPr id="17" name="Rectangle 40">
                <a:extLst>
                  <a:ext uri="{FF2B5EF4-FFF2-40B4-BE49-F238E27FC236}">
                    <a16:creationId xmlns:a16="http://schemas.microsoft.com/office/drawing/2014/main" id="{941E0DC4-F3B4-BB48-9FF9-F88D2772C7E2}"/>
                  </a:ext>
                </a:extLst>
              </p:cNvPr>
              <p:cNvSpPr/>
              <p:nvPr/>
            </p:nvSpPr>
            <p:spPr>
              <a:xfrm>
                <a:off x="4247967" y="11180399"/>
                <a:ext cx="4236804" cy="1292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</a:t>
                </a:r>
              </a:p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as well as the marketing.</a:t>
                </a:r>
              </a:p>
            </p:txBody>
          </p:sp>
        </p:grpSp>
        <p:grpSp>
          <p:nvGrpSpPr>
            <p:cNvPr id="21" name="Grupo 304">
              <a:extLst>
                <a:ext uri="{FF2B5EF4-FFF2-40B4-BE49-F238E27FC236}">
                  <a16:creationId xmlns:a16="http://schemas.microsoft.com/office/drawing/2014/main" id="{4C87E5F5-DD0C-0E4B-8A65-575AB9900C99}"/>
                </a:ext>
              </a:extLst>
            </p:cNvPr>
            <p:cNvGrpSpPr/>
            <p:nvPr/>
          </p:nvGrpSpPr>
          <p:grpSpPr>
            <a:xfrm>
              <a:off x="19313334" y="4364134"/>
              <a:ext cx="3569803" cy="1780904"/>
              <a:chOff x="4247967" y="10692157"/>
              <a:chExt cx="4236804" cy="1780904"/>
            </a:xfrm>
          </p:grpSpPr>
          <p:sp>
            <p:nvSpPr>
              <p:cNvPr id="22" name="CuadroTexto 395">
                <a:extLst>
                  <a:ext uri="{FF2B5EF4-FFF2-40B4-BE49-F238E27FC236}">
                    <a16:creationId xmlns:a16="http://schemas.microsoft.com/office/drawing/2014/main" id="{9C13AED0-8701-5B45-90D6-03E120D18B63}"/>
                  </a:ext>
                </a:extLst>
              </p:cNvPr>
              <p:cNvSpPr txBox="1"/>
              <p:nvPr/>
            </p:nvSpPr>
            <p:spPr>
              <a:xfrm flipH="1">
                <a:off x="4263265" y="10692157"/>
                <a:ext cx="2382674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Identify</a:t>
                </a:r>
              </a:p>
            </p:txBody>
          </p:sp>
          <p:sp>
            <p:nvSpPr>
              <p:cNvPr id="23" name="Rectangle 40">
                <a:extLst>
                  <a:ext uri="{FF2B5EF4-FFF2-40B4-BE49-F238E27FC236}">
                    <a16:creationId xmlns:a16="http://schemas.microsoft.com/office/drawing/2014/main" id="{D392F7CC-849A-704D-A008-B6F0E86E7701}"/>
                  </a:ext>
                </a:extLst>
              </p:cNvPr>
              <p:cNvSpPr/>
              <p:nvPr/>
            </p:nvSpPr>
            <p:spPr>
              <a:xfrm>
                <a:off x="4247967" y="11180399"/>
                <a:ext cx="4236804" cy="1292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</a:t>
                </a:r>
              </a:p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as well as the marketing.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3C7C70E-7004-9C44-831D-60FD58F94B8D}"/>
                </a:ext>
              </a:extLst>
            </p:cNvPr>
            <p:cNvGrpSpPr/>
            <p:nvPr/>
          </p:nvGrpSpPr>
          <p:grpSpPr>
            <a:xfrm>
              <a:off x="18113223" y="2758978"/>
              <a:ext cx="617322" cy="617322"/>
              <a:chOff x="11871756" y="6902349"/>
              <a:chExt cx="617322" cy="617322"/>
            </a:xfrm>
          </p:grpSpPr>
          <p:sp>
            <p:nvSpPr>
              <p:cNvPr id="31" name="Freeform 228">
                <a:extLst>
                  <a:ext uri="{FF2B5EF4-FFF2-40B4-BE49-F238E27FC236}">
                    <a16:creationId xmlns:a16="http://schemas.microsoft.com/office/drawing/2014/main" id="{D7491106-A0B0-E740-B6EB-1A64AABA9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9944" y="7470677"/>
                <a:ext cx="436043" cy="48994"/>
              </a:xfrm>
              <a:custGeom>
                <a:avLst/>
                <a:gdLst>
                  <a:gd name="T0" fmla="*/ 393 w 394"/>
                  <a:gd name="T1" fmla="*/ 44 h 45"/>
                  <a:gd name="T2" fmla="*/ 0 w 394"/>
                  <a:gd name="T3" fmla="*/ 44 h 45"/>
                  <a:gd name="T4" fmla="*/ 0 w 394"/>
                  <a:gd name="T5" fmla="*/ 0 h 45"/>
                  <a:gd name="T6" fmla="*/ 393 w 394"/>
                  <a:gd name="T7" fmla="*/ 0 h 45"/>
                  <a:gd name="T8" fmla="*/ 393 w 394"/>
                  <a:gd name="T9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4" h="45">
                    <a:moveTo>
                      <a:pt x="393" y="44"/>
                    </a:moveTo>
                    <a:lnTo>
                      <a:pt x="0" y="44"/>
                    </a:lnTo>
                    <a:lnTo>
                      <a:pt x="0" y="0"/>
                    </a:lnTo>
                    <a:lnTo>
                      <a:pt x="393" y="0"/>
                    </a:lnTo>
                    <a:lnTo>
                      <a:pt x="393" y="4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" name="Freeform 229">
                <a:extLst>
                  <a:ext uri="{FF2B5EF4-FFF2-40B4-BE49-F238E27FC236}">
                    <a16:creationId xmlns:a16="http://schemas.microsoft.com/office/drawing/2014/main" id="{756D2DB7-87FE-B94F-BF53-A703918B3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71756" y="6902349"/>
                <a:ext cx="617322" cy="617322"/>
              </a:xfrm>
              <a:custGeom>
                <a:avLst/>
                <a:gdLst>
                  <a:gd name="T0" fmla="*/ 473 w 555"/>
                  <a:gd name="T1" fmla="*/ 553 h 554"/>
                  <a:gd name="T2" fmla="*/ 473 w 555"/>
                  <a:gd name="T3" fmla="*/ 553 h 554"/>
                  <a:gd name="T4" fmla="*/ 473 w 555"/>
                  <a:gd name="T5" fmla="*/ 509 h 554"/>
                  <a:gd name="T6" fmla="*/ 500 w 555"/>
                  <a:gd name="T7" fmla="*/ 482 h 554"/>
                  <a:gd name="T8" fmla="*/ 500 w 555"/>
                  <a:gd name="T9" fmla="*/ 437 h 554"/>
                  <a:gd name="T10" fmla="*/ 178 w 555"/>
                  <a:gd name="T11" fmla="*/ 437 h 554"/>
                  <a:gd name="T12" fmla="*/ 178 w 555"/>
                  <a:gd name="T13" fmla="*/ 464 h 554"/>
                  <a:gd name="T14" fmla="*/ 89 w 555"/>
                  <a:gd name="T15" fmla="*/ 553 h 554"/>
                  <a:gd name="T16" fmla="*/ 0 w 555"/>
                  <a:gd name="T17" fmla="*/ 464 h 554"/>
                  <a:gd name="T18" fmla="*/ 0 w 555"/>
                  <a:gd name="T19" fmla="*/ 44 h 554"/>
                  <a:gd name="T20" fmla="*/ 44 w 555"/>
                  <a:gd name="T21" fmla="*/ 0 h 554"/>
                  <a:gd name="T22" fmla="*/ 429 w 555"/>
                  <a:gd name="T23" fmla="*/ 0 h 554"/>
                  <a:gd name="T24" fmla="*/ 464 w 555"/>
                  <a:gd name="T25" fmla="*/ 44 h 554"/>
                  <a:gd name="T26" fmla="*/ 464 w 555"/>
                  <a:gd name="T27" fmla="*/ 384 h 554"/>
                  <a:gd name="T28" fmla="*/ 527 w 555"/>
                  <a:gd name="T29" fmla="*/ 384 h 554"/>
                  <a:gd name="T30" fmla="*/ 554 w 555"/>
                  <a:gd name="T31" fmla="*/ 411 h 554"/>
                  <a:gd name="T32" fmla="*/ 554 w 555"/>
                  <a:gd name="T33" fmla="*/ 482 h 554"/>
                  <a:gd name="T34" fmla="*/ 473 w 555"/>
                  <a:gd name="T35" fmla="*/ 553 h 554"/>
                  <a:gd name="T36" fmla="*/ 54 w 555"/>
                  <a:gd name="T37" fmla="*/ 53 h 554"/>
                  <a:gd name="T38" fmla="*/ 54 w 555"/>
                  <a:gd name="T39" fmla="*/ 53 h 554"/>
                  <a:gd name="T40" fmla="*/ 54 w 555"/>
                  <a:gd name="T41" fmla="*/ 464 h 554"/>
                  <a:gd name="T42" fmla="*/ 89 w 555"/>
                  <a:gd name="T43" fmla="*/ 509 h 554"/>
                  <a:gd name="T44" fmla="*/ 134 w 555"/>
                  <a:gd name="T45" fmla="*/ 464 h 554"/>
                  <a:gd name="T46" fmla="*/ 134 w 555"/>
                  <a:gd name="T47" fmla="*/ 411 h 554"/>
                  <a:gd name="T48" fmla="*/ 152 w 555"/>
                  <a:gd name="T49" fmla="*/ 384 h 554"/>
                  <a:gd name="T50" fmla="*/ 420 w 555"/>
                  <a:gd name="T51" fmla="*/ 384 h 554"/>
                  <a:gd name="T52" fmla="*/ 420 w 555"/>
                  <a:gd name="T53" fmla="*/ 53 h 554"/>
                  <a:gd name="T54" fmla="*/ 54 w 555"/>
                  <a:gd name="T55" fmla="*/ 53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55" h="554">
                    <a:moveTo>
                      <a:pt x="473" y="553"/>
                    </a:moveTo>
                    <a:lnTo>
                      <a:pt x="473" y="553"/>
                    </a:lnTo>
                    <a:cubicBezTo>
                      <a:pt x="473" y="509"/>
                      <a:pt x="473" y="509"/>
                      <a:pt x="473" y="509"/>
                    </a:cubicBezTo>
                    <a:cubicBezTo>
                      <a:pt x="491" y="509"/>
                      <a:pt x="500" y="491"/>
                      <a:pt x="500" y="482"/>
                    </a:cubicBezTo>
                    <a:cubicBezTo>
                      <a:pt x="500" y="437"/>
                      <a:pt x="500" y="437"/>
                      <a:pt x="500" y="437"/>
                    </a:cubicBezTo>
                    <a:cubicBezTo>
                      <a:pt x="178" y="437"/>
                      <a:pt x="178" y="437"/>
                      <a:pt x="178" y="437"/>
                    </a:cubicBezTo>
                    <a:cubicBezTo>
                      <a:pt x="178" y="464"/>
                      <a:pt x="178" y="464"/>
                      <a:pt x="178" y="464"/>
                    </a:cubicBezTo>
                    <a:cubicBezTo>
                      <a:pt x="178" y="518"/>
                      <a:pt x="143" y="553"/>
                      <a:pt x="89" y="553"/>
                    </a:cubicBezTo>
                    <a:cubicBezTo>
                      <a:pt x="44" y="553"/>
                      <a:pt x="0" y="518"/>
                      <a:pt x="0" y="46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18"/>
                      <a:pt x="18" y="0"/>
                      <a:pt x="44" y="0"/>
                    </a:cubicBezTo>
                    <a:cubicBezTo>
                      <a:pt x="429" y="0"/>
                      <a:pt x="429" y="0"/>
                      <a:pt x="429" y="0"/>
                    </a:cubicBezTo>
                    <a:cubicBezTo>
                      <a:pt x="447" y="0"/>
                      <a:pt x="464" y="18"/>
                      <a:pt x="464" y="44"/>
                    </a:cubicBezTo>
                    <a:cubicBezTo>
                      <a:pt x="464" y="384"/>
                      <a:pt x="464" y="384"/>
                      <a:pt x="464" y="384"/>
                    </a:cubicBezTo>
                    <a:cubicBezTo>
                      <a:pt x="527" y="384"/>
                      <a:pt x="527" y="384"/>
                      <a:pt x="527" y="384"/>
                    </a:cubicBezTo>
                    <a:cubicBezTo>
                      <a:pt x="536" y="384"/>
                      <a:pt x="554" y="402"/>
                      <a:pt x="554" y="411"/>
                    </a:cubicBezTo>
                    <a:cubicBezTo>
                      <a:pt x="554" y="482"/>
                      <a:pt x="554" y="482"/>
                      <a:pt x="554" y="482"/>
                    </a:cubicBezTo>
                    <a:cubicBezTo>
                      <a:pt x="554" y="518"/>
                      <a:pt x="518" y="553"/>
                      <a:pt x="473" y="553"/>
                    </a:cubicBezTo>
                    <a:close/>
                    <a:moveTo>
                      <a:pt x="54" y="53"/>
                    </a:moveTo>
                    <a:lnTo>
                      <a:pt x="54" y="53"/>
                    </a:lnTo>
                    <a:cubicBezTo>
                      <a:pt x="54" y="464"/>
                      <a:pt x="54" y="464"/>
                      <a:pt x="54" y="464"/>
                    </a:cubicBezTo>
                    <a:cubicBezTo>
                      <a:pt x="54" y="491"/>
                      <a:pt x="71" y="509"/>
                      <a:pt x="89" y="509"/>
                    </a:cubicBezTo>
                    <a:cubicBezTo>
                      <a:pt x="116" y="509"/>
                      <a:pt x="134" y="491"/>
                      <a:pt x="134" y="464"/>
                    </a:cubicBezTo>
                    <a:cubicBezTo>
                      <a:pt x="134" y="411"/>
                      <a:pt x="134" y="411"/>
                      <a:pt x="134" y="411"/>
                    </a:cubicBezTo>
                    <a:cubicBezTo>
                      <a:pt x="134" y="402"/>
                      <a:pt x="143" y="384"/>
                      <a:pt x="152" y="384"/>
                    </a:cubicBezTo>
                    <a:cubicBezTo>
                      <a:pt x="420" y="384"/>
                      <a:pt x="420" y="384"/>
                      <a:pt x="420" y="384"/>
                    </a:cubicBezTo>
                    <a:cubicBezTo>
                      <a:pt x="420" y="53"/>
                      <a:pt x="420" y="53"/>
                      <a:pt x="420" y="53"/>
                    </a:cubicBezTo>
                    <a:lnTo>
                      <a:pt x="54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" name="Freeform 230">
                <a:extLst>
                  <a:ext uri="{FF2B5EF4-FFF2-40B4-BE49-F238E27FC236}">
                    <a16:creationId xmlns:a16="http://schemas.microsoft.com/office/drawing/2014/main" id="{C2EBFFB3-909B-0D4B-8C27-DB6A8EC9B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99139" y="7054231"/>
                <a:ext cx="259665" cy="39195"/>
              </a:xfrm>
              <a:custGeom>
                <a:avLst/>
                <a:gdLst>
                  <a:gd name="T0" fmla="*/ 214 w 233"/>
                  <a:gd name="T1" fmla="*/ 35 h 36"/>
                  <a:gd name="T2" fmla="*/ 214 w 233"/>
                  <a:gd name="T3" fmla="*/ 35 h 36"/>
                  <a:gd name="T4" fmla="*/ 18 w 233"/>
                  <a:gd name="T5" fmla="*/ 35 h 36"/>
                  <a:gd name="T6" fmla="*/ 0 w 233"/>
                  <a:gd name="T7" fmla="*/ 18 h 36"/>
                  <a:gd name="T8" fmla="*/ 0 w 233"/>
                  <a:gd name="T9" fmla="*/ 18 h 36"/>
                  <a:gd name="T10" fmla="*/ 18 w 233"/>
                  <a:gd name="T11" fmla="*/ 0 h 36"/>
                  <a:gd name="T12" fmla="*/ 214 w 233"/>
                  <a:gd name="T13" fmla="*/ 0 h 36"/>
                  <a:gd name="T14" fmla="*/ 232 w 233"/>
                  <a:gd name="T15" fmla="*/ 18 h 36"/>
                  <a:gd name="T16" fmla="*/ 232 w 233"/>
                  <a:gd name="T17" fmla="*/ 18 h 36"/>
                  <a:gd name="T18" fmla="*/ 214 w 233"/>
                  <a:gd name="T19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3" h="36">
                    <a:moveTo>
                      <a:pt x="214" y="35"/>
                    </a:moveTo>
                    <a:lnTo>
                      <a:pt x="214" y="35"/>
                    </a:lnTo>
                    <a:cubicBezTo>
                      <a:pt x="18" y="35"/>
                      <a:pt x="18" y="35"/>
                      <a:pt x="18" y="35"/>
                    </a:cubicBezTo>
                    <a:cubicBezTo>
                      <a:pt x="9" y="35"/>
                      <a:pt x="0" y="35"/>
                      <a:pt x="0" y="18"/>
                    </a:cubicBezTo>
                    <a:lnTo>
                      <a:pt x="0" y="18"/>
                    </a:lnTo>
                    <a:cubicBezTo>
                      <a:pt x="0" y="8"/>
                      <a:pt x="9" y="0"/>
                      <a:pt x="18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223" y="0"/>
                      <a:pt x="232" y="8"/>
                      <a:pt x="232" y="18"/>
                    </a:cubicBezTo>
                    <a:lnTo>
                      <a:pt x="232" y="18"/>
                    </a:lnTo>
                    <a:cubicBezTo>
                      <a:pt x="232" y="35"/>
                      <a:pt x="223" y="35"/>
                      <a:pt x="214" y="3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" name="Freeform 231">
                <a:extLst>
                  <a:ext uri="{FF2B5EF4-FFF2-40B4-BE49-F238E27FC236}">
                    <a16:creationId xmlns:a16="http://schemas.microsoft.com/office/drawing/2014/main" id="{3B2B354E-470D-844D-A7DE-B9ECA25BD0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99139" y="7142420"/>
                <a:ext cx="259665" cy="39195"/>
              </a:xfrm>
              <a:custGeom>
                <a:avLst/>
                <a:gdLst>
                  <a:gd name="T0" fmla="*/ 214 w 233"/>
                  <a:gd name="T1" fmla="*/ 36 h 37"/>
                  <a:gd name="T2" fmla="*/ 214 w 233"/>
                  <a:gd name="T3" fmla="*/ 36 h 37"/>
                  <a:gd name="T4" fmla="*/ 18 w 233"/>
                  <a:gd name="T5" fmla="*/ 36 h 37"/>
                  <a:gd name="T6" fmla="*/ 0 w 233"/>
                  <a:gd name="T7" fmla="*/ 18 h 37"/>
                  <a:gd name="T8" fmla="*/ 0 w 233"/>
                  <a:gd name="T9" fmla="*/ 18 h 37"/>
                  <a:gd name="T10" fmla="*/ 18 w 233"/>
                  <a:gd name="T11" fmla="*/ 0 h 37"/>
                  <a:gd name="T12" fmla="*/ 214 w 233"/>
                  <a:gd name="T13" fmla="*/ 0 h 37"/>
                  <a:gd name="T14" fmla="*/ 232 w 233"/>
                  <a:gd name="T15" fmla="*/ 18 h 37"/>
                  <a:gd name="T16" fmla="*/ 232 w 233"/>
                  <a:gd name="T17" fmla="*/ 18 h 37"/>
                  <a:gd name="T18" fmla="*/ 214 w 233"/>
                  <a:gd name="T1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3" h="37">
                    <a:moveTo>
                      <a:pt x="214" y="36"/>
                    </a:moveTo>
                    <a:lnTo>
                      <a:pt x="214" y="36"/>
                    </a:lnTo>
                    <a:cubicBezTo>
                      <a:pt x="18" y="36"/>
                      <a:pt x="18" y="36"/>
                      <a:pt x="18" y="36"/>
                    </a:cubicBezTo>
                    <a:cubicBezTo>
                      <a:pt x="9" y="36"/>
                      <a:pt x="0" y="27"/>
                      <a:pt x="0" y="18"/>
                    </a:cubicBezTo>
                    <a:lnTo>
                      <a:pt x="0" y="18"/>
                    </a:lnTo>
                    <a:cubicBezTo>
                      <a:pt x="0" y="9"/>
                      <a:pt x="9" y="0"/>
                      <a:pt x="18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223" y="0"/>
                      <a:pt x="232" y="9"/>
                      <a:pt x="232" y="18"/>
                    </a:cubicBezTo>
                    <a:lnTo>
                      <a:pt x="232" y="18"/>
                    </a:lnTo>
                    <a:cubicBezTo>
                      <a:pt x="232" y="27"/>
                      <a:pt x="223" y="36"/>
                      <a:pt x="214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" name="Freeform 232">
                <a:extLst>
                  <a:ext uri="{FF2B5EF4-FFF2-40B4-BE49-F238E27FC236}">
                    <a16:creationId xmlns:a16="http://schemas.microsoft.com/office/drawing/2014/main" id="{EB6F25B4-40CD-FA48-B503-94E26FE689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99139" y="7220810"/>
                <a:ext cx="171477" cy="39195"/>
              </a:xfrm>
              <a:custGeom>
                <a:avLst/>
                <a:gdLst>
                  <a:gd name="T0" fmla="*/ 134 w 153"/>
                  <a:gd name="T1" fmla="*/ 36 h 37"/>
                  <a:gd name="T2" fmla="*/ 134 w 153"/>
                  <a:gd name="T3" fmla="*/ 36 h 37"/>
                  <a:gd name="T4" fmla="*/ 18 w 153"/>
                  <a:gd name="T5" fmla="*/ 36 h 37"/>
                  <a:gd name="T6" fmla="*/ 0 w 153"/>
                  <a:gd name="T7" fmla="*/ 18 h 37"/>
                  <a:gd name="T8" fmla="*/ 0 w 153"/>
                  <a:gd name="T9" fmla="*/ 18 h 37"/>
                  <a:gd name="T10" fmla="*/ 18 w 153"/>
                  <a:gd name="T11" fmla="*/ 0 h 37"/>
                  <a:gd name="T12" fmla="*/ 134 w 153"/>
                  <a:gd name="T13" fmla="*/ 0 h 37"/>
                  <a:gd name="T14" fmla="*/ 152 w 153"/>
                  <a:gd name="T15" fmla="*/ 18 h 37"/>
                  <a:gd name="T16" fmla="*/ 152 w 153"/>
                  <a:gd name="T17" fmla="*/ 18 h 37"/>
                  <a:gd name="T18" fmla="*/ 134 w 153"/>
                  <a:gd name="T1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37">
                    <a:moveTo>
                      <a:pt x="134" y="36"/>
                    </a:moveTo>
                    <a:lnTo>
                      <a:pt x="134" y="36"/>
                    </a:lnTo>
                    <a:cubicBezTo>
                      <a:pt x="18" y="36"/>
                      <a:pt x="18" y="36"/>
                      <a:pt x="18" y="36"/>
                    </a:cubicBezTo>
                    <a:cubicBezTo>
                      <a:pt x="9" y="36"/>
                      <a:pt x="0" y="27"/>
                      <a:pt x="0" y="18"/>
                    </a:cubicBezTo>
                    <a:lnTo>
                      <a:pt x="0" y="18"/>
                    </a:lnTo>
                    <a:cubicBezTo>
                      <a:pt x="0" y="10"/>
                      <a:pt x="9" y="0"/>
                      <a:pt x="18" y="0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143" y="0"/>
                      <a:pt x="152" y="10"/>
                      <a:pt x="152" y="18"/>
                    </a:cubicBezTo>
                    <a:lnTo>
                      <a:pt x="152" y="18"/>
                    </a:lnTo>
                    <a:cubicBezTo>
                      <a:pt x="152" y="27"/>
                      <a:pt x="143" y="36"/>
                      <a:pt x="134" y="3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FEEACE7-35F2-8B42-85FF-959A1DF97EDC}"/>
                </a:ext>
              </a:extLst>
            </p:cNvPr>
            <p:cNvGrpSpPr/>
            <p:nvPr/>
          </p:nvGrpSpPr>
          <p:grpSpPr>
            <a:xfrm>
              <a:off x="18063145" y="4741926"/>
              <a:ext cx="676114" cy="612423"/>
              <a:chOff x="11852158" y="10054771"/>
              <a:chExt cx="676114" cy="612423"/>
            </a:xfrm>
          </p:grpSpPr>
          <p:sp>
            <p:nvSpPr>
              <p:cNvPr id="37" name="Freeform 233">
                <a:extLst>
                  <a:ext uri="{FF2B5EF4-FFF2-40B4-BE49-F238E27FC236}">
                    <a16:creationId xmlns:a16="http://schemas.microsoft.com/office/drawing/2014/main" id="{D44AE784-FB4E-6342-9EF6-229C7450F0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28536" y="10054771"/>
                <a:ext cx="171477" cy="181279"/>
              </a:xfrm>
              <a:custGeom>
                <a:avLst/>
                <a:gdLst>
                  <a:gd name="T0" fmla="*/ 152 w 153"/>
                  <a:gd name="T1" fmla="*/ 161 h 162"/>
                  <a:gd name="T2" fmla="*/ 152 w 153"/>
                  <a:gd name="T3" fmla="*/ 161 h 162"/>
                  <a:gd name="T4" fmla="*/ 71 w 153"/>
                  <a:gd name="T5" fmla="*/ 161 h 162"/>
                  <a:gd name="T6" fmla="*/ 0 w 153"/>
                  <a:gd name="T7" fmla="*/ 89 h 162"/>
                  <a:gd name="T8" fmla="*/ 0 w 153"/>
                  <a:gd name="T9" fmla="*/ 81 h 162"/>
                  <a:gd name="T10" fmla="*/ 80 w 153"/>
                  <a:gd name="T11" fmla="*/ 0 h 162"/>
                  <a:gd name="T12" fmla="*/ 152 w 153"/>
                  <a:gd name="T13" fmla="*/ 72 h 162"/>
                  <a:gd name="T14" fmla="*/ 152 w 153"/>
                  <a:gd name="T15" fmla="*/ 161 h 162"/>
                  <a:gd name="T16" fmla="*/ 80 w 153"/>
                  <a:gd name="T17" fmla="*/ 45 h 162"/>
                  <a:gd name="T18" fmla="*/ 80 w 153"/>
                  <a:gd name="T19" fmla="*/ 45 h 162"/>
                  <a:gd name="T20" fmla="*/ 44 w 153"/>
                  <a:gd name="T21" fmla="*/ 81 h 162"/>
                  <a:gd name="T22" fmla="*/ 44 w 153"/>
                  <a:gd name="T23" fmla="*/ 89 h 162"/>
                  <a:gd name="T24" fmla="*/ 71 w 153"/>
                  <a:gd name="T25" fmla="*/ 116 h 162"/>
                  <a:gd name="T26" fmla="*/ 98 w 153"/>
                  <a:gd name="T27" fmla="*/ 116 h 162"/>
                  <a:gd name="T28" fmla="*/ 98 w 153"/>
                  <a:gd name="T29" fmla="*/ 72 h 162"/>
                  <a:gd name="T30" fmla="*/ 80 w 153"/>
                  <a:gd name="T31" fmla="*/ 45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3" h="162">
                    <a:moveTo>
                      <a:pt x="152" y="161"/>
                    </a:moveTo>
                    <a:lnTo>
                      <a:pt x="152" y="161"/>
                    </a:lnTo>
                    <a:cubicBezTo>
                      <a:pt x="71" y="161"/>
                      <a:pt x="71" y="161"/>
                      <a:pt x="71" y="161"/>
                    </a:cubicBezTo>
                    <a:cubicBezTo>
                      <a:pt x="35" y="161"/>
                      <a:pt x="0" y="125"/>
                      <a:pt x="0" y="89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36"/>
                      <a:pt x="35" y="0"/>
                      <a:pt x="80" y="0"/>
                    </a:cubicBezTo>
                    <a:cubicBezTo>
                      <a:pt x="116" y="0"/>
                      <a:pt x="152" y="36"/>
                      <a:pt x="152" y="72"/>
                    </a:cubicBezTo>
                    <a:lnTo>
                      <a:pt x="152" y="161"/>
                    </a:lnTo>
                    <a:close/>
                    <a:moveTo>
                      <a:pt x="80" y="45"/>
                    </a:moveTo>
                    <a:lnTo>
                      <a:pt x="80" y="45"/>
                    </a:lnTo>
                    <a:cubicBezTo>
                      <a:pt x="62" y="45"/>
                      <a:pt x="44" y="63"/>
                      <a:pt x="44" y="81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98"/>
                      <a:pt x="62" y="116"/>
                      <a:pt x="71" y="116"/>
                    </a:cubicBezTo>
                    <a:cubicBezTo>
                      <a:pt x="98" y="116"/>
                      <a:pt x="98" y="116"/>
                      <a:pt x="98" y="116"/>
                    </a:cubicBezTo>
                    <a:cubicBezTo>
                      <a:pt x="98" y="72"/>
                      <a:pt x="98" y="72"/>
                      <a:pt x="98" y="72"/>
                    </a:cubicBezTo>
                    <a:cubicBezTo>
                      <a:pt x="98" y="63"/>
                      <a:pt x="89" y="45"/>
                      <a:pt x="80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" name="Freeform 234">
                <a:extLst>
                  <a:ext uri="{FF2B5EF4-FFF2-40B4-BE49-F238E27FC236}">
                    <a16:creationId xmlns:a16="http://schemas.microsoft.com/office/drawing/2014/main" id="{E8A2C310-42AA-FA4F-B319-F7772E9D1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90214" y="10054771"/>
                <a:ext cx="166579" cy="181279"/>
              </a:xfrm>
              <a:custGeom>
                <a:avLst/>
                <a:gdLst>
                  <a:gd name="T0" fmla="*/ 71 w 152"/>
                  <a:gd name="T1" fmla="*/ 161 h 162"/>
                  <a:gd name="T2" fmla="*/ 71 w 152"/>
                  <a:gd name="T3" fmla="*/ 161 h 162"/>
                  <a:gd name="T4" fmla="*/ 0 w 152"/>
                  <a:gd name="T5" fmla="*/ 161 h 162"/>
                  <a:gd name="T6" fmla="*/ 0 w 152"/>
                  <a:gd name="T7" fmla="*/ 72 h 162"/>
                  <a:gd name="T8" fmla="*/ 71 w 152"/>
                  <a:gd name="T9" fmla="*/ 0 h 162"/>
                  <a:gd name="T10" fmla="*/ 151 w 152"/>
                  <a:gd name="T11" fmla="*/ 81 h 162"/>
                  <a:gd name="T12" fmla="*/ 151 w 152"/>
                  <a:gd name="T13" fmla="*/ 89 h 162"/>
                  <a:gd name="T14" fmla="*/ 71 w 152"/>
                  <a:gd name="T15" fmla="*/ 161 h 162"/>
                  <a:gd name="T16" fmla="*/ 44 w 152"/>
                  <a:gd name="T17" fmla="*/ 116 h 162"/>
                  <a:gd name="T18" fmla="*/ 44 w 152"/>
                  <a:gd name="T19" fmla="*/ 116 h 162"/>
                  <a:gd name="T20" fmla="*/ 71 w 152"/>
                  <a:gd name="T21" fmla="*/ 116 h 162"/>
                  <a:gd name="T22" fmla="*/ 98 w 152"/>
                  <a:gd name="T23" fmla="*/ 89 h 162"/>
                  <a:gd name="T24" fmla="*/ 98 w 152"/>
                  <a:gd name="T25" fmla="*/ 81 h 162"/>
                  <a:gd name="T26" fmla="*/ 71 w 152"/>
                  <a:gd name="T27" fmla="*/ 45 h 162"/>
                  <a:gd name="T28" fmla="*/ 44 w 152"/>
                  <a:gd name="T29" fmla="*/ 72 h 162"/>
                  <a:gd name="T30" fmla="*/ 44 w 152"/>
                  <a:gd name="T31" fmla="*/ 11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2" h="162">
                    <a:moveTo>
                      <a:pt x="71" y="161"/>
                    </a:moveTo>
                    <a:lnTo>
                      <a:pt x="71" y="161"/>
                    </a:lnTo>
                    <a:cubicBezTo>
                      <a:pt x="0" y="161"/>
                      <a:pt x="0" y="161"/>
                      <a:pt x="0" y="161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36"/>
                      <a:pt x="35" y="0"/>
                      <a:pt x="71" y="0"/>
                    </a:cubicBezTo>
                    <a:cubicBezTo>
                      <a:pt x="116" y="0"/>
                      <a:pt x="151" y="36"/>
                      <a:pt x="151" y="81"/>
                    </a:cubicBezTo>
                    <a:cubicBezTo>
                      <a:pt x="151" y="89"/>
                      <a:pt x="151" y="89"/>
                      <a:pt x="151" y="89"/>
                    </a:cubicBezTo>
                    <a:cubicBezTo>
                      <a:pt x="151" y="125"/>
                      <a:pt x="116" y="161"/>
                      <a:pt x="71" y="161"/>
                    </a:cubicBezTo>
                    <a:close/>
                    <a:moveTo>
                      <a:pt x="44" y="116"/>
                    </a:moveTo>
                    <a:lnTo>
                      <a:pt x="44" y="116"/>
                    </a:lnTo>
                    <a:cubicBezTo>
                      <a:pt x="71" y="116"/>
                      <a:pt x="71" y="116"/>
                      <a:pt x="71" y="116"/>
                    </a:cubicBezTo>
                    <a:cubicBezTo>
                      <a:pt x="89" y="116"/>
                      <a:pt x="98" y="98"/>
                      <a:pt x="98" y="89"/>
                    </a:cubicBezTo>
                    <a:cubicBezTo>
                      <a:pt x="98" y="81"/>
                      <a:pt x="98" y="81"/>
                      <a:pt x="98" y="81"/>
                    </a:cubicBezTo>
                    <a:cubicBezTo>
                      <a:pt x="98" y="63"/>
                      <a:pt x="89" y="45"/>
                      <a:pt x="71" y="45"/>
                    </a:cubicBezTo>
                    <a:cubicBezTo>
                      <a:pt x="53" y="45"/>
                      <a:pt x="44" y="63"/>
                      <a:pt x="44" y="72"/>
                    </a:cubicBezTo>
                    <a:lnTo>
                      <a:pt x="44" y="1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" name="Freeform 235">
                <a:extLst>
                  <a:ext uri="{FF2B5EF4-FFF2-40B4-BE49-F238E27FC236}">
                    <a16:creationId xmlns:a16="http://schemas.microsoft.com/office/drawing/2014/main" id="{35264DEA-1D7B-E640-A900-7BED524BD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60817" y="10402628"/>
                <a:ext cx="48994" cy="240068"/>
              </a:xfrm>
              <a:custGeom>
                <a:avLst/>
                <a:gdLst>
                  <a:gd name="T0" fmla="*/ 45 w 46"/>
                  <a:gd name="T1" fmla="*/ 214 h 215"/>
                  <a:gd name="T2" fmla="*/ 45 w 46"/>
                  <a:gd name="T3" fmla="*/ 214 h 215"/>
                  <a:gd name="T4" fmla="*/ 0 w 46"/>
                  <a:gd name="T5" fmla="*/ 214 h 215"/>
                  <a:gd name="T6" fmla="*/ 0 w 46"/>
                  <a:gd name="T7" fmla="*/ 18 h 215"/>
                  <a:gd name="T8" fmla="*/ 18 w 46"/>
                  <a:gd name="T9" fmla="*/ 0 h 215"/>
                  <a:gd name="T10" fmla="*/ 18 w 46"/>
                  <a:gd name="T11" fmla="*/ 0 h 215"/>
                  <a:gd name="T12" fmla="*/ 45 w 46"/>
                  <a:gd name="T13" fmla="*/ 18 h 215"/>
                  <a:gd name="T14" fmla="*/ 45 w 46"/>
                  <a:gd name="T15" fmla="*/ 214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15">
                    <a:moveTo>
                      <a:pt x="45" y="214"/>
                    </a:moveTo>
                    <a:lnTo>
                      <a:pt x="45" y="214"/>
                    </a:lnTo>
                    <a:cubicBezTo>
                      <a:pt x="0" y="214"/>
                      <a:pt x="0" y="214"/>
                      <a:pt x="0" y="21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9"/>
                      <a:pt x="9" y="0"/>
                      <a:pt x="18" y="0"/>
                    </a:cubicBezTo>
                    <a:lnTo>
                      <a:pt x="18" y="0"/>
                    </a:lnTo>
                    <a:cubicBezTo>
                      <a:pt x="36" y="0"/>
                      <a:pt x="45" y="9"/>
                      <a:pt x="45" y="18"/>
                    </a:cubicBezTo>
                    <a:lnTo>
                      <a:pt x="45" y="21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" name="Freeform 236">
                <a:extLst>
                  <a:ext uri="{FF2B5EF4-FFF2-40B4-BE49-F238E27FC236}">
                    <a16:creationId xmlns:a16="http://schemas.microsoft.com/office/drawing/2014/main" id="{F1E2BCCD-1FA1-B844-B229-B0CA133F94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60817" y="10201752"/>
                <a:ext cx="48994" cy="142083"/>
              </a:xfrm>
              <a:custGeom>
                <a:avLst/>
                <a:gdLst>
                  <a:gd name="T0" fmla="*/ 45 w 46"/>
                  <a:gd name="T1" fmla="*/ 125 h 126"/>
                  <a:gd name="T2" fmla="*/ 0 w 46"/>
                  <a:gd name="T3" fmla="*/ 125 h 126"/>
                  <a:gd name="T4" fmla="*/ 0 w 46"/>
                  <a:gd name="T5" fmla="*/ 0 h 126"/>
                  <a:gd name="T6" fmla="*/ 45 w 46"/>
                  <a:gd name="T7" fmla="*/ 0 h 126"/>
                  <a:gd name="T8" fmla="*/ 45 w 46"/>
                  <a:gd name="T9" fmla="*/ 12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26">
                    <a:moveTo>
                      <a:pt x="45" y="125"/>
                    </a:moveTo>
                    <a:lnTo>
                      <a:pt x="0" y="125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45" y="12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" name="Freeform 237">
                <a:extLst>
                  <a:ext uri="{FF2B5EF4-FFF2-40B4-BE49-F238E27FC236}">
                    <a16:creationId xmlns:a16="http://schemas.microsoft.com/office/drawing/2014/main" id="{DE483F3D-D7EE-6341-A65D-A94D9E465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0749" y="10319337"/>
                <a:ext cx="548730" cy="347857"/>
              </a:xfrm>
              <a:custGeom>
                <a:avLst/>
                <a:gdLst>
                  <a:gd name="T0" fmla="*/ 45 w 493"/>
                  <a:gd name="T1" fmla="*/ 0 h 314"/>
                  <a:gd name="T2" fmla="*/ 45 w 493"/>
                  <a:gd name="T3" fmla="*/ 0 h 314"/>
                  <a:gd name="T4" fmla="*/ 45 w 493"/>
                  <a:gd name="T5" fmla="*/ 45 h 314"/>
                  <a:gd name="T6" fmla="*/ 447 w 493"/>
                  <a:gd name="T7" fmla="*/ 45 h 314"/>
                  <a:gd name="T8" fmla="*/ 447 w 493"/>
                  <a:gd name="T9" fmla="*/ 268 h 314"/>
                  <a:gd name="T10" fmla="*/ 447 w 493"/>
                  <a:gd name="T11" fmla="*/ 268 h 314"/>
                  <a:gd name="T12" fmla="*/ 45 w 493"/>
                  <a:gd name="T13" fmla="*/ 268 h 314"/>
                  <a:gd name="T14" fmla="*/ 45 w 493"/>
                  <a:gd name="T15" fmla="*/ 81 h 314"/>
                  <a:gd name="T16" fmla="*/ 18 w 493"/>
                  <a:gd name="T17" fmla="*/ 63 h 314"/>
                  <a:gd name="T18" fmla="*/ 18 w 493"/>
                  <a:gd name="T19" fmla="*/ 63 h 314"/>
                  <a:gd name="T20" fmla="*/ 0 w 493"/>
                  <a:gd name="T21" fmla="*/ 81 h 314"/>
                  <a:gd name="T22" fmla="*/ 0 w 493"/>
                  <a:gd name="T23" fmla="*/ 268 h 314"/>
                  <a:gd name="T24" fmla="*/ 45 w 493"/>
                  <a:gd name="T25" fmla="*/ 313 h 314"/>
                  <a:gd name="T26" fmla="*/ 447 w 493"/>
                  <a:gd name="T27" fmla="*/ 313 h 314"/>
                  <a:gd name="T28" fmla="*/ 492 w 493"/>
                  <a:gd name="T29" fmla="*/ 268 h 314"/>
                  <a:gd name="T30" fmla="*/ 492 w 493"/>
                  <a:gd name="T31" fmla="*/ 0 h 314"/>
                  <a:gd name="T32" fmla="*/ 45 w 493"/>
                  <a:gd name="T33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3" h="314">
                    <a:moveTo>
                      <a:pt x="45" y="0"/>
                    </a:moveTo>
                    <a:lnTo>
                      <a:pt x="45" y="0"/>
                    </a:lnTo>
                    <a:cubicBezTo>
                      <a:pt x="45" y="45"/>
                      <a:pt x="45" y="45"/>
                      <a:pt x="45" y="45"/>
                    </a:cubicBezTo>
                    <a:cubicBezTo>
                      <a:pt x="447" y="45"/>
                      <a:pt x="447" y="45"/>
                      <a:pt x="447" y="45"/>
                    </a:cubicBezTo>
                    <a:cubicBezTo>
                      <a:pt x="447" y="268"/>
                      <a:pt x="447" y="268"/>
                      <a:pt x="447" y="268"/>
                    </a:cubicBezTo>
                    <a:lnTo>
                      <a:pt x="447" y="268"/>
                    </a:lnTo>
                    <a:cubicBezTo>
                      <a:pt x="45" y="268"/>
                      <a:pt x="45" y="268"/>
                      <a:pt x="45" y="268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72"/>
                      <a:pt x="36" y="63"/>
                      <a:pt x="18" y="63"/>
                    </a:cubicBezTo>
                    <a:lnTo>
                      <a:pt x="18" y="63"/>
                    </a:lnTo>
                    <a:cubicBezTo>
                      <a:pt x="10" y="63"/>
                      <a:pt x="0" y="72"/>
                      <a:pt x="0" y="81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0" y="295"/>
                      <a:pt x="18" y="313"/>
                      <a:pt x="45" y="313"/>
                    </a:cubicBezTo>
                    <a:cubicBezTo>
                      <a:pt x="447" y="313"/>
                      <a:pt x="447" y="313"/>
                      <a:pt x="447" y="313"/>
                    </a:cubicBezTo>
                    <a:cubicBezTo>
                      <a:pt x="474" y="313"/>
                      <a:pt x="492" y="295"/>
                      <a:pt x="492" y="268"/>
                    </a:cubicBezTo>
                    <a:cubicBezTo>
                      <a:pt x="492" y="0"/>
                      <a:pt x="492" y="0"/>
                      <a:pt x="492" y="0"/>
                    </a:cubicBezTo>
                    <a:lnTo>
                      <a:pt x="45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Freeform 238">
                <a:extLst>
                  <a:ext uri="{FF2B5EF4-FFF2-40B4-BE49-F238E27FC236}">
                    <a16:creationId xmlns:a16="http://schemas.microsoft.com/office/drawing/2014/main" id="{CDEA0B83-1CBD-EC48-9F1C-B246FCF2D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52158" y="10182155"/>
                <a:ext cx="676114" cy="191077"/>
              </a:xfrm>
              <a:custGeom>
                <a:avLst/>
                <a:gdLst>
                  <a:gd name="T0" fmla="*/ 545 w 609"/>
                  <a:gd name="T1" fmla="*/ 170 h 171"/>
                  <a:gd name="T2" fmla="*/ 545 w 609"/>
                  <a:gd name="T3" fmla="*/ 170 h 171"/>
                  <a:gd name="T4" fmla="*/ 72 w 609"/>
                  <a:gd name="T5" fmla="*/ 170 h 171"/>
                  <a:gd name="T6" fmla="*/ 0 w 609"/>
                  <a:gd name="T7" fmla="*/ 99 h 171"/>
                  <a:gd name="T8" fmla="*/ 0 w 609"/>
                  <a:gd name="T9" fmla="*/ 63 h 171"/>
                  <a:gd name="T10" fmla="*/ 72 w 609"/>
                  <a:gd name="T11" fmla="*/ 0 h 171"/>
                  <a:gd name="T12" fmla="*/ 545 w 609"/>
                  <a:gd name="T13" fmla="*/ 0 h 171"/>
                  <a:gd name="T14" fmla="*/ 608 w 609"/>
                  <a:gd name="T15" fmla="*/ 63 h 171"/>
                  <a:gd name="T16" fmla="*/ 608 w 609"/>
                  <a:gd name="T17" fmla="*/ 99 h 171"/>
                  <a:gd name="T18" fmla="*/ 545 w 609"/>
                  <a:gd name="T19" fmla="*/ 170 h 171"/>
                  <a:gd name="T20" fmla="*/ 72 w 609"/>
                  <a:gd name="T21" fmla="*/ 45 h 171"/>
                  <a:gd name="T22" fmla="*/ 72 w 609"/>
                  <a:gd name="T23" fmla="*/ 45 h 171"/>
                  <a:gd name="T24" fmla="*/ 54 w 609"/>
                  <a:gd name="T25" fmla="*/ 63 h 171"/>
                  <a:gd name="T26" fmla="*/ 54 w 609"/>
                  <a:gd name="T27" fmla="*/ 99 h 171"/>
                  <a:gd name="T28" fmla="*/ 72 w 609"/>
                  <a:gd name="T29" fmla="*/ 125 h 171"/>
                  <a:gd name="T30" fmla="*/ 545 w 609"/>
                  <a:gd name="T31" fmla="*/ 125 h 171"/>
                  <a:gd name="T32" fmla="*/ 563 w 609"/>
                  <a:gd name="T33" fmla="*/ 99 h 171"/>
                  <a:gd name="T34" fmla="*/ 563 w 609"/>
                  <a:gd name="T35" fmla="*/ 63 h 171"/>
                  <a:gd name="T36" fmla="*/ 545 w 609"/>
                  <a:gd name="T37" fmla="*/ 45 h 171"/>
                  <a:gd name="T38" fmla="*/ 72 w 609"/>
                  <a:gd name="T39" fmla="*/ 4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171">
                    <a:moveTo>
                      <a:pt x="545" y="170"/>
                    </a:moveTo>
                    <a:lnTo>
                      <a:pt x="545" y="170"/>
                    </a:lnTo>
                    <a:cubicBezTo>
                      <a:pt x="72" y="170"/>
                      <a:pt x="72" y="170"/>
                      <a:pt x="72" y="170"/>
                    </a:cubicBezTo>
                    <a:cubicBezTo>
                      <a:pt x="36" y="170"/>
                      <a:pt x="0" y="143"/>
                      <a:pt x="0" y="99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7"/>
                      <a:pt x="36" y="0"/>
                      <a:pt x="72" y="0"/>
                    </a:cubicBezTo>
                    <a:cubicBezTo>
                      <a:pt x="545" y="0"/>
                      <a:pt x="545" y="0"/>
                      <a:pt x="545" y="0"/>
                    </a:cubicBezTo>
                    <a:cubicBezTo>
                      <a:pt x="581" y="0"/>
                      <a:pt x="608" y="27"/>
                      <a:pt x="608" y="63"/>
                    </a:cubicBezTo>
                    <a:cubicBezTo>
                      <a:pt x="608" y="99"/>
                      <a:pt x="608" y="99"/>
                      <a:pt x="608" y="99"/>
                    </a:cubicBezTo>
                    <a:cubicBezTo>
                      <a:pt x="608" y="143"/>
                      <a:pt x="581" y="170"/>
                      <a:pt x="545" y="170"/>
                    </a:cubicBezTo>
                    <a:close/>
                    <a:moveTo>
                      <a:pt x="72" y="45"/>
                    </a:moveTo>
                    <a:lnTo>
                      <a:pt x="72" y="45"/>
                    </a:lnTo>
                    <a:cubicBezTo>
                      <a:pt x="62" y="45"/>
                      <a:pt x="54" y="54"/>
                      <a:pt x="54" y="63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116"/>
                      <a:pt x="62" y="125"/>
                      <a:pt x="72" y="125"/>
                    </a:cubicBezTo>
                    <a:cubicBezTo>
                      <a:pt x="545" y="125"/>
                      <a:pt x="545" y="125"/>
                      <a:pt x="545" y="125"/>
                    </a:cubicBezTo>
                    <a:cubicBezTo>
                      <a:pt x="554" y="125"/>
                      <a:pt x="563" y="116"/>
                      <a:pt x="563" y="99"/>
                    </a:cubicBezTo>
                    <a:cubicBezTo>
                      <a:pt x="563" y="63"/>
                      <a:pt x="563" y="63"/>
                      <a:pt x="563" y="63"/>
                    </a:cubicBezTo>
                    <a:cubicBezTo>
                      <a:pt x="563" y="54"/>
                      <a:pt x="554" y="45"/>
                      <a:pt x="545" y="45"/>
                    </a:cubicBez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16B3CF0-2BC9-8C49-923C-A5234758B158}"/>
              </a:ext>
            </a:extLst>
          </p:cNvPr>
          <p:cNvGrpSpPr/>
          <p:nvPr/>
        </p:nvGrpSpPr>
        <p:grpSpPr>
          <a:xfrm>
            <a:off x="8622712" y="4230065"/>
            <a:ext cx="2583429" cy="1891938"/>
            <a:chOff x="17720224" y="6333089"/>
            <a:chExt cx="5166857" cy="37838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B57F57-D3A6-BC4A-BECE-FFAA612BC906}"/>
                </a:ext>
              </a:extLst>
            </p:cNvPr>
            <p:cNvSpPr/>
            <p:nvPr/>
          </p:nvSpPr>
          <p:spPr>
            <a:xfrm>
              <a:off x="17720224" y="6333089"/>
              <a:ext cx="1349580" cy="134957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1CE232D-DE7C-884A-BF65-F4C772B8EDEA}"/>
                </a:ext>
              </a:extLst>
            </p:cNvPr>
            <p:cNvSpPr/>
            <p:nvPr/>
          </p:nvSpPr>
          <p:spPr>
            <a:xfrm>
              <a:off x="17720224" y="8317214"/>
              <a:ext cx="1349580" cy="13495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entury Gothic" panose="020B0502020202020204" pitchFamily="34" charset="0"/>
              </a:endParaRPr>
            </a:p>
          </p:txBody>
        </p:sp>
        <p:grpSp>
          <p:nvGrpSpPr>
            <p:cNvPr id="24" name="Grupo 298">
              <a:extLst>
                <a:ext uri="{FF2B5EF4-FFF2-40B4-BE49-F238E27FC236}">
                  <a16:creationId xmlns:a16="http://schemas.microsoft.com/office/drawing/2014/main" id="{CB0DB633-3CE6-014B-A589-59769B58ED14}"/>
                </a:ext>
              </a:extLst>
            </p:cNvPr>
            <p:cNvGrpSpPr/>
            <p:nvPr/>
          </p:nvGrpSpPr>
          <p:grpSpPr>
            <a:xfrm>
              <a:off x="19317278" y="6336764"/>
              <a:ext cx="3569803" cy="1780904"/>
              <a:chOff x="4247967" y="10692157"/>
              <a:chExt cx="4236804" cy="1780904"/>
            </a:xfrm>
          </p:grpSpPr>
          <p:sp>
            <p:nvSpPr>
              <p:cNvPr id="25" name="CuadroTexto 395">
                <a:extLst>
                  <a:ext uri="{FF2B5EF4-FFF2-40B4-BE49-F238E27FC236}">
                    <a16:creationId xmlns:a16="http://schemas.microsoft.com/office/drawing/2014/main" id="{4135F110-A6BC-E04D-8116-1DB7FB520DBC}"/>
                  </a:ext>
                </a:extLst>
              </p:cNvPr>
              <p:cNvSpPr txBox="1"/>
              <p:nvPr/>
            </p:nvSpPr>
            <p:spPr>
              <a:xfrm flipH="1">
                <a:off x="4263265" y="10692157"/>
                <a:ext cx="2382674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Develop</a:t>
                </a:r>
              </a:p>
            </p:txBody>
          </p:sp>
          <p:sp>
            <p:nvSpPr>
              <p:cNvPr id="26" name="Rectangle 40">
                <a:extLst>
                  <a:ext uri="{FF2B5EF4-FFF2-40B4-BE49-F238E27FC236}">
                    <a16:creationId xmlns:a16="http://schemas.microsoft.com/office/drawing/2014/main" id="{405B2209-F62C-6149-8DB1-C78FFF4F2739}"/>
                  </a:ext>
                </a:extLst>
              </p:cNvPr>
              <p:cNvSpPr/>
              <p:nvPr/>
            </p:nvSpPr>
            <p:spPr>
              <a:xfrm>
                <a:off x="4247967" y="11180399"/>
                <a:ext cx="4236804" cy="1292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</a:t>
                </a:r>
              </a:p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as well as the marketing.</a:t>
                </a:r>
              </a:p>
            </p:txBody>
          </p:sp>
        </p:grpSp>
        <p:grpSp>
          <p:nvGrpSpPr>
            <p:cNvPr id="27" name="Grupo 304">
              <a:extLst>
                <a:ext uri="{FF2B5EF4-FFF2-40B4-BE49-F238E27FC236}">
                  <a16:creationId xmlns:a16="http://schemas.microsoft.com/office/drawing/2014/main" id="{3F3B5A68-C27B-1744-AF51-16FADFBCE654}"/>
                </a:ext>
              </a:extLst>
            </p:cNvPr>
            <p:cNvGrpSpPr/>
            <p:nvPr/>
          </p:nvGrpSpPr>
          <p:grpSpPr>
            <a:xfrm>
              <a:off x="19313334" y="8336059"/>
              <a:ext cx="3569803" cy="1780904"/>
              <a:chOff x="4247967" y="10692157"/>
              <a:chExt cx="4236804" cy="1780904"/>
            </a:xfrm>
          </p:grpSpPr>
          <p:sp>
            <p:nvSpPr>
              <p:cNvPr id="28" name="CuadroTexto 395">
                <a:extLst>
                  <a:ext uri="{FF2B5EF4-FFF2-40B4-BE49-F238E27FC236}">
                    <a16:creationId xmlns:a16="http://schemas.microsoft.com/office/drawing/2014/main" id="{03EDCA85-E4F9-7C40-8A75-7070C5B159F5}"/>
                  </a:ext>
                </a:extLst>
              </p:cNvPr>
              <p:cNvSpPr txBox="1"/>
              <p:nvPr/>
            </p:nvSpPr>
            <p:spPr>
              <a:xfrm flipH="1">
                <a:off x="4263265" y="10692157"/>
                <a:ext cx="2382674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Identify</a:t>
                </a:r>
              </a:p>
            </p:txBody>
          </p:sp>
          <p:sp>
            <p:nvSpPr>
              <p:cNvPr id="29" name="Rectangle 40">
                <a:extLst>
                  <a:ext uri="{FF2B5EF4-FFF2-40B4-BE49-F238E27FC236}">
                    <a16:creationId xmlns:a16="http://schemas.microsoft.com/office/drawing/2014/main" id="{B7819C6D-EAF4-3343-863F-83E3B491C8B7}"/>
                  </a:ext>
                </a:extLst>
              </p:cNvPr>
              <p:cNvSpPr/>
              <p:nvPr/>
            </p:nvSpPr>
            <p:spPr>
              <a:xfrm>
                <a:off x="4247967" y="11180399"/>
                <a:ext cx="4236804" cy="1292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</a:t>
                </a:r>
              </a:p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as well as the marketing.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B7B6284-FE7C-324F-A028-1B55D8FFA3B8}"/>
                </a:ext>
              </a:extLst>
            </p:cNvPr>
            <p:cNvGrpSpPr/>
            <p:nvPr/>
          </p:nvGrpSpPr>
          <p:grpSpPr>
            <a:xfrm>
              <a:off x="18067315" y="8780580"/>
              <a:ext cx="671944" cy="511479"/>
              <a:chOff x="25280541" y="11768738"/>
              <a:chExt cx="828574" cy="630705"/>
            </a:xfrm>
            <a:solidFill>
              <a:schemeClr val="bg1"/>
            </a:solidFill>
          </p:grpSpPr>
          <p:sp>
            <p:nvSpPr>
              <p:cNvPr id="46" name="Freeform 200">
                <a:extLst>
                  <a:ext uri="{FF2B5EF4-FFF2-40B4-BE49-F238E27FC236}">
                    <a16:creationId xmlns:a16="http://schemas.microsoft.com/office/drawing/2014/main" id="{693A66B5-048F-754A-ABC5-69DB4FA6B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008" y="11991340"/>
                <a:ext cx="742007" cy="74200"/>
              </a:xfrm>
              <a:custGeom>
                <a:avLst/>
                <a:gdLst>
                  <a:gd name="T0" fmla="*/ 526 w 527"/>
                  <a:gd name="T1" fmla="*/ 53 h 54"/>
                  <a:gd name="T2" fmla="*/ 0 w 527"/>
                  <a:gd name="T3" fmla="*/ 53 h 54"/>
                  <a:gd name="T4" fmla="*/ 0 w 527"/>
                  <a:gd name="T5" fmla="*/ 0 h 54"/>
                  <a:gd name="T6" fmla="*/ 526 w 527"/>
                  <a:gd name="T7" fmla="*/ 0 h 54"/>
                  <a:gd name="T8" fmla="*/ 526 w 527"/>
                  <a:gd name="T9" fmla="*/ 5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54">
                    <a:moveTo>
                      <a:pt x="526" y="53"/>
                    </a:moveTo>
                    <a:lnTo>
                      <a:pt x="0" y="53"/>
                    </a:lnTo>
                    <a:lnTo>
                      <a:pt x="0" y="0"/>
                    </a:lnTo>
                    <a:lnTo>
                      <a:pt x="526" y="0"/>
                    </a:lnTo>
                    <a:lnTo>
                      <a:pt x="526" y="53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Freeform 201">
                <a:extLst>
                  <a:ext uri="{FF2B5EF4-FFF2-40B4-BE49-F238E27FC236}">
                    <a16:creationId xmlns:a16="http://schemas.microsoft.com/office/drawing/2014/main" id="{AC1330E2-1DF8-4248-9C55-1524F1961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04208" y="12195390"/>
                <a:ext cx="160768" cy="61834"/>
              </a:xfrm>
              <a:custGeom>
                <a:avLst/>
                <a:gdLst>
                  <a:gd name="T0" fmla="*/ 87 w 115"/>
                  <a:gd name="T1" fmla="*/ 44 h 45"/>
                  <a:gd name="T2" fmla="*/ 87 w 115"/>
                  <a:gd name="T3" fmla="*/ 44 h 45"/>
                  <a:gd name="T4" fmla="*/ 26 w 115"/>
                  <a:gd name="T5" fmla="*/ 44 h 45"/>
                  <a:gd name="T6" fmla="*/ 0 w 115"/>
                  <a:gd name="T7" fmla="*/ 27 h 45"/>
                  <a:gd name="T8" fmla="*/ 0 w 115"/>
                  <a:gd name="T9" fmla="*/ 27 h 45"/>
                  <a:gd name="T10" fmla="*/ 26 w 115"/>
                  <a:gd name="T11" fmla="*/ 0 h 45"/>
                  <a:gd name="T12" fmla="*/ 87 w 115"/>
                  <a:gd name="T13" fmla="*/ 0 h 45"/>
                  <a:gd name="T14" fmla="*/ 114 w 115"/>
                  <a:gd name="T15" fmla="*/ 27 h 45"/>
                  <a:gd name="T16" fmla="*/ 114 w 115"/>
                  <a:gd name="T17" fmla="*/ 27 h 45"/>
                  <a:gd name="T18" fmla="*/ 87 w 115"/>
                  <a:gd name="T19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45">
                    <a:moveTo>
                      <a:pt x="87" y="44"/>
                    </a:moveTo>
                    <a:lnTo>
                      <a:pt x="87" y="44"/>
                    </a:lnTo>
                    <a:cubicBezTo>
                      <a:pt x="26" y="44"/>
                      <a:pt x="26" y="44"/>
                      <a:pt x="26" y="44"/>
                    </a:cubicBezTo>
                    <a:cubicBezTo>
                      <a:pt x="8" y="44"/>
                      <a:pt x="0" y="36"/>
                      <a:pt x="0" y="27"/>
                    </a:cubicBezTo>
                    <a:lnTo>
                      <a:pt x="0" y="27"/>
                    </a:lnTo>
                    <a:cubicBezTo>
                      <a:pt x="0" y="9"/>
                      <a:pt x="8" y="0"/>
                      <a:pt x="26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105" y="0"/>
                      <a:pt x="114" y="9"/>
                      <a:pt x="114" y="27"/>
                    </a:cubicBezTo>
                    <a:lnTo>
                      <a:pt x="114" y="27"/>
                    </a:lnTo>
                    <a:cubicBezTo>
                      <a:pt x="114" y="36"/>
                      <a:pt x="105" y="44"/>
                      <a:pt x="87" y="4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8" name="Freeform 202">
                <a:extLst>
                  <a:ext uri="{FF2B5EF4-FFF2-40B4-BE49-F238E27FC236}">
                    <a16:creationId xmlns:a16="http://schemas.microsoft.com/office/drawing/2014/main" id="{4C0EF4C2-56C5-E846-B741-62B8E44BA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0541" y="11768738"/>
                <a:ext cx="828574" cy="630705"/>
              </a:xfrm>
              <a:custGeom>
                <a:avLst/>
                <a:gdLst>
                  <a:gd name="T0" fmla="*/ 500 w 589"/>
                  <a:gd name="T1" fmla="*/ 448 h 449"/>
                  <a:gd name="T2" fmla="*/ 500 w 589"/>
                  <a:gd name="T3" fmla="*/ 448 h 449"/>
                  <a:gd name="T4" fmla="*/ 88 w 589"/>
                  <a:gd name="T5" fmla="*/ 448 h 449"/>
                  <a:gd name="T6" fmla="*/ 0 w 589"/>
                  <a:gd name="T7" fmla="*/ 360 h 449"/>
                  <a:gd name="T8" fmla="*/ 0 w 589"/>
                  <a:gd name="T9" fmla="*/ 88 h 449"/>
                  <a:gd name="T10" fmla="*/ 88 w 589"/>
                  <a:gd name="T11" fmla="*/ 0 h 449"/>
                  <a:gd name="T12" fmla="*/ 500 w 589"/>
                  <a:gd name="T13" fmla="*/ 0 h 449"/>
                  <a:gd name="T14" fmla="*/ 588 w 589"/>
                  <a:gd name="T15" fmla="*/ 88 h 449"/>
                  <a:gd name="T16" fmla="*/ 588 w 589"/>
                  <a:gd name="T17" fmla="*/ 360 h 449"/>
                  <a:gd name="T18" fmla="*/ 500 w 589"/>
                  <a:gd name="T19" fmla="*/ 448 h 449"/>
                  <a:gd name="T20" fmla="*/ 88 w 589"/>
                  <a:gd name="T21" fmla="*/ 44 h 449"/>
                  <a:gd name="T22" fmla="*/ 88 w 589"/>
                  <a:gd name="T23" fmla="*/ 44 h 449"/>
                  <a:gd name="T24" fmla="*/ 44 w 589"/>
                  <a:gd name="T25" fmla="*/ 88 h 449"/>
                  <a:gd name="T26" fmla="*/ 44 w 589"/>
                  <a:gd name="T27" fmla="*/ 360 h 449"/>
                  <a:gd name="T28" fmla="*/ 88 w 589"/>
                  <a:gd name="T29" fmla="*/ 395 h 449"/>
                  <a:gd name="T30" fmla="*/ 500 w 589"/>
                  <a:gd name="T31" fmla="*/ 395 h 449"/>
                  <a:gd name="T32" fmla="*/ 535 w 589"/>
                  <a:gd name="T33" fmla="*/ 360 h 449"/>
                  <a:gd name="T34" fmla="*/ 535 w 589"/>
                  <a:gd name="T35" fmla="*/ 88 h 449"/>
                  <a:gd name="T36" fmla="*/ 500 w 589"/>
                  <a:gd name="T37" fmla="*/ 44 h 449"/>
                  <a:gd name="T38" fmla="*/ 88 w 589"/>
                  <a:gd name="T39" fmla="*/ 44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9" h="449">
                    <a:moveTo>
                      <a:pt x="500" y="448"/>
                    </a:moveTo>
                    <a:lnTo>
                      <a:pt x="500" y="448"/>
                    </a:lnTo>
                    <a:cubicBezTo>
                      <a:pt x="88" y="448"/>
                      <a:pt x="88" y="448"/>
                      <a:pt x="88" y="448"/>
                    </a:cubicBezTo>
                    <a:cubicBezTo>
                      <a:pt x="44" y="448"/>
                      <a:pt x="0" y="404"/>
                      <a:pt x="0" y="36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35"/>
                      <a:pt x="44" y="0"/>
                      <a:pt x="88" y="0"/>
                    </a:cubicBezTo>
                    <a:cubicBezTo>
                      <a:pt x="500" y="0"/>
                      <a:pt x="500" y="0"/>
                      <a:pt x="500" y="0"/>
                    </a:cubicBezTo>
                    <a:cubicBezTo>
                      <a:pt x="544" y="0"/>
                      <a:pt x="588" y="35"/>
                      <a:pt x="588" y="88"/>
                    </a:cubicBezTo>
                    <a:cubicBezTo>
                      <a:pt x="588" y="360"/>
                      <a:pt x="588" y="360"/>
                      <a:pt x="588" y="360"/>
                    </a:cubicBezTo>
                    <a:cubicBezTo>
                      <a:pt x="588" y="404"/>
                      <a:pt x="544" y="448"/>
                      <a:pt x="500" y="448"/>
                    </a:cubicBezTo>
                    <a:close/>
                    <a:moveTo>
                      <a:pt x="88" y="44"/>
                    </a:moveTo>
                    <a:lnTo>
                      <a:pt x="88" y="44"/>
                    </a:lnTo>
                    <a:cubicBezTo>
                      <a:pt x="70" y="44"/>
                      <a:pt x="44" y="62"/>
                      <a:pt x="44" y="88"/>
                    </a:cubicBezTo>
                    <a:cubicBezTo>
                      <a:pt x="44" y="360"/>
                      <a:pt x="44" y="360"/>
                      <a:pt x="44" y="360"/>
                    </a:cubicBezTo>
                    <a:cubicBezTo>
                      <a:pt x="44" y="378"/>
                      <a:pt x="70" y="395"/>
                      <a:pt x="88" y="395"/>
                    </a:cubicBezTo>
                    <a:cubicBezTo>
                      <a:pt x="500" y="395"/>
                      <a:pt x="500" y="395"/>
                      <a:pt x="500" y="395"/>
                    </a:cubicBezTo>
                    <a:cubicBezTo>
                      <a:pt x="518" y="395"/>
                      <a:pt x="535" y="378"/>
                      <a:pt x="535" y="360"/>
                    </a:cubicBezTo>
                    <a:cubicBezTo>
                      <a:pt x="535" y="88"/>
                      <a:pt x="535" y="88"/>
                      <a:pt x="535" y="88"/>
                    </a:cubicBezTo>
                    <a:cubicBezTo>
                      <a:pt x="535" y="62"/>
                      <a:pt x="518" y="44"/>
                      <a:pt x="500" y="44"/>
                    </a:cubicBezTo>
                    <a:lnTo>
                      <a:pt x="88" y="4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B18BBFC-671B-C948-BE2B-94349757DE28}"/>
                </a:ext>
              </a:extLst>
            </p:cNvPr>
            <p:cNvGrpSpPr/>
            <p:nvPr/>
          </p:nvGrpSpPr>
          <p:grpSpPr>
            <a:xfrm>
              <a:off x="18131814" y="6611645"/>
              <a:ext cx="519070" cy="720344"/>
              <a:chOff x="25416575" y="7032265"/>
              <a:chExt cx="605971" cy="840941"/>
            </a:xfrm>
            <a:solidFill>
              <a:schemeClr val="bg1"/>
            </a:solidFill>
          </p:grpSpPr>
          <p:sp>
            <p:nvSpPr>
              <p:cNvPr id="50" name="Freeform 203">
                <a:extLst>
                  <a:ext uri="{FF2B5EF4-FFF2-40B4-BE49-F238E27FC236}">
                    <a16:creationId xmlns:a16="http://schemas.microsoft.com/office/drawing/2014/main" id="{2B9BDC71-4F3E-8345-A4EF-E2509895A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15510" y="7681519"/>
                <a:ext cx="457570" cy="49467"/>
              </a:xfrm>
              <a:custGeom>
                <a:avLst/>
                <a:gdLst>
                  <a:gd name="T0" fmla="*/ 325 w 326"/>
                  <a:gd name="T1" fmla="*/ 35 h 36"/>
                  <a:gd name="T2" fmla="*/ 325 w 326"/>
                  <a:gd name="T3" fmla="*/ 35 h 36"/>
                  <a:gd name="T4" fmla="*/ 18 w 326"/>
                  <a:gd name="T5" fmla="*/ 35 h 36"/>
                  <a:gd name="T6" fmla="*/ 0 w 326"/>
                  <a:gd name="T7" fmla="*/ 18 h 36"/>
                  <a:gd name="T8" fmla="*/ 0 w 326"/>
                  <a:gd name="T9" fmla="*/ 18 h 36"/>
                  <a:gd name="T10" fmla="*/ 18 w 326"/>
                  <a:gd name="T11" fmla="*/ 0 h 36"/>
                  <a:gd name="T12" fmla="*/ 325 w 326"/>
                  <a:gd name="T13" fmla="*/ 0 h 36"/>
                  <a:gd name="T14" fmla="*/ 325 w 326"/>
                  <a:gd name="T15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6" h="36">
                    <a:moveTo>
                      <a:pt x="325" y="35"/>
                    </a:moveTo>
                    <a:lnTo>
                      <a:pt x="325" y="35"/>
                    </a:lnTo>
                    <a:cubicBezTo>
                      <a:pt x="18" y="35"/>
                      <a:pt x="18" y="35"/>
                      <a:pt x="18" y="35"/>
                    </a:cubicBezTo>
                    <a:cubicBezTo>
                      <a:pt x="9" y="35"/>
                      <a:pt x="0" y="27"/>
                      <a:pt x="0" y="18"/>
                    </a:cubicBezTo>
                    <a:lnTo>
                      <a:pt x="0" y="18"/>
                    </a:lnTo>
                    <a:cubicBezTo>
                      <a:pt x="0" y="9"/>
                      <a:pt x="9" y="0"/>
                      <a:pt x="18" y="0"/>
                    </a:cubicBezTo>
                    <a:cubicBezTo>
                      <a:pt x="325" y="0"/>
                      <a:pt x="325" y="0"/>
                      <a:pt x="325" y="0"/>
                    </a:cubicBezTo>
                    <a:lnTo>
                      <a:pt x="325" y="35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Freeform 204">
                <a:extLst>
                  <a:ext uri="{FF2B5EF4-FFF2-40B4-BE49-F238E27FC236}">
                    <a16:creationId xmlns:a16="http://schemas.microsoft.com/office/drawing/2014/main" id="{38D99350-25BC-BE40-A302-930575F75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16575" y="7193033"/>
                <a:ext cx="605971" cy="680173"/>
              </a:xfrm>
              <a:custGeom>
                <a:avLst/>
                <a:gdLst>
                  <a:gd name="T0" fmla="*/ 325 w 431"/>
                  <a:gd name="T1" fmla="*/ 483 h 484"/>
                  <a:gd name="T2" fmla="*/ 325 w 431"/>
                  <a:gd name="T3" fmla="*/ 483 h 484"/>
                  <a:gd name="T4" fmla="*/ 97 w 431"/>
                  <a:gd name="T5" fmla="*/ 483 h 484"/>
                  <a:gd name="T6" fmla="*/ 27 w 431"/>
                  <a:gd name="T7" fmla="*/ 457 h 484"/>
                  <a:gd name="T8" fmla="*/ 0 w 431"/>
                  <a:gd name="T9" fmla="*/ 378 h 484"/>
                  <a:gd name="T10" fmla="*/ 18 w 431"/>
                  <a:gd name="T11" fmla="*/ 70 h 484"/>
                  <a:gd name="T12" fmla="*/ 97 w 431"/>
                  <a:gd name="T13" fmla="*/ 0 h 484"/>
                  <a:gd name="T14" fmla="*/ 334 w 431"/>
                  <a:gd name="T15" fmla="*/ 0 h 484"/>
                  <a:gd name="T16" fmla="*/ 404 w 431"/>
                  <a:gd name="T17" fmla="*/ 70 h 484"/>
                  <a:gd name="T18" fmla="*/ 430 w 431"/>
                  <a:gd name="T19" fmla="*/ 378 h 484"/>
                  <a:gd name="T20" fmla="*/ 404 w 431"/>
                  <a:gd name="T21" fmla="*/ 457 h 484"/>
                  <a:gd name="T22" fmla="*/ 325 w 431"/>
                  <a:gd name="T23" fmla="*/ 483 h 484"/>
                  <a:gd name="T24" fmla="*/ 97 w 431"/>
                  <a:gd name="T25" fmla="*/ 44 h 484"/>
                  <a:gd name="T26" fmla="*/ 97 w 431"/>
                  <a:gd name="T27" fmla="*/ 44 h 484"/>
                  <a:gd name="T28" fmla="*/ 70 w 431"/>
                  <a:gd name="T29" fmla="*/ 70 h 484"/>
                  <a:gd name="T30" fmla="*/ 53 w 431"/>
                  <a:gd name="T31" fmla="*/ 386 h 484"/>
                  <a:gd name="T32" fmla="*/ 62 w 431"/>
                  <a:gd name="T33" fmla="*/ 422 h 484"/>
                  <a:gd name="T34" fmla="*/ 97 w 431"/>
                  <a:gd name="T35" fmla="*/ 439 h 484"/>
                  <a:gd name="T36" fmla="*/ 325 w 431"/>
                  <a:gd name="T37" fmla="*/ 439 h 484"/>
                  <a:gd name="T38" fmla="*/ 369 w 431"/>
                  <a:gd name="T39" fmla="*/ 422 h 484"/>
                  <a:gd name="T40" fmla="*/ 378 w 431"/>
                  <a:gd name="T41" fmla="*/ 386 h 484"/>
                  <a:gd name="T42" fmla="*/ 360 w 431"/>
                  <a:gd name="T43" fmla="*/ 70 h 484"/>
                  <a:gd name="T44" fmla="*/ 334 w 431"/>
                  <a:gd name="T45" fmla="*/ 44 h 484"/>
                  <a:gd name="T46" fmla="*/ 97 w 431"/>
                  <a:gd name="T47" fmla="*/ 44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31" h="484">
                    <a:moveTo>
                      <a:pt x="325" y="483"/>
                    </a:moveTo>
                    <a:lnTo>
                      <a:pt x="325" y="483"/>
                    </a:lnTo>
                    <a:cubicBezTo>
                      <a:pt x="97" y="483"/>
                      <a:pt x="97" y="483"/>
                      <a:pt x="97" y="483"/>
                    </a:cubicBezTo>
                    <a:cubicBezTo>
                      <a:pt x="70" y="483"/>
                      <a:pt x="44" y="474"/>
                      <a:pt x="27" y="457"/>
                    </a:cubicBezTo>
                    <a:cubicBezTo>
                      <a:pt x="9" y="430"/>
                      <a:pt x="0" y="404"/>
                      <a:pt x="0" y="378"/>
                    </a:cubicBezTo>
                    <a:cubicBezTo>
                      <a:pt x="18" y="70"/>
                      <a:pt x="18" y="70"/>
                      <a:pt x="18" y="70"/>
                    </a:cubicBezTo>
                    <a:cubicBezTo>
                      <a:pt x="27" y="27"/>
                      <a:pt x="53" y="0"/>
                      <a:pt x="97" y="0"/>
                    </a:cubicBezTo>
                    <a:cubicBezTo>
                      <a:pt x="334" y="0"/>
                      <a:pt x="334" y="0"/>
                      <a:pt x="334" y="0"/>
                    </a:cubicBezTo>
                    <a:cubicBezTo>
                      <a:pt x="378" y="0"/>
                      <a:pt x="404" y="27"/>
                      <a:pt x="404" y="70"/>
                    </a:cubicBezTo>
                    <a:cubicBezTo>
                      <a:pt x="430" y="378"/>
                      <a:pt x="430" y="378"/>
                      <a:pt x="430" y="378"/>
                    </a:cubicBezTo>
                    <a:cubicBezTo>
                      <a:pt x="430" y="404"/>
                      <a:pt x="422" y="430"/>
                      <a:pt x="404" y="457"/>
                    </a:cubicBezTo>
                    <a:cubicBezTo>
                      <a:pt x="378" y="474"/>
                      <a:pt x="360" y="483"/>
                      <a:pt x="325" y="483"/>
                    </a:cubicBezTo>
                    <a:close/>
                    <a:moveTo>
                      <a:pt x="97" y="44"/>
                    </a:moveTo>
                    <a:lnTo>
                      <a:pt x="97" y="44"/>
                    </a:lnTo>
                    <a:cubicBezTo>
                      <a:pt x="79" y="44"/>
                      <a:pt x="70" y="62"/>
                      <a:pt x="70" y="70"/>
                    </a:cubicBezTo>
                    <a:cubicBezTo>
                      <a:pt x="53" y="386"/>
                      <a:pt x="53" y="386"/>
                      <a:pt x="53" y="386"/>
                    </a:cubicBezTo>
                    <a:cubicBezTo>
                      <a:pt x="53" y="395"/>
                      <a:pt x="53" y="413"/>
                      <a:pt x="62" y="422"/>
                    </a:cubicBezTo>
                    <a:cubicBezTo>
                      <a:pt x="70" y="430"/>
                      <a:pt x="88" y="439"/>
                      <a:pt x="97" y="439"/>
                    </a:cubicBezTo>
                    <a:cubicBezTo>
                      <a:pt x="325" y="439"/>
                      <a:pt x="325" y="439"/>
                      <a:pt x="325" y="439"/>
                    </a:cubicBezTo>
                    <a:cubicBezTo>
                      <a:pt x="343" y="439"/>
                      <a:pt x="360" y="430"/>
                      <a:pt x="369" y="422"/>
                    </a:cubicBezTo>
                    <a:cubicBezTo>
                      <a:pt x="378" y="413"/>
                      <a:pt x="378" y="395"/>
                      <a:pt x="378" y="386"/>
                    </a:cubicBezTo>
                    <a:cubicBezTo>
                      <a:pt x="360" y="70"/>
                      <a:pt x="360" y="70"/>
                      <a:pt x="360" y="70"/>
                    </a:cubicBezTo>
                    <a:cubicBezTo>
                      <a:pt x="360" y="62"/>
                      <a:pt x="351" y="44"/>
                      <a:pt x="334" y="44"/>
                    </a:cubicBezTo>
                    <a:lnTo>
                      <a:pt x="97" y="4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Freeform 205">
                <a:extLst>
                  <a:ext uri="{FF2B5EF4-FFF2-40B4-BE49-F238E27FC236}">
                    <a16:creationId xmlns:a16="http://schemas.microsoft.com/office/drawing/2014/main" id="{F5B03069-02C2-E743-BBE6-74DC61C0E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77344" y="7032265"/>
                <a:ext cx="296803" cy="321536"/>
              </a:xfrm>
              <a:custGeom>
                <a:avLst/>
                <a:gdLst>
                  <a:gd name="T0" fmla="*/ 185 w 212"/>
                  <a:gd name="T1" fmla="*/ 229 h 230"/>
                  <a:gd name="T2" fmla="*/ 185 w 212"/>
                  <a:gd name="T3" fmla="*/ 229 h 230"/>
                  <a:gd name="T4" fmla="*/ 185 w 212"/>
                  <a:gd name="T5" fmla="*/ 229 h 230"/>
                  <a:gd name="T6" fmla="*/ 158 w 212"/>
                  <a:gd name="T7" fmla="*/ 202 h 230"/>
                  <a:gd name="T8" fmla="*/ 158 w 212"/>
                  <a:gd name="T9" fmla="*/ 114 h 230"/>
                  <a:gd name="T10" fmla="*/ 106 w 212"/>
                  <a:gd name="T11" fmla="*/ 53 h 230"/>
                  <a:gd name="T12" fmla="*/ 44 w 212"/>
                  <a:gd name="T13" fmla="*/ 114 h 230"/>
                  <a:gd name="T14" fmla="*/ 44 w 212"/>
                  <a:gd name="T15" fmla="*/ 202 h 230"/>
                  <a:gd name="T16" fmla="*/ 18 w 212"/>
                  <a:gd name="T17" fmla="*/ 229 h 230"/>
                  <a:gd name="T18" fmla="*/ 18 w 212"/>
                  <a:gd name="T19" fmla="*/ 229 h 230"/>
                  <a:gd name="T20" fmla="*/ 0 w 212"/>
                  <a:gd name="T21" fmla="*/ 202 h 230"/>
                  <a:gd name="T22" fmla="*/ 0 w 212"/>
                  <a:gd name="T23" fmla="*/ 114 h 230"/>
                  <a:gd name="T24" fmla="*/ 97 w 212"/>
                  <a:gd name="T25" fmla="*/ 9 h 230"/>
                  <a:gd name="T26" fmla="*/ 211 w 212"/>
                  <a:gd name="T27" fmla="*/ 114 h 230"/>
                  <a:gd name="T28" fmla="*/ 211 w 212"/>
                  <a:gd name="T29" fmla="*/ 202 h 230"/>
                  <a:gd name="T30" fmla="*/ 185 w 212"/>
                  <a:gd name="T31" fmla="*/ 22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2" h="230">
                    <a:moveTo>
                      <a:pt x="185" y="229"/>
                    </a:moveTo>
                    <a:lnTo>
                      <a:pt x="185" y="229"/>
                    </a:lnTo>
                    <a:lnTo>
                      <a:pt x="185" y="229"/>
                    </a:lnTo>
                    <a:cubicBezTo>
                      <a:pt x="176" y="229"/>
                      <a:pt x="158" y="220"/>
                      <a:pt x="158" y="202"/>
                    </a:cubicBezTo>
                    <a:cubicBezTo>
                      <a:pt x="158" y="114"/>
                      <a:pt x="158" y="114"/>
                      <a:pt x="158" y="114"/>
                    </a:cubicBezTo>
                    <a:cubicBezTo>
                      <a:pt x="158" y="79"/>
                      <a:pt x="141" y="53"/>
                      <a:pt x="106" y="53"/>
                    </a:cubicBezTo>
                    <a:cubicBezTo>
                      <a:pt x="71" y="53"/>
                      <a:pt x="44" y="79"/>
                      <a:pt x="44" y="114"/>
                    </a:cubicBezTo>
                    <a:cubicBezTo>
                      <a:pt x="44" y="202"/>
                      <a:pt x="44" y="202"/>
                      <a:pt x="44" y="202"/>
                    </a:cubicBezTo>
                    <a:cubicBezTo>
                      <a:pt x="44" y="220"/>
                      <a:pt x="35" y="229"/>
                      <a:pt x="18" y="229"/>
                    </a:cubicBezTo>
                    <a:lnTo>
                      <a:pt x="18" y="229"/>
                    </a:lnTo>
                    <a:cubicBezTo>
                      <a:pt x="9" y="229"/>
                      <a:pt x="0" y="220"/>
                      <a:pt x="0" y="202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62"/>
                      <a:pt x="35" y="9"/>
                      <a:pt x="97" y="9"/>
                    </a:cubicBezTo>
                    <a:cubicBezTo>
                      <a:pt x="158" y="0"/>
                      <a:pt x="211" y="53"/>
                      <a:pt x="211" y="114"/>
                    </a:cubicBezTo>
                    <a:cubicBezTo>
                      <a:pt x="211" y="202"/>
                      <a:pt x="211" y="202"/>
                      <a:pt x="211" y="202"/>
                    </a:cubicBezTo>
                    <a:cubicBezTo>
                      <a:pt x="211" y="220"/>
                      <a:pt x="194" y="229"/>
                      <a:pt x="185" y="22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s-MX" sz="90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BFAA357-02E3-286A-A545-CCBDF42FF829}"/>
              </a:ext>
            </a:extLst>
          </p:cNvPr>
          <p:cNvSpPr/>
          <p:nvPr/>
        </p:nvSpPr>
        <p:spPr>
          <a:xfrm>
            <a:off x="0" y="0"/>
            <a:ext cx="5690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CDEEA4-DAE1-DB36-0E98-DF9C8B113FF5}"/>
              </a:ext>
            </a:extLst>
          </p:cNvPr>
          <p:cNvSpPr/>
          <p:nvPr/>
        </p:nvSpPr>
        <p:spPr>
          <a:xfrm rot="16200000">
            <a:off x="6096001" y="-5526919"/>
            <a:ext cx="569081" cy="11622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1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5</cp:revision>
  <dcterms:created xsi:type="dcterms:W3CDTF">2022-09-02T21:50:17Z</dcterms:created>
  <dcterms:modified xsi:type="dcterms:W3CDTF">2022-09-13T13:18:44Z</dcterms:modified>
</cp:coreProperties>
</file>