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4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5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2F3750-B4FD-4B48-99FD-1F415C493D7E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046F46-D2B7-4BFF-8953-052E66BBCD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5872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3452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17A80B-3903-0484-553E-3B32237B94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BF2EAE-73C8-EA68-10B8-10D8F01CEE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DCFF59-A314-4C56-BA6F-DAE229B656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28D6C5-956C-3B07-16F2-960C4B14D2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61F69B-D4E9-599B-8848-B93C7C2D7D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286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05C6C4-B213-3981-A0F8-14F6D803A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6179A0-6EBA-C809-673F-32765BAEEE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E8498A-A433-3EF7-A979-F2CC4A75EB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FF5A29-D08F-8BA9-27B7-34387A641F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3EA8C8-8EDB-D3AC-2985-EB4BB9B83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543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7BB5F57-BA9C-F946-14D7-60D503480C2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2C648B9-6D2A-BC2C-0EE7-3D0F4355B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38D446-7D88-FE6D-5D11-B752928607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D98977-4C80-5C02-AE6A-9EE9919024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EB47BE-BC1C-30C8-1EC3-28AA08F696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0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69B61-690D-5432-616D-7E51F2AD2C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106C32-35D1-6200-E244-222C4BDB3B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179347-133D-C327-099C-B8B3A02900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ADF6F3-92E2-E1B6-79E7-74DD865A83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93CCFE-6B6D-B54A-FD22-F1B05EC8B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01499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DD084C-0D2C-0764-DFF5-7E49089F1F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25243F-D1C0-1528-2C7B-44BDC01C17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BDEA4C-4413-B815-AA8D-5BD69E7BD9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A2D320-F0A1-1F7B-82F4-EBB04B9BF4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7D4F71-A27B-F761-D04E-4C6B59A15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772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99DA8-7970-C351-7981-48AD5A831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B35F735-8D1B-1A29-1556-60BC54EA090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4FA6DE-F39B-C3AA-EAF5-A55D808EE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6F936C-FACB-6494-B50F-8A0A2FDA2B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6254B6-1904-E884-4C43-ABEA87E582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1A65889-039A-6A45-DDDA-58D691DC5E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440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5BF211-0C8E-A357-AA55-82065A3ECF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40677E-1603-A869-F97B-2502DA3AE4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EED9610-BB9E-D36E-0A99-FC7D0BDB4B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90C917-6580-9E08-BE4E-335E4AF6079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C8B3A62-95CC-6EE4-95D4-AED06715145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217A68A-D103-5487-9FB9-47C8EF2C1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0766118-8FD4-5306-C3D9-F769854B2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E9F4429-D3CE-D7C3-EEFD-2C03037A7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43758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1E6E62-7A59-21BA-9B48-E027DD251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4589B15-0123-2D03-0930-DCD9B10530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A229A7-1AC0-8454-2E6D-8E6A5F859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42731A8-EC71-B3E6-F4EF-1A009F280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334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C93C3C2-F7A5-BC08-0613-33EB970A5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8BC2C09-6E3D-1249-5C7B-59A937AD22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F72225E-8466-F4C8-7A7B-877B325C7B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0717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3093AD-8060-C414-A5EC-877F021EA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151E0F-EDB7-85B6-EE63-B52283B172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D59F282-60E6-57BC-2643-425D1ACCBC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783E48-61D5-DBD0-5291-FE20F9B1C8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059D0E-77E7-0FF7-9F1C-FCC3BC3FA0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3D1B75E-EF95-98F3-E514-DB4B22743D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03245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ACCEA8-A9CB-6FCB-31D1-404EE7FEC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1C698E7-8796-FF02-ECCE-66249A4F397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C42DBBB-4683-688F-43F3-B050B50526C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050287-0445-433D-05BC-1ED2622338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B5D105E-42DD-710E-F6A8-824AAA95DD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D8A4128-023D-258E-B6CD-D5DC63251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9464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7E1930A-4FE4-4624-8DC2-989284608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B86F01-66E5-8D24-E946-4BF7624BD1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AA9B35-958A-B537-7EC0-3D037ADB4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6072-DD35-4E52-BB78-3A67BA7089D7}" type="datetimeFigureOut">
              <a:rPr lang="en-US" smtClean="0"/>
              <a:t>9/8/2023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27F24A-0D32-7D6E-6EA4-6829F4DF85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4C8F0-426D-B456-1582-B3CBB65455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660B4-FD32-473D-96E7-A7D7D9C1BD5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479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Rectangle 60">
            <a:extLst>
              <a:ext uri="{FF2B5EF4-FFF2-40B4-BE49-F238E27FC236}">
                <a16:creationId xmlns:a16="http://schemas.microsoft.com/office/drawing/2014/main" id="{D26D6DC4-4AF4-5541-9C8C-3EB120ADE9B9}"/>
              </a:ext>
            </a:extLst>
          </p:cNvPr>
          <p:cNvSpPr/>
          <p:nvPr/>
        </p:nvSpPr>
        <p:spPr>
          <a:xfrm>
            <a:off x="4884264" y="1272385"/>
            <a:ext cx="2423470" cy="59210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>
              <a:solidFill>
                <a:schemeClr val="tx2"/>
              </a:solidFill>
              <a:latin typeface="Century Gothic" panose="020B0502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4C9E862E-B256-E349-B23A-E593FD15576E}"/>
              </a:ext>
            </a:extLst>
          </p:cNvPr>
          <p:cNvSpPr txBox="1"/>
          <p:nvPr/>
        </p:nvSpPr>
        <p:spPr>
          <a:xfrm>
            <a:off x="3598206" y="492277"/>
            <a:ext cx="4995589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 Black" panose="020F0502020204030203" pitchFamily="34" charset="0"/>
                <a:cs typeface="Lato Black" panose="020F0502020204030203" pitchFamily="34" charset="0"/>
              </a:rPr>
              <a:t>P.E.S.T ANALYSIS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E10E6DC-D5BB-C142-878B-E9C087D1B37C}"/>
              </a:ext>
            </a:extLst>
          </p:cNvPr>
          <p:cNvGrpSpPr/>
          <p:nvPr/>
        </p:nvGrpSpPr>
        <p:grpSpPr>
          <a:xfrm>
            <a:off x="1813812" y="2102269"/>
            <a:ext cx="2142197" cy="2476362"/>
            <a:chOff x="3862079" y="4453920"/>
            <a:chExt cx="4284394" cy="4952724"/>
          </a:xfrm>
        </p:grpSpPr>
        <p:sp>
          <p:nvSpPr>
            <p:cNvPr id="24" name="Freeform: Shape 3860">
              <a:extLst>
                <a:ext uri="{FF2B5EF4-FFF2-40B4-BE49-F238E27FC236}">
                  <a16:creationId xmlns:a16="http://schemas.microsoft.com/office/drawing/2014/main" id="{4C625EF0-7FE6-1B48-B3A3-94945F726812}"/>
                </a:ext>
              </a:extLst>
            </p:cNvPr>
            <p:cNvSpPr/>
            <p:nvPr/>
          </p:nvSpPr>
          <p:spPr>
            <a:xfrm>
              <a:off x="3862079" y="4453920"/>
              <a:ext cx="4284394" cy="2478575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969" h="561">
                  <a:moveTo>
                    <a:pt x="0" y="280"/>
                  </a:moveTo>
                  <a:lnTo>
                    <a:pt x="485" y="561"/>
                  </a:lnTo>
                  <a:lnTo>
                    <a:pt x="969" y="280"/>
                  </a:lnTo>
                  <a:lnTo>
                    <a:pt x="485" y="0"/>
                  </a:lnTo>
                  <a:close/>
                </a:path>
              </a:pathLst>
            </a:custGeom>
            <a:solidFill>
              <a:srgbClr val="FF9F9F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 b="1" dirty="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5" name="Freeform: Shape 3861">
              <a:extLst>
                <a:ext uri="{FF2B5EF4-FFF2-40B4-BE49-F238E27FC236}">
                  <a16:creationId xmlns:a16="http://schemas.microsoft.com/office/drawing/2014/main" id="{335362ED-3EE9-4945-B5D2-811092E39851}"/>
                </a:ext>
              </a:extLst>
            </p:cNvPr>
            <p:cNvSpPr/>
            <p:nvPr/>
          </p:nvSpPr>
          <p:spPr>
            <a:xfrm>
              <a:off x="3862079" y="5693208"/>
              <a:ext cx="2142197" cy="37134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5" h="840">
                  <a:moveTo>
                    <a:pt x="0" y="0"/>
                  </a:moveTo>
                  <a:lnTo>
                    <a:pt x="0" y="561"/>
                  </a:lnTo>
                  <a:lnTo>
                    <a:pt x="485" y="840"/>
                  </a:lnTo>
                  <a:lnTo>
                    <a:pt x="485" y="281"/>
                  </a:lnTo>
                  <a:close/>
                </a:path>
              </a:pathLst>
            </a:custGeom>
            <a:solidFill>
              <a:srgbClr val="FF6161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 b="1" dirty="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  <p:sp>
          <p:nvSpPr>
            <p:cNvPr id="26" name="Freeform: Shape 3862">
              <a:extLst>
                <a:ext uri="{FF2B5EF4-FFF2-40B4-BE49-F238E27FC236}">
                  <a16:creationId xmlns:a16="http://schemas.microsoft.com/office/drawing/2014/main" id="{5AC9DE3D-5B53-2541-A07B-E9EBF42B3EA6}"/>
                </a:ext>
              </a:extLst>
            </p:cNvPr>
            <p:cNvSpPr/>
            <p:nvPr/>
          </p:nvSpPr>
          <p:spPr>
            <a:xfrm>
              <a:off x="6004288" y="5693208"/>
              <a:ext cx="2137771" cy="3713436"/>
            </a:xfrm>
            <a:custGeom>
              <a:avLst/>
              <a:gdLst/>
              <a:ahLst/>
              <a:cxnLst>
                <a:cxn ang="3cd4">
                  <a:pos x="hc" y="t"/>
                </a:cxn>
                <a:cxn ang="cd2">
                  <a:pos x="l" y="vc"/>
                </a:cxn>
                <a:cxn ang="cd4">
                  <a:pos x="hc" y="b"/>
                </a:cxn>
                <a:cxn ang="0">
                  <a:pos x="r" y="vc"/>
                </a:cxn>
              </a:cxnLst>
              <a:rect l="l" t="t" r="r" b="b"/>
              <a:pathLst>
                <a:path w="484" h="840">
                  <a:moveTo>
                    <a:pt x="484" y="0"/>
                  </a:moveTo>
                  <a:lnTo>
                    <a:pt x="0" y="281"/>
                  </a:lnTo>
                  <a:lnTo>
                    <a:pt x="0" y="840"/>
                  </a:lnTo>
                  <a:lnTo>
                    <a:pt x="484" y="561"/>
                  </a:lnTo>
                  <a:close/>
                </a:path>
              </a:pathLst>
            </a:custGeom>
            <a:solidFill>
              <a:srgbClr val="FFC5C5"/>
            </a:solidFill>
            <a:ln cap="flat">
              <a:noFill/>
              <a:prstDash val="solid"/>
            </a:ln>
          </p:spPr>
          <p:txBody>
            <a:bodyPr vert="horz" wrap="none" lIns="45000" tIns="22500" rIns="45000" bIns="22500" anchor="ctr" anchorCtr="1" compatLnSpc="0"/>
            <a:lstStyle/>
            <a:p>
              <a:pPr hangingPunct="0"/>
              <a:endParaRPr lang="en-US" sz="900" b="1" dirty="0">
                <a:latin typeface="Century Gothic" panose="020B0502020202020204" pitchFamily="34" charset="0"/>
                <a:ea typeface="Arial Unicode MS" pitchFamily="2"/>
                <a:cs typeface="Arial Unicode MS" pitchFamily="2"/>
              </a:endParaRPr>
            </a:p>
          </p:txBody>
        </p:sp>
      </p:grpSp>
      <p:sp>
        <p:nvSpPr>
          <p:cNvPr id="30" name="Freeform: Shape 3860">
            <a:extLst>
              <a:ext uri="{FF2B5EF4-FFF2-40B4-BE49-F238E27FC236}">
                <a16:creationId xmlns:a16="http://schemas.microsoft.com/office/drawing/2014/main" id="{2810D1B0-14AD-7B4F-BF33-04D866076EAB}"/>
              </a:ext>
            </a:extLst>
          </p:cNvPr>
          <p:cNvSpPr/>
          <p:nvPr/>
        </p:nvSpPr>
        <p:spPr>
          <a:xfrm>
            <a:off x="3953802" y="2102269"/>
            <a:ext cx="2142197" cy="123928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69" h="561">
                <a:moveTo>
                  <a:pt x="0" y="280"/>
                </a:moveTo>
                <a:lnTo>
                  <a:pt x="485" y="561"/>
                </a:lnTo>
                <a:lnTo>
                  <a:pt x="969" y="280"/>
                </a:lnTo>
                <a:lnTo>
                  <a:pt x="485" y="0"/>
                </a:lnTo>
                <a:close/>
              </a:path>
            </a:pathLst>
          </a:custGeom>
          <a:solidFill>
            <a:schemeClr val="accent5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1" name="Freeform: Shape 3861">
            <a:extLst>
              <a:ext uri="{FF2B5EF4-FFF2-40B4-BE49-F238E27FC236}">
                <a16:creationId xmlns:a16="http://schemas.microsoft.com/office/drawing/2014/main" id="{BDD360EB-ABBD-4543-9CF7-CB690D239768}"/>
              </a:ext>
            </a:extLst>
          </p:cNvPr>
          <p:cNvSpPr/>
          <p:nvPr/>
        </p:nvSpPr>
        <p:spPr>
          <a:xfrm>
            <a:off x="3953802" y="2721913"/>
            <a:ext cx="1071099" cy="1856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5" h="840">
                <a:moveTo>
                  <a:pt x="0" y="0"/>
                </a:moveTo>
                <a:lnTo>
                  <a:pt x="0" y="561"/>
                </a:lnTo>
                <a:lnTo>
                  <a:pt x="485" y="840"/>
                </a:lnTo>
                <a:lnTo>
                  <a:pt x="485" y="281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2" name="Freeform: Shape 3862">
            <a:extLst>
              <a:ext uri="{FF2B5EF4-FFF2-40B4-BE49-F238E27FC236}">
                <a16:creationId xmlns:a16="http://schemas.microsoft.com/office/drawing/2014/main" id="{AAE804E2-153B-9D41-AFBB-99F276D7F69F}"/>
              </a:ext>
            </a:extLst>
          </p:cNvPr>
          <p:cNvSpPr/>
          <p:nvPr/>
        </p:nvSpPr>
        <p:spPr>
          <a:xfrm>
            <a:off x="5024907" y="2721913"/>
            <a:ext cx="1068886" cy="1856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4" h="840">
                <a:moveTo>
                  <a:pt x="484" y="0"/>
                </a:moveTo>
                <a:lnTo>
                  <a:pt x="0" y="281"/>
                </a:lnTo>
                <a:lnTo>
                  <a:pt x="0" y="840"/>
                </a:lnTo>
                <a:lnTo>
                  <a:pt x="484" y="561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3" name="Freeform: Shape 3860">
            <a:extLst>
              <a:ext uri="{FF2B5EF4-FFF2-40B4-BE49-F238E27FC236}">
                <a16:creationId xmlns:a16="http://schemas.microsoft.com/office/drawing/2014/main" id="{AF6CBF23-9FBF-6C47-B726-D54BD81E248F}"/>
              </a:ext>
            </a:extLst>
          </p:cNvPr>
          <p:cNvSpPr/>
          <p:nvPr/>
        </p:nvSpPr>
        <p:spPr>
          <a:xfrm>
            <a:off x="6093792" y="2102269"/>
            <a:ext cx="2142197" cy="123928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69" h="561">
                <a:moveTo>
                  <a:pt x="0" y="280"/>
                </a:moveTo>
                <a:lnTo>
                  <a:pt x="485" y="561"/>
                </a:lnTo>
                <a:lnTo>
                  <a:pt x="969" y="280"/>
                </a:lnTo>
                <a:lnTo>
                  <a:pt x="485" y="0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4" name="Freeform: Shape 3861">
            <a:extLst>
              <a:ext uri="{FF2B5EF4-FFF2-40B4-BE49-F238E27FC236}">
                <a16:creationId xmlns:a16="http://schemas.microsoft.com/office/drawing/2014/main" id="{BF723F11-836F-764C-BFF1-9ADB08D50828}"/>
              </a:ext>
            </a:extLst>
          </p:cNvPr>
          <p:cNvSpPr/>
          <p:nvPr/>
        </p:nvSpPr>
        <p:spPr>
          <a:xfrm>
            <a:off x="6093792" y="2721913"/>
            <a:ext cx="1071099" cy="1856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5" h="840">
                <a:moveTo>
                  <a:pt x="0" y="0"/>
                </a:moveTo>
                <a:lnTo>
                  <a:pt x="0" y="561"/>
                </a:lnTo>
                <a:lnTo>
                  <a:pt x="485" y="840"/>
                </a:lnTo>
                <a:lnTo>
                  <a:pt x="485" y="281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5" name="Freeform: Shape 3862">
            <a:extLst>
              <a:ext uri="{FF2B5EF4-FFF2-40B4-BE49-F238E27FC236}">
                <a16:creationId xmlns:a16="http://schemas.microsoft.com/office/drawing/2014/main" id="{0107EDEE-32DA-F64B-9B2A-BA75D62B6974}"/>
              </a:ext>
            </a:extLst>
          </p:cNvPr>
          <p:cNvSpPr/>
          <p:nvPr/>
        </p:nvSpPr>
        <p:spPr>
          <a:xfrm>
            <a:off x="7164897" y="2721913"/>
            <a:ext cx="1068886" cy="1856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4" h="840">
                <a:moveTo>
                  <a:pt x="484" y="0"/>
                </a:moveTo>
                <a:lnTo>
                  <a:pt x="0" y="281"/>
                </a:lnTo>
                <a:lnTo>
                  <a:pt x="0" y="840"/>
                </a:lnTo>
                <a:lnTo>
                  <a:pt x="484" y="561"/>
                </a:lnTo>
                <a:close/>
              </a:path>
            </a:pathLst>
          </a:custGeom>
          <a:solidFill>
            <a:schemeClr val="accent3">
              <a:lumMod val="20000"/>
              <a:lumOff val="8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6" name="Freeform: Shape 3860">
            <a:extLst>
              <a:ext uri="{FF2B5EF4-FFF2-40B4-BE49-F238E27FC236}">
                <a16:creationId xmlns:a16="http://schemas.microsoft.com/office/drawing/2014/main" id="{CAF25452-ABBA-8345-9B49-14E74D27AF74}"/>
              </a:ext>
            </a:extLst>
          </p:cNvPr>
          <p:cNvSpPr/>
          <p:nvPr/>
        </p:nvSpPr>
        <p:spPr>
          <a:xfrm>
            <a:off x="8235989" y="2102269"/>
            <a:ext cx="2142197" cy="123928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969" h="561">
                <a:moveTo>
                  <a:pt x="0" y="280"/>
                </a:moveTo>
                <a:lnTo>
                  <a:pt x="485" y="561"/>
                </a:lnTo>
                <a:lnTo>
                  <a:pt x="969" y="280"/>
                </a:lnTo>
                <a:lnTo>
                  <a:pt x="485" y="0"/>
                </a:lnTo>
                <a:close/>
              </a:path>
            </a:pathLst>
          </a:custGeom>
          <a:solidFill>
            <a:schemeClr val="tx2">
              <a:lumMod val="40000"/>
              <a:lumOff val="6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7" name="Freeform: Shape 3861">
            <a:extLst>
              <a:ext uri="{FF2B5EF4-FFF2-40B4-BE49-F238E27FC236}">
                <a16:creationId xmlns:a16="http://schemas.microsoft.com/office/drawing/2014/main" id="{7F63A9B8-E03F-584E-A30D-B6E63FE27CCA}"/>
              </a:ext>
            </a:extLst>
          </p:cNvPr>
          <p:cNvSpPr/>
          <p:nvPr/>
        </p:nvSpPr>
        <p:spPr>
          <a:xfrm>
            <a:off x="8235989" y="2721913"/>
            <a:ext cx="1071099" cy="1856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5" h="840">
                <a:moveTo>
                  <a:pt x="0" y="0"/>
                </a:moveTo>
                <a:lnTo>
                  <a:pt x="0" y="561"/>
                </a:lnTo>
                <a:lnTo>
                  <a:pt x="485" y="840"/>
                </a:lnTo>
                <a:lnTo>
                  <a:pt x="485" y="281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38" name="Freeform: Shape 3862">
            <a:extLst>
              <a:ext uri="{FF2B5EF4-FFF2-40B4-BE49-F238E27FC236}">
                <a16:creationId xmlns:a16="http://schemas.microsoft.com/office/drawing/2014/main" id="{57639EB6-6D83-9A40-BB8B-40A07BD3EA80}"/>
              </a:ext>
            </a:extLst>
          </p:cNvPr>
          <p:cNvSpPr/>
          <p:nvPr/>
        </p:nvSpPr>
        <p:spPr>
          <a:xfrm>
            <a:off x="9307094" y="2721913"/>
            <a:ext cx="1068886" cy="1856718"/>
          </a:xfrm>
          <a:custGeom>
            <a:avLst/>
            <a:gdLst/>
            <a:ahLst/>
            <a:cxnLst>
              <a:cxn ang="3cd4">
                <a:pos x="hc" y="t"/>
              </a:cxn>
              <a:cxn ang="cd2">
                <a:pos x="l" y="vc"/>
              </a:cxn>
              <a:cxn ang="cd4">
                <a:pos x="hc" y="b"/>
              </a:cxn>
              <a:cxn ang="0">
                <a:pos x="r" y="vc"/>
              </a:cxn>
            </a:cxnLst>
            <a:rect l="l" t="t" r="r" b="b"/>
            <a:pathLst>
              <a:path w="484" h="840">
                <a:moveTo>
                  <a:pt x="484" y="0"/>
                </a:moveTo>
                <a:lnTo>
                  <a:pt x="0" y="281"/>
                </a:lnTo>
                <a:lnTo>
                  <a:pt x="0" y="840"/>
                </a:lnTo>
                <a:lnTo>
                  <a:pt x="484" y="561"/>
                </a:lnTo>
                <a:close/>
              </a:path>
            </a:pathLst>
          </a:custGeom>
          <a:solidFill>
            <a:schemeClr val="tx2">
              <a:lumMod val="20000"/>
              <a:lumOff val="80000"/>
            </a:schemeClr>
          </a:solidFill>
          <a:ln cap="flat">
            <a:noFill/>
            <a:prstDash val="solid"/>
          </a:ln>
        </p:spPr>
        <p:txBody>
          <a:bodyPr vert="horz" wrap="none" lIns="45000" tIns="22500" rIns="45000" bIns="22500" anchor="ctr" anchorCtr="1" compatLnSpc="0"/>
          <a:lstStyle/>
          <a:p>
            <a:pPr hangingPunct="0"/>
            <a:endParaRPr lang="en-US" sz="900" b="1" dirty="0">
              <a:latin typeface="Century Gothic" panose="020B0502020202020204" pitchFamily="34" charset="0"/>
              <a:ea typeface="Arial Unicode MS" pitchFamily="2"/>
              <a:cs typeface="Arial Unicode MS" pitchFamily="2"/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:a16="http://schemas.microsoft.com/office/drawing/2014/main" id="{5E7C84E9-DD16-064A-9C90-2DB3FECAB60E}"/>
              </a:ext>
            </a:extLst>
          </p:cNvPr>
          <p:cNvSpPr/>
          <p:nvPr/>
        </p:nvSpPr>
        <p:spPr>
          <a:xfrm>
            <a:off x="2363213" y="2391053"/>
            <a:ext cx="1038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</a:t>
            </a:r>
          </a:p>
        </p:txBody>
      </p:sp>
      <p:sp>
        <p:nvSpPr>
          <p:cNvPr id="59" name="Rectangle 58">
            <a:extLst>
              <a:ext uri="{FF2B5EF4-FFF2-40B4-BE49-F238E27FC236}">
                <a16:creationId xmlns:a16="http://schemas.microsoft.com/office/drawing/2014/main" id="{F07DA92D-638E-0B4D-8EC0-0E96FA621FA7}"/>
              </a:ext>
            </a:extLst>
          </p:cNvPr>
          <p:cNvSpPr/>
          <p:nvPr/>
        </p:nvSpPr>
        <p:spPr>
          <a:xfrm>
            <a:off x="4489351" y="2391053"/>
            <a:ext cx="1038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</a:t>
            </a:r>
          </a:p>
        </p:txBody>
      </p:sp>
      <p:sp>
        <p:nvSpPr>
          <p:cNvPr id="60" name="Rectangle 59">
            <a:extLst>
              <a:ext uri="{FF2B5EF4-FFF2-40B4-BE49-F238E27FC236}">
                <a16:creationId xmlns:a16="http://schemas.microsoft.com/office/drawing/2014/main" id="{E8CD52A8-4914-C344-BD18-2FD30700B229}"/>
              </a:ext>
            </a:extLst>
          </p:cNvPr>
          <p:cNvSpPr/>
          <p:nvPr/>
        </p:nvSpPr>
        <p:spPr>
          <a:xfrm>
            <a:off x="6629341" y="2391053"/>
            <a:ext cx="1038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</a:t>
            </a:r>
          </a:p>
        </p:txBody>
      </p:sp>
      <p:sp>
        <p:nvSpPr>
          <p:cNvPr id="63" name="Rectangle 62">
            <a:extLst>
              <a:ext uri="{FF2B5EF4-FFF2-40B4-BE49-F238E27FC236}">
                <a16:creationId xmlns:a16="http://schemas.microsoft.com/office/drawing/2014/main" id="{1E96B9EC-D405-B84E-B58F-5F3532E53F08}"/>
              </a:ext>
            </a:extLst>
          </p:cNvPr>
          <p:cNvSpPr/>
          <p:nvPr/>
        </p:nvSpPr>
        <p:spPr>
          <a:xfrm>
            <a:off x="8789810" y="2391053"/>
            <a:ext cx="103896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</a:t>
            </a:r>
          </a:p>
        </p:txBody>
      </p:sp>
      <p:sp>
        <p:nvSpPr>
          <p:cNvPr id="65" name="Rectangle 64">
            <a:extLst>
              <a:ext uri="{FF2B5EF4-FFF2-40B4-BE49-F238E27FC236}">
                <a16:creationId xmlns:a16="http://schemas.microsoft.com/office/drawing/2014/main" id="{DE8D657B-E52D-0845-B885-543CB705E5CE}"/>
              </a:ext>
            </a:extLst>
          </p:cNvPr>
          <p:cNvSpPr/>
          <p:nvPr/>
        </p:nvSpPr>
        <p:spPr>
          <a:xfrm>
            <a:off x="2022917" y="5406179"/>
            <a:ext cx="1728746" cy="34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66" name="TextBox 65">
            <a:extLst>
              <a:ext uri="{FF2B5EF4-FFF2-40B4-BE49-F238E27FC236}">
                <a16:creationId xmlns:a16="http://schemas.microsoft.com/office/drawing/2014/main" id="{5BFECB6B-E0FD-304E-924F-0D2F9768E241}"/>
              </a:ext>
            </a:extLst>
          </p:cNvPr>
          <p:cNvSpPr txBox="1"/>
          <p:nvPr/>
        </p:nvSpPr>
        <p:spPr>
          <a:xfrm>
            <a:off x="2095827" y="5065569"/>
            <a:ext cx="15829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>
                    <a:lumMod val="50000"/>
                  </a:schemeClr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Political</a:t>
            </a:r>
          </a:p>
        </p:txBody>
      </p:sp>
      <p:sp>
        <p:nvSpPr>
          <p:cNvPr id="68" name="Rectangle 67">
            <a:extLst>
              <a:ext uri="{FF2B5EF4-FFF2-40B4-BE49-F238E27FC236}">
                <a16:creationId xmlns:a16="http://schemas.microsoft.com/office/drawing/2014/main" id="{644CDC28-B737-8A48-83E0-0E77E838BE8B}"/>
              </a:ext>
            </a:extLst>
          </p:cNvPr>
          <p:cNvSpPr/>
          <p:nvPr/>
        </p:nvSpPr>
        <p:spPr>
          <a:xfrm>
            <a:off x="4150636" y="5406179"/>
            <a:ext cx="1728746" cy="34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69" name="TextBox 68">
            <a:extLst>
              <a:ext uri="{FF2B5EF4-FFF2-40B4-BE49-F238E27FC236}">
                <a16:creationId xmlns:a16="http://schemas.microsoft.com/office/drawing/2014/main" id="{E6799F55-413B-2241-BFAF-1E6E86B97E69}"/>
              </a:ext>
            </a:extLst>
          </p:cNvPr>
          <p:cNvSpPr txBox="1"/>
          <p:nvPr/>
        </p:nvSpPr>
        <p:spPr>
          <a:xfrm>
            <a:off x="4223546" y="5065569"/>
            <a:ext cx="15829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Economic</a:t>
            </a:r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453A1984-51C5-D84B-A879-13C9BC0BB15D}"/>
              </a:ext>
            </a:extLst>
          </p:cNvPr>
          <p:cNvSpPr/>
          <p:nvPr/>
        </p:nvSpPr>
        <p:spPr>
          <a:xfrm>
            <a:off x="6312616" y="5406179"/>
            <a:ext cx="1728746" cy="34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72" name="TextBox 71">
            <a:extLst>
              <a:ext uri="{FF2B5EF4-FFF2-40B4-BE49-F238E27FC236}">
                <a16:creationId xmlns:a16="http://schemas.microsoft.com/office/drawing/2014/main" id="{FF3B8F90-A35D-D74B-B69C-30C6F7D391BF}"/>
              </a:ext>
            </a:extLst>
          </p:cNvPr>
          <p:cNvSpPr txBox="1"/>
          <p:nvPr/>
        </p:nvSpPr>
        <p:spPr>
          <a:xfrm>
            <a:off x="6385526" y="5065569"/>
            <a:ext cx="1582924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b="1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Social</a:t>
            </a:r>
            <a:endParaRPr lang="en-US" sz="900" b="1" dirty="0">
              <a:solidFill>
                <a:schemeClr val="tx2"/>
              </a:solidFill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33D867B0-0897-E94F-B311-FA441FC09E50}"/>
              </a:ext>
            </a:extLst>
          </p:cNvPr>
          <p:cNvSpPr/>
          <p:nvPr/>
        </p:nvSpPr>
        <p:spPr>
          <a:xfrm>
            <a:off x="8474596" y="5406179"/>
            <a:ext cx="1728746" cy="3437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ts val="2150"/>
              </a:lnSpc>
            </a:pPr>
            <a:r>
              <a:rPr lang="en-US" sz="1400" dirty="0">
                <a:latin typeface="Century Gothic" panose="020B0502020202020204" pitchFamily="34" charset="0"/>
                <a:ea typeface="Lato Light" panose="020F0502020204030203" pitchFamily="34" charset="0"/>
                <a:cs typeface="Lato Light" panose="020F0502020204030203" pitchFamily="34" charset="0"/>
              </a:rPr>
              <a:t>Lorem Ipsum</a:t>
            </a:r>
          </a:p>
        </p:txBody>
      </p:sp>
      <p:sp>
        <p:nvSpPr>
          <p:cNvPr id="75" name="TextBox 74">
            <a:extLst>
              <a:ext uri="{FF2B5EF4-FFF2-40B4-BE49-F238E27FC236}">
                <a16:creationId xmlns:a16="http://schemas.microsoft.com/office/drawing/2014/main" id="{2392AD18-94C5-D54D-A0DF-B9C94AB75489}"/>
              </a:ext>
            </a:extLst>
          </p:cNvPr>
          <p:cNvSpPr txBox="1"/>
          <p:nvPr/>
        </p:nvSpPr>
        <p:spPr>
          <a:xfrm>
            <a:off x="8374991" y="5065569"/>
            <a:ext cx="2142197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  <a:latin typeface="Century Gothic" panose="020B0502020202020204" pitchFamily="34" charset="0"/>
                <a:ea typeface="Lato" panose="020F0502020204030203" pitchFamily="34" charset="0"/>
                <a:cs typeface="Lato" panose="020F0502020204030203" pitchFamily="34" charset="0"/>
              </a:rPr>
              <a:t>Technological</a:t>
            </a:r>
          </a:p>
          <a:p>
            <a:pPr algn="ctr"/>
            <a:endParaRPr lang="en-US" sz="900" b="1" dirty="0">
              <a:solidFill>
                <a:schemeClr val="tx2"/>
              </a:solidFill>
              <a:latin typeface="Century Gothic" panose="020B0502020202020204" pitchFamily="34" charset="0"/>
              <a:ea typeface="Lato" panose="020F0502020204030203" pitchFamily="34" charset="0"/>
              <a:cs typeface="Lato" panose="020F050202020403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94966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25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zaidiaiman507@gmail.com</dc:creator>
  <cp:lastModifiedBy>zaidiaiman507@gmail.com</cp:lastModifiedBy>
  <cp:revision>2</cp:revision>
  <dcterms:created xsi:type="dcterms:W3CDTF">2023-09-08T06:13:50Z</dcterms:created>
  <dcterms:modified xsi:type="dcterms:W3CDTF">2023-09-08T07:02:26Z</dcterms:modified>
</cp:coreProperties>
</file>