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29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CD99"/>
    <a:srgbClr val="947154"/>
    <a:srgbClr val="FABB85"/>
    <a:srgbClr val="F5F8F9"/>
    <a:srgbClr val="FFD39E"/>
    <a:srgbClr val="FFD579"/>
    <a:srgbClr val="E5EAEF"/>
    <a:srgbClr val="9E0202"/>
    <a:srgbClr val="F1EEF4"/>
    <a:srgbClr val="569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91992" y="1022190"/>
            <a:ext cx="6793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D4E7CD6-E7D8-C442-B696-87B482B63C18}"/>
              </a:ext>
            </a:extLst>
          </p:cNvPr>
          <p:cNvCxnSpPr>
            <a:cxnSpLocks/>
          </p:cNvCxnSpPr>
          <p:nvPr/>
        </p:nvCxnSpPr>
        <p:spPr>
          <a:xfrm flipV="1">
            <a:off x="10950850" y="8641174"/>
            <a:ext cx="0" cy="317226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 54">
            <a:extLst>
              <a:ext uri="{FF2B5EF4-FFF2-40B4-BE49-F238E27FC236}">
                <a16:creationId xmlns:a16="http://schemas.microsoft.com/office/drawing/2014/main" id="{58492743-DDFE-AD4F-BEBF-76C780BEE375}"/>
              </a:ext>
            </a:extLst>
          </p:cNvPr>
          <p:cNvSpPr/>
          <p:nvPr/>
        </p:nvSpPr>
        <p:spPr>
          <a:xfrm>
            <a:off x="9260762" y="7875604"/>
            <a:ext cx="1690089" cy="1690088"/>
          </a:xfrm>
          <a:prstGeom prst="arc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4F73033-7CBA-504C-B0E2-596535173E16}"/>
              </a:ext>
            </a:extLst>
          </p:cNvPr>
          <p:cNvCxnSpPr>
            <a:cxnSpLocks/>
          </p:cNvCxnSpPr>
          <p:nvPr/>
        </p:nvCxnSpPr>
        <p:spPr>
          <a:xfrm rot="5400000" flipV="1">
            <a:off x="9683005" y="7410259"/>
            <a:ext cx="0" cy="9306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06CD073-CB95-2548-9BEF-57C10A4F6695}"/>
              </a:ext>
            </a:extLst>
          </p:cNvPr>
          <p:cNvCxnSpPr>
            <a:cxnSpLocks/>
          </p:cNvCxnSpPr>
          <p:nvPr/>
        </p:nvCxnSpPr>
        <p:spPr>
          <a:xfrm flipV="1">
            <a:off x="11572435" y="7276787"/>
            <a:ext cx="0" cy="457781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rc 59">
            <a:extLst>
              <a:ext uri="{FF2B5EF4-FFF2-40B4-BE49-F238E27FC236}">
                <a16:creationId xmlns:a16="http://schemas.microsoft.com/office/drawing/2014/main" id="{FBBD8080-F2C4-5B45-926D-6E4D66F63A55}"/>
              </a:ext>
            </a:extLst>
          </p:cNvPr>
          <p:cNvSpPr/>
          <p:nvPr/>
        </p:nvSpPr>
        <p:spPr>
          <a:xfrm>
            <a:off x="9929662" y="6467676"/>
            <a:ext cx="1642773" cy="1642773"/>
          </a:xfrm>
          <a:prstGeom prst="arc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A6B50B4-A733-0E40-BEFF-E5EFEF3535AC}"/>
              </a:ext>
            </a:extLst>
          </p:cNvPr>
          <p:cNvCxnSpPr>
            <a:cxnSpLocks/>
          </p:cNvCxnSpPr>
          <p:nvPr/>
        </p:nvCxnSpPr>
        <p:spPr>
          <a:xfrm rot="5400000" flipV="1">
            <a:off x="10305262" y="6002331"/>
            <a:ext cx="0" cy="9306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190DC2A-CEB6-B644-891C-13E26F2C730C}"/>
              </a:ext>
            </a:extLst>
          </p:cNvPr>
          <p:cNvCxnSpPr>
            <a:cxnSpLocks/>
          </p:cNvCxnSpPr>
          <p:nvPr/>
        </p:nvCxnSpPr>
        <p:spPr>
          <a:xfrm flipV="1">
            <a:off x="12129862" y="5840372"/>
            <a:ext cx="0" cy="5542926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rc 62">
            <a:extLst>
              <a:ext uri="{FF2B5EF4-FFF2-40B4-BE49-F238E27FC236}">
                <a16:creationId xmlns:a16="http://schemas.microsoft.com/office/drawing/2014/main" id="{96D78B3F-F28A-1C47-BF47-95A284880F6B}"/>
              </a:ext>
            </a:extLst>
          </p:cNvPr>
          <p:cNvSpPr/>
          <p:nvPr/>
        </p:nvSpPr>
        <p:spPr>
          <a:xfrm>
            <a:off x="10574817" y="5097456"/>
            <a:ext cx="1555045" cy="1555044"/>
          </a:xfrm>
          <a:prstGeom prst="arc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653E9A6-BE3B-0E45-AF68-EEFFEFF489D7}"/>
              </a:ext>
            </a:extLst>
          </p:cNvPr>
          <p:cNvCxnSpPr>
            <a:cxnSpLocks/>
          </p:cNvCxnSpPr>
          <p:nvPr/>
        </p:nvCxnSpPr>
        <p:spPr>
          <a:xfrm rot="5400000" flipV="1">
            <a:off x="10950850" y="4632110"/>
            <a:ext cx="0" cy="9306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: Diagonal Corners Rounded 36">
            <a:extLst>
              <a:ext uri="{FF2B5EF4-FFF2-40B4-BE49-F238E27FC236}">
                <a16:creationId xmlns:a16="http://schemas.microsoft.com/office/drawing/2014/main" id="{B1067836-F727-084A-A703-134AAF1B981F}"/>
              </a:ext>
            </a:extLst>
          </p:cNvPr>
          <p:cNvSpPr/>
          <p:nvPr/>
        </p:nvSpPr>
        <p:spPr>
          <a:xfrm>
            <a:off x="3963706" y="4290978"/>
            <a:ext cx="6754186" cy="14257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600">
              <a:latin typeface="Century Gothic" panose="020B0502020202020204" pitchFamily="34" charset="0"/>
            </a:endParaRPr>
          </a:p>
        </p:txBody>
      </p:sp>
      <p:sp>
        <p:nvSpPr>
          <p:cNvPr id="67" name="Rectangle: Diagonal Corners Rounded 36">
            <a:extLst>
              <a:ext uri="{FF2B5EF4-FFF2-40B4-BE49-F238E27FC236}">
                <a16:creationId xmlns:a16="http://schemas.microsoft.com/office/drawing/2014/main" id="{B2C1D41A-15FB-3941-87EB-285C75A0F94B}"/>
              </a:ext>
            </a:extLst>
          </p:cNvPr>
          <p:cNvSpPr/>
          <p:nvPr/>
        </p:nvSpPr>
        <p:spPr>
          <a:xfrm>
            <a:off x="3377803" y="5906093"/>
            <a:ext cx="6754186" cy="14257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600">
              <a:latin typeface="Century Gothic" panose="020B0502020202020204" pitchFamily="34" charset="0"/>
            </a:endParaRPr>
          </a:p>
        </p:txBody>
      </p:sp>
      <p:sp>
        <p:nvSpPr>
          <p:cNvPr id="68" name="Rectangle: Diagonal Corners Rounded 36">
            <a:extLst>
              <a:ext uri="{FF2B5EF4-FFF2-40B4-BE49-F238E27FC236}">
                <a16:creationId xmlns:a16="http://schemas.microsoft.com/office/drawing/2014/main" id="{6A95DA63-7426-034E-9A54-8DB424615CC0}"/>
              </a:ext>
            </a:extLst>
          </p:cNvPr>
          <p:cNvSpPr/>
          <p:nvPr/>
        </p:nvSpPr>
        <p:spPr>
          <a:xfrm>
            <a:off x="2791899" y="7521207"/>
            <a:ext cx="6754186" cy="14257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600">
              <a:latin typeface="Century Gothic" panose="020B0502020202020204" pitchFamily="34" charset="0"/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150EE88-8789-2545-9D29-7737E2247B0D}"/>
              </a:ext>
            </a:extLst>
          </p:cNvPr>
          <p:cNvCxnSpPr>
            <a:cxnSpLocks/>
          </p:cNvCxnSpPr>
          <p:nvPr/>
        </p:nvCxnSpPr>
        <p:spPr>
          <a:xfrm flipH="1" flipV="1">
            <a:off x="13786653" y="8641174"/>
            <a:ext cx="0" cy="317226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Arc 76">
            <a:extLst>
              <a:ext uri="{FF2B5EF4-FFF2-40B4-BE49-F238E27FC236}">
                <a16:creationId xmlns:a16="http://schemas.microsoft.com/office/drawing/2014/main" id="{30B97825-4136-E144-BC15-E6858AAD4A20}"/>
              </a:ext>
            </a:extLst>
          </p:cNvPr>
          <p:cNvSpPr/>
          <p:nvPr/>
        </p:nvSpPr>
        <p:spPr>
          <a:xfrm flipH="1">
            <a:off x="13786653" y="7875604"/>
            <a:ext cx="1690089" cy="1690088"/>
          </a:xfrm>
          <a:prstGeom prst="arc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7FAF298-9633-3940-9B2B-DD9E90DEF986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15054498" y="7410259"/>
            <a:ext cx="0" cy="9306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7DE7771-7D71-E248-BCD4-4A7DF37FA6A9}"/>
              </a:ext>
            </a:extLst>
          </p:cNvPr>
          <p:cNvCxnSpPr>
            <a:cxnSpLocks/>
          </p:cNvCxnSpPr>
          <p:nvPr/>
        </p:nvCxnSpPr>
        <p:spPr>
          <a:xfrm flipH="1" flipV="1">
            <a:off x="13165068" y="7276787"/>
            <a:ext cx="0" cy="457781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Arc 79">
            <a:extLst>
              <a:ext uri="{FF2B5EF4-FFF2-40B4-BE49-F238E27FC236}">
                <a16:creationId xmlns:a16="http://schemas.microsoft.com/office/drawing/2014/main" id="{9585296C-DEBC-7341-B69E-C9D20CECBCFB}"/>
              </a:ext>
            </a:extLst>
          </p:cNvPr>
          <p:cNvSpPr/>
          <p:nvPr/>
        </p:nvSpPr>
        <p:spPr>
          <a:xfrm flipH="1">
            <a:off x="13165068" y="6467676"/>
            <a:ext cx="1642773" cy="1642773"/>
          </a:xfrm>
          <a:prstGeom prst="arc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846C5D7E-30E4-AD4E-9FDC-E41F6472CE53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14432241" y="6002331"/>
            <a:ext cx="0" cy="9306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A9C89BC-30D9-8949-AB60-2D2287E61642}"/>
              </a:ext>
            </a:extLst>
          </p:cNvPr>
          <p:cNvCxnSpPr>
            <a:cxnSpLocks/>
          </p:cNvCxnSpPr>
          <p:nvPr/>
        </p:nvCxnSpPr>
        <p:spPr>
          <a:xfrm flipH="1" flipV="1">
            <a:off x="12607641" y="5840372"/>
            <a:ext cx="0" cy="5542926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Arc 82">
            <a:extLst>
              <a:ext uri="{FF2B5EF4-FFF2-40B4-BE49-F238E27FC236}">
                <a16:creationId xmlns:a16="http://schemas.microsoft.com/office/drawing/2014/main" id="{F2D01624-1A65-5942-B600-1AB4A68A27BC}"/>
              </a:ext>
            </a:extLst>
          </p:cNvPr>
          <p:cNvSpPr/>
          <p:nvPr/>
        </p:nvSpPr>
        <p:spPr>
          <a:xfrm flipH="1">
            <a:off x="12607641" y="5097456"/>
            <a:ext cx="1555045" cy="1555044"/>
          </a:xfrm>
          <a:prstGeom prst="arc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39AE030-9863-E149-BAB1-B4444A541A24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13786653" y="4632110"/>
            <a:ext cx="0" cy="9306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: Diagonal Corners Rounded 36">
            <a:extLst>
              <a:ext uri="{FF2B5EF4-FFF2-40B4-BE49-F238E27FC236}">
                <a16:creationId xmlns:a16="http://schemas.microsoft.com/office/drawing/2014/main" id="{BB4419E0-9701-2F47-9274-A735A241AE4A}"/>
              </a:ext>
            </a:extLst>
          </p:cNvPr>
          <p:cNvSpPr/>
          <p:nvPr/>
        </p:nvSpPr>
        <p:spPr>
          <a:xfrm flipH="1">
            <a:off x="14019608" y="4290978"/>
            <a:ext cx="6754186" cy="14257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2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600">
              <a:latin typeface="Century Gothic" panose="020B0502020202020204" pitchFamily="34" charset="0"/>
            </a:endParaRPr>
          </a:p>
        </p:txBody>
      </p:sp>
      <p:sp>
        <p:nvSpPr>
          <p:cNvPr id="86" name="Rectangle: Diagonal Corners Rounded 36">
            <a:extLst>
              <a:ext uri="{FF2B5EF4-FFF2-40B4-BE49-F238E27FC236}">
                <a16:creationId xmlns:a16="http://schemas.microsoft.com/office/drawing/2014/main" id="{D2CA8B1C-7A55-684F-A4D1-9F6B790CB89A}"/>
              </a:ext>
            </a:extLst>
          </p:cNvPr>
          <p:cNvSpPr/>
          <p:nvPr/>
        </p:nvSpPr>
        <p:spPr>
          <a:xfrm flipH="1">
            <a:off x="14605510" y="5906093"/>
            <a:ext cx="6754186" cy="14257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2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600">
              <a:latin typeface="Century Gothic" panose="020B0502020202020204" pitchFamily="34" charset="0"/>
            </a:endParaRPr>
          </a:p>
        </p:txBody>
      </p:sp>
      <p:sp>
        <p:nvSpPr>
          <p:cNvPr id="89" name="Rectangle: Diagonal Corners Rounded 36">
            <a:extLst>
              <a:ext uri="{FF2B5EF4-FFF2-40B4-BE49-F238E27FC236}">
                <a16:creationId xmlns:a16="http://schemas.microsoft.com/office/drawing/2014/main" id="{D10A51F0-E3BA-9F45-8DAD-01101869EE0B}"/>
              </a:ext>
            </a:extLst>
          </p:cNvPr>
          <p:cNvSpPr/>
          <p:nvPr/>
        </p:nvSpPr>
        <p:spPr>
          <a:xfrm flipH="1">
            <a:off x="15191415" y="7521207"/>
            <a:ext cx="6754186" cy="14257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2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600">
              <a:latin typeface="Century Gothic" panose="020B0502020202020204" pitchFamily="34" charset="0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E97D5D0C-FF19-5648-831E-8155026F0BC9}"/>
              </a:ext>
            </a:extLst>
          </p:cNvPr>
          <p:cNvSpPr/>
          <p:nvPr/>
        </p:nvSpPr>
        <p:spPr>
          <a:xfrm>
            <a:off x="10177181" y="8582613"/>
            <a:ext cx="4587530" cy="458752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Century Gothic" panose="020B050202020202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2B22928-F336-5248-A231-76AA382B442E}"/>
              </a:ext>
            </a:extLst>
          </p:cNvPr>
          <p:cNvSpPr/>
          <p:nvPr/>
        </p:nvSpPr>
        <p:spPr>
          <a:xfrm>
            <a:off x="5771071" y="4668082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226DF8B-85F4-E347-B475-EB9374C15124}"/>
              </a:ext>
            </a:extLst>
          </p:cNvPr>
          <p:cNvSpPr/>
          <p:nvPr/>
        </p:nvSpPr>
        <p:spPr>
          <a:xfrm>
            <a:off x="5085271" y="6268282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  <a:cs typeface="Poppins Medium" pitchFamily="2" charset="77"/>
              </a:rPr>
              <a:t>Knowledge</a:t>
            </a:r>
            <a:endParaRPr lang="en-US" dirty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DB13C17-A83B-7B45-9CE8-E6C1C153F3E5}"/>
              </a:ext>
            </a:extLst>
          </p:cNvPr>
          <p:cNvSpPr/>
          <p:nvPr/>
        </p:nvSpPr>
        <p:spPr>
          <a:xfrm>
            <a:off x="4037013" y="7868482"/>
            <a:ext cx="42456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  <a:cs typeface="Poppins Medium" pitchFamily="2" charset="77"/>
              </a:rPr>
              <a:t>Reinforcement</a:t>
            </a:r>
            <a:endParaRPr lang="en-US" dirty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52461E9-63B7-3742-81B5-5B07848E5EE1}"/>
              </a:ext>
            </a:extLst>
          </p:cNvPr>
          <p:cNvSpPr/>
          <p:nvPr/>
        </p:nvSpPr>
        <p:spPr>
          <a:xfrm>
            <a:off x="15796814" y="4668082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406D72E-6108-7F42-A192-404311311C8D}"/>
              </a:ext>
            </a:extLst>
          </p:cNvPr>
          <p:cNvSpPr/>
          <p:nvPr/>
        </p:nvSpPr>
        <p:spPr>
          <a:xfrm>
            <a:off x="16580585" y="6268282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Knowledge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741DD39-D806-9849-8C83-D220C601DBD2}"/>
              </a:ext>
            </a:extLst>
          </p:cNvPr>
          <p:cNvSpPr/>
          <p:nvPr/>
        </p:nvSpPr>
        <p:spPr>
          <a:xfrm>
            <a:off x="16544698" y="7868482"/>
            <a:ext cx="42456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Reinforcement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3550FEE-5155-4E45-A30B-2802B616DE7A}"/>
              </a:ext>
            </a:extLst>
          </p:cNvPr>
          <p:cNvSpPr txBox="1"/>
          <p:nvPr/>
        </p:nvSpPr>
        <p:spPr>
          <a:xfrm>
            <a:off x="3228758" y="9518376"/>
            <a:ext cx="58804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 of followers in every business.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D712BAF-FC85-3844-A12A-0EC22DC2225C}"/>
              </a:ext>
            </a:extLst>
          </p:cNvPr>
          <p:cNvSpPr txBox="1"/>
          <p:nvPr/>
        </p:nvSpPr>
        <p:spPr>
          <a:xfrm>
            <a:off x="15713787" y="9518376"/>
            <a:ext cx="58804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 of followers in every business.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1E2914D-69A1-EC49-9281-54BE2F8FB6B5}"/>
              </a:ext>
            </a:extLst>
          </p:cNvPr>
          <p:cNvSpPr/>
          <p:nvPr/>
        </p:nvSpPr>
        <p:spPr>
          <a:xfrm>
            <a:off x="10651404" y="10042383"/>
            <a:ext cx="3600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Poppins Medium" pitchFamily="2" charset="77"/>
              </a:rPr>
              <a:t>Business Process</a:t>
            </a:r>
            <a:endParaRPr lang="en-US" sz="4800" dirty="0">
              <a:solidFill>
                <a:schemeClr val="bg1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32177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129332</TotalTime>
  <Words>61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20780</cp:revision>
  <cp:lastPrinted>2022-08-16T17:50:07Z</cp:lastPrinted>
  <dcterms:created xsi:type="dcterms:W3CDTF">2014-11-12T21:47:38Z</dcterms:created>
  <dcterms:modified xsi:type="dcterms:W3CDTF">2022-08-16T17:52:48Z</dcterms:modified>
  <cp:category/>
</cp:coreProperties>
</file>