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0" r:id="rId1"/>
  </p:sldMasterIdLst>
  <p:notesMasterIdLst>
    <p:notesMasterId r:id="rId3"/>
  </p:notesMasterIdLst>
  <p:sldIdLst>
    <p:sldId id="4429" r:id="rId2"/>
  </p:sldIdLst>
  <p:sldSz cx="24377650" cy="13716000"/>
  <p:notesSz cx="6858000" cy="9144000"/>
  <p:defaultTextStyle>
    <a:defPPr>
      <a:defRPr lang="en-US"/>
    </a:defPPr>
    <a:lvl1pPr marL="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21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434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2651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6868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1086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52" pos="7678" userDrawn="1">
          <p15:clr>
            <a:srgbClr val="A4A3A4"/>
          </p15:clr>
        </p15:guide>
        <p15:guide id="53" orient="horz" pos="432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FFCD99"/>
    <a:srgbClr val="947154"/>
    <a:srgbClr val="FABB85"/>
    <a:srgbClr val="F5F8F9"/>
    <a:srgbClr val="FFD39E"/>
    <a:srgbClr val="FFD579"/>
    <a:srgbClr val="E5EAEF"/>
    <a:srgbClr val="9E0202"/>
    <a:srgbClr val="F1EEF4"/>
    <a:srgbClr val="5693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843" autoAdjust="0"/>
    <p:restoredTop sz="95992" autoAdjust="0"/>
  </p:normalViewPr>
  <p:slideViewPr>
    <p:cSldViewPr snapToGrid="0" snapToObjects="1">
      <p:cViewPr varScale="1">
        <p:scale>
          <a:sx n="30" d="100"/>
          <a:sy n="30" d="100"/>
        </p:scale>
        <p:origin x="152" y="16"/>
      </p:cViewPr>
      <p:guideLst>
        <p:guide pos="7678"/>
        <p:guide orient="horz" pos="43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20" d="100"/>
        <a:sy n="20" d="100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 snapToGrid="0" snapToObjects="1"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Montserrat Light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Montserrat Light" charset="0"/>
              </a:defRPr>
            </a:lvl1pPr>
          </a:lstStyle>
          <a:p>
            <a:fld id="{EFC10EE1-B198-C942-8235-326C972CBB30}" type="datetimeFigureOut">
              <a:rPr lang="en-US" smtClean="0"/>
              <a:pPr/>
              <a:t>8/16/2022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Montserrat Light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Montserrat Light" charset="0"/>
              </a:defRPr>
            </a:lvl1pPr>
          </a:lstStyle>
          <a:p>
            <a:fld id="{006BE02D-20C0-F840-AFAC-BEA99C74FDC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289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1pPr>
    <a:lvl2pPr marL="914217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2pPr>
    <a:lvl3pPr marL="1828434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3pPr>
    <a:lvl4pPr marL="2742651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4pPr>
    <a:lvl5pPr marL="3656868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5pPr>
    <a:lvl6pPr marL="4571086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261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5964" y="730251"/>
            <a:ext cx="21025723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5964" y="3651250"/>
            <a:ext cx="21025723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5964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8/16/2022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5097" y="12712701"/>
            <a:ext cx="8227457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16715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059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7" r:id="rId1"/>
  </p:sldLayoutIdLst>
  <p:hf hdr="0" ftr="0" dt="0"/>
  <p:txStyles>
    <p:titleStyle>
      <a:lvl1pPr algn="l" defTabSz="1828343" rtl="0" eaLnBrk="1" latinLnBrk="0" hangingPunct="1">
        <a:lnSpc>
          <a:spcPct val="90000"/>
        </a:lnSpc>
        <a:spcBef>
          <a:spcPct val="0"/>
        </a:spcBef>
        <a:buNone/>
        <a:defRPr sz="879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1828343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None/>
        <a:defRPr sz="5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47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9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5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5027943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114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286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0457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6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0857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028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20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33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CuadroTexto 350">
            <a:extLst>
              <a:ext uri="{FF2B5EF4-FFF2-40B4-BE49-F238E27FC236}">
                <a16:creationId xmlns:a16="http://schemas.microsoft.com/office/drawing/2014/main" id="{EB85846B-B4DD-D346-BE0C-37F878C3F360}"/>
              </a:ext>
            </a:extLst>
          </p:cNvPr>
          <p:cNvSpPr txBox="1"/>
          <p:nvPr/>
        </p:nvSpPr>
        <p:spPr>
          <a:xfrm>
            <a:off x="8791992" y="1022190"/>
            <a:ext cx="679384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8000" b="1" dirty="0">
                <a:solidFill>
                  <a:schemeClr val="tx2"/>
                </a:solidFill>
                <a:latin typeface="Century Gothic" panose="020B0502020202020204" pitchFamily="34" charset="0"/>
                <a:ea typeface="Lato Heavy" charset="0"/>
                <a:cs typeface="Poppins" pitchFamily="2" charset="77"/>
              </a:rPr>
              <a:t>Decision Tree</a:t>
            </a:r>
          </a:p>
        </p:txBody>
      </p:sp>
      <p:sp>
        <p:nvSpPr>
          <p:cNvPr id="45" name="CuadroTexto 351">
            <a:extLst>
              <a:ext uri="{FF2B5EF4-FFF2-40B4-BE49-F238E27FC236}">
                <a16:creationId xmlns:a16="http://schemas.microsoft.com/office/drawing/2014/main" id="{14CCF53B-4E8A-804A-9EAC-C1FF6A3EC7E9}"/>
              </a:ext>
            </a:extLst>
          </p:cNvPr>
          <p:cNvSpPr txBox="1"/>
          <p:nvPr/>
        </p:nvSpPr>
        <p:spPr>
          <a:xfrm>
            <a:off x="2668308" y="2383311"/>
            <a:ext cx="190410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Century Gothic" panose="020B0502020202020204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Marketing is the study and management of exchange relationships. Marketing is the business process of creating relationships with and satisfying customers.</a:t>
            </a:r>
          </a:p>
        </p:txBody>
      </p:sp>
      <p:sp>
        <p:nvSpPr>
          <p:cNvPr id="25" name="Freeform 4">
            <a:extLst>
              <a:ext uri="{FF2B5EF4-FFF2-40B4-BE49-F238E27FC236}">
                <a16:creationId xmlns:a16="http://schemas.microsoft.com/office/drawing/2014/main" id="{CBA02708-E3F0-7442-AC74-F3BA16FA6A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31720" y="22510719"/>
            <a:ext cx="725735" cy="895972"/>
          </a:xfrm>
          <a:custGeom>
            <a:avLst/>
            <a:gdLst>
              <a:gd name="T0" fmla="*/ 174 w 358"/>
              <a:gd name="T1" fmla="*/ 0 h 442"/>
              <a:gd name="T2" fmla="*/ 357 w 358"/>
              <a:gd name="T3" fmla="*/ 441 h 442"/>
              <a:gd name="T4" fmla="*/ 174 w 358"/>
              <a:gd name="T5" fmla="*/ 341 h 442"/>
              <a:gd name="T6" fmla="*/ 0 w 358"/>
              <a:gd name="T7" fmla="*/ 441 h 442"/>
              <a:gd name="T8" fmla="*/ 174 w 358"/>
              <a:gd name="T9" fmla="*/ 0 h 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8" h="442">
                <a:moveTo>
                  <a:pt x="174" y="0"/>
                </a:moveTo>
                <a:lnTo>
                  <a:pt x="357" y="441"/>
                </a:lnTo>
                <a:lnTo>
                  <a:pt x="174" y="341"/>
                </a:lnTo>
                <a:lnTo>
                  <a:pt x="0" y="441"/>
                </a:lnTo>
                <a:lnTo>
                  <a:pt x="174" y="0"/>
                </a:lnTo>
              </a:path>
            </a:pathLst>
          </a:custGeom>
          <a:solidFill>
            <a:schemeClr val="tx1">
              <a:lumMod val="20000"/>
              <a:lumOff val="80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>
              <a:latin typeface="Century Gothic" panose="020B0502020202020204" pitchFamily="34" charset="0"/>
            </a:endParaRPr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ED4E7CD6-E7D8-C442-B696-87B482B63C18}"/>
              </a:ext>
            </a:extLst>
          </p:cNvPr>
          <p:cNvCxnSpPr>
            <a:cxnSpLocks/>
          </p:cNvCxnSpPr>
          <p:nvPr/>
        </p:nvCxnSpPr>
        <p:spPr>
          <a:xfrm flipV="1">
            <a:off x="10950850" y="8641174"/>
            <a:ext cx="0" cy="3172269"/>
          </a:xfrm>
          <a:prstGeom prst="line">
            <a:avLst/>
          </a:prstGeom>
          <a:ln w="762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Arc 54">
            <a:extLst>
              <a:ext uri="{FF2B5EF4-FFF2-40B4-BE49-F238E27FC236}">
                <a16:creationId xmlns:a16="http://schemas.microsoft.com/office/drawing/2014/main" id="{58492743-DDFE-AD4F-BEBF-76C780BEE375}"/>
              </a:ext>
            </a:extLst>
          </p:cNvPr>
          <p:cNvSpPr/>
          <p:nvPr/>
        </p:nvSpPr>
        <p:spPr>
          <a:xfrm>
            <a:off x="9260762" y="7875604"/>
            <a:ext cx="1690089" cy="1690088"/>
          </a:xfrm>
          <a:prstGeom prst="arc">
            <a:avLst/>
          </a:prstGeom>
          <a:ln w="762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Century Gothic" panose="020B0502020202020204" pitchFamily="34" charset="0"/>
            </a:endParaRPr>
          </a:p>
        </p:txBody>
      </p: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E4F73033-7CBA-504C-B0E2-596535173E16}"/>
              </a:ext>
            </a:extLst>
          </p:cNvPr>
          <p:cNvCxnSpPr>
            <a:cxnSpLocks/>
          </p:cNvCxnSpPr>
          <p:nvPr/>
        </p:nvCxnSpPr>
        <p:spPr>
          <a:xfrm rot="5400000" flipV="1">
            <a:off x="9683005" y="7410259"/>
            <a:ext cx="0" cy="930690"/>
          </a:xfrm>
          <a:prstGeom prst="line">
            <a:avLst/>
          </a:prstGeom>
          <a:ln w="762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906CD073-CB95-2548-9BEF-57C10A4F6695}"/>
              </a:ext>
            </a:extLst>
          </p:cNvPr>
          <p:cNvCxnSpPr>
            <a:cxnSpLocks/>
          </p:cNvCxnSpPr>
          <p:nvPr/>
        </p:nvCxnSpPr>
        <p:spPr>
          <a:xfrm flipV="1">
            <a:off x="11572435" y="7276787"/>
            <a:ext cx="0" cy="4577811"/>
          </a:xfrm>
          <a:prstGeom prst="line">
            <a:avLst/>
          </a:prstGeom>
          <a:ln w="762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Arc 59">
            <a:extLst>
              <a:ext uri="{FF2B5EF4-FFF2-40B4-BE49-F238E27FC236}">
                <a16:creationId xmlns:a16="http://schemas.microsoft.com/office/drawing/2014/main" id="{FBBD8080-F2C4-5B45-926D-6E4D66F63A55}"/>
              </a:ext>
            </a:extLst>
          </p:cNvPr>
          <p:cNvSpPr/>
          <p:nvPr/>
        </p:nvSpPr>
        <p:spPr>
          <a:xfrm>
            <a:off x="9929662" y="6467676"/>
            <a:ext cx="1642773" cy="1642773"/>
          </a:xfrm>
          <a:prstGeom prst="arc">
            <a:avLst/>
          </a:prstGeom>
          <a:ln w="762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Century Gothic" panose="020B0502020202020204" pitchFamily="34" charset="0"/>
            </a:endParaRPr>
          </a:p>
        </p:txBody>
      </p: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0A6B50B4-A733-0E40-BEFF-E5EFEF3535AC}"/>
              </a:ext>
            </a:extLst>
          </p:cNvPr>
          <p:cNvCxnSpPr>
            <a:cxnSpLocks/>
          </p:cNvCxnSpPr>
          <p:nvPr/>
        </p:nvCxnSpPr>
        <p:spPr>
          <a:xfrm rot="5400000" flipV="1">
            <a:off x="10305262" y="6002331"/>
            <a:ext cx="0" cy="930690"/>
          </a:xfrm>
          <a:prstGeom prst="line">
            <a:avLst/>
          </a:prstGeom>
          <a:ln w="762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6190DC2A-CEB6-B644-891C-13E26F2C730C}"/>
              </a:ext>
            </a:extLst>
          </p:cNvPr>
          <p:cNvCxnSpPr>
            <a:cxnSpLocks/>
          </p:cNvCxnSpPr>
          <p:nvPr/>
        </p:nvCxnSpPr>
        <p:spPr>
          <a:xfrm flipV="1">
            <a:off x="12129862" y="5840372"/>
            <a:ext cx="0" cy="5542926"/>
          </a:xfrm>
          <a:prstGeom prst="line">
            <a:avLst/>
          </a:prstGeom>
          <a:ln w="762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Arc 62">
            <a:extLst>
              <a:ext uri="{FF2B5EF4-FFF2-40B4-BE49-F238E27FC236}">
                <a16:creationId xmlns:a16="http://schemas.microsoft.com/office/drawing/2014/main" id="{96D78B3F-F28A-1C47-BF47-95A284880F6B}"/>
              </a:ext>
            </a:extLst>
          </p:cNvPr>
          <p:cNvSpPr/>
          <p:nvPr/>
        </p:nvSpPr>
        <p:spPr>
          <a:xfrm>
            <a:off x="10574817" y="5097456"/>
            <a:ext cx="1555045" cy="1555044"/>
          </a:xfrm>
          <a:prstGeom prst="arc">
            <a:avLst/>
          </a:prstGeom>
          <a:ln w="762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Century Gothic" panose="020B0502020202020204" pitchFamily="34" charset="0"/>
            </a:endParaRPr>
          </a:p>
        </p:txBody>
      </p: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C653E9A6-BE3B-0E45-AF68-EEFFEFF489D7}"/>
              </a:ext>
            </a:extLst>
          </p:cNvPr>
          <p:cNvCxnSpPr>
            <a:cxnSpLocks/>
          </p:cNvCxnSpPr>
          <p:nvPr/>
        </p:nvCxnSpPr>
        <p:spPr>
          <a:xfrm rot="5400000" flipV="1">
            <a:off x="10950850" y="4632110"/>
            <a:ext cx="0" cy="930690"/>
          </a:xfrm>
          <a:prstGeom prst="line">
            <a:avLst/>
          </a:prstGeom>
          <a:ln w="762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Rectangle: Diagonal Corners Rounded 36">
            <a:extLst>
              <a:ext uri="{FF2B5EF4-FFF2-40B4-BE49-F238E27FC236}">
                <a16:creationId xmlns:a16="http://schemas.microsoft.com/office/drawing/2014/main" id="{B1067836-F727-084A-A703-134AAF1B981F}"/>
              </a:ext>
            </a:extLst>
          </p:cNvPr>
          <p:cNvSpPr/>
          <p:nvPr/>
        </p:nvSpPr>
        <p:spPr>
          <a:xfrm>
            <a:off x="3963706" y="4290978"/>
            <a:ext cx="6754186" cy="1425745"/>
          </a:xfrm>
          <a:prstGeom prst="round2DiagRect">
            <a:avLst>
              <a:gd name="adj1" fmla="val 0"/>
              <a:gd name="adj2" fmla="val 0"/>
            </a:avLst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600">
              <a:latin typeface="Century Gothic" panose="020B0502020202020204" pitchFamily="34" charset="0"/>
            </a:endParaRPr>
          </a:p>
        </p:txBody>
      </p:sp>
      <p:sp>
        <p:nvSpPr>
          <p:cNvPr id="67" name="Rectangle: Diagonal Corners Rounded 36">
            <a:extLst>
              <a:ext uri="{FF2B5EF4-FFF2-40B4-BE49-F238E27FC236}">
                <a16:creationId xmlns:a16="http://schemas.microsoft.com/office/drawing/2014/main" id="{B2C1D41A-15FB-3941-87EB-285C75A0F94B}"/>
              </a:ext>
            </a:extLst>
          </p:cNvPr>
          <p:cNvSpPr/>
          <p:nvPr/>
        </p:nvSpPr>
        <p:spPr>
          <a:xfrm>
            <a:off x="3377803" y="5906093"/>
            <a:ext cx="6754186" cy="1425745"/>
          </a:xfrm>
          <a:prstGeom prst="round2DiagRect">
            <a:avLst>
              <a:gd name="adj1" fmla="val 0"/>
              <a:gd name="adj2" fmla="val 0"/>
            </a:avLst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600">
              <a:latin typeface="Century Gothic" panose="020B0502020202020204" pitchFamily="34" charset="0"/>
            </a:endParaRPr>
          </a:p>
        </p:txBody>
      </p:sp>
      <p:sp>
        <p:nvSpPr>
          <p:cNvPr id="68" name="Rectangle: Diagonal Corners Rounded 36">
            <a:extLst>
              <a:ext uri="{FF2B5EF4-FFF2-40B4-BE49-F238E27FC236}">
                <a16:creationId xmlns:a16="http://schemas.microsoft.com/office/drawing/2014/main" id="{6A95DA63-7426-034E-9A54-8DB424615CC0}"/>
              </a:ext>
            </a:extLst>
          </p:cNvPr>
          <p:cNvSpPr/>
          <p:nvPr/>
        </p:nvSpPr>
        <p:spPr>
          <a:xfrm>
            <a:off x="2791899" y="7521207"/>
            <a:ext cx="6754186" cy="1425745"/>
          </a:xfrm>
          <a:prstGeom prst="round2DiagRect">
            <a:avLst>
              <a:gd name="adj1" fmla="val 0"/>
              <a:gd name="adj2" fmla="val 0"/>
            </a:avLst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600">
              <a:latin typeface="Century Gothic" panose="020B0502020202020204" pitchFamily="34" charset="0"/>
            </a:endParaRPr>
          </a:p>
        </p:txBody>
      </p: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4150EE88-8789-2545-9D29-7737E2247B0D}"/>
              </a:ext>
            </a:extLst>
          </p:cNvPr>
          <p:cNvCxnSpPr>
            <a:cxnSpLocks/>
          </p:cNvCxnSpPr>
          <p:nvPr/>
        </p:nvCxnSpPr>
        <p:spPr>
          <a:xfrm flipH="1" flipV="1">
            <a:off x="13786653" y="8641174"/>
            <a:ext cx="0" cy="3172269"/>
          </a:xfrm>
          <a:prstGeom prst="line">
            <a:avLst/>
          </a:prstGeom>
          <a:ln w="762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Arc 76">
            <a:extLst>
              <a:ext uri="{FF2B5EF4-FFF2-40B4-BE49-F238E27FC236}">
                <a16:creationId xmlns:a16="http://schemas.microsoft.com/office/drawing/2014/main" id="{30B97825-4136-E144-BC15-E6858AAD4A20}"/>
              </a:ext>
            </a:extLst>
          </p:cNvPr>
          <p:cNvSpPr/>
          <p:nvPr/>
        </p:nvSpPr>
        <p:spPr>
          <a:xfrm flipH="1">
            <a:off x="13786653" y="7875604"/>
            <a:ext cx="1690089" cy="1690088"/>
          </a:xfrm>
          <a:prstGeom prst="arc">
            <a:avLst/>
          </a:prstGeom>
          <a:ln w="762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Century Gothic" panose="020B0502020202020204" pitchFamily="34" charset="0"/>
            </a:endParaRPr>
          </a:p>
        </p:txBody>
      </p: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77FAF298-9633-3940-9B2B-DD9E90DEF986}"/>
              </a:ext>
            </a:extLst>
          </p:cNvPr>
          <p:cNvCxnSpPr>
            <a:cxnSpLocks/>
          </p:cNvCxnSpPr>
          <p:nvPr/>
        </p:nvCxnSpPr>
        <p:spPr>
          <a:xfrm rot="16200000" flipH="1" flipV="1">
            <a:off x="15054498" y="7410259"/>
            <a:ext cx="0" cy="930690"/>
          </a:xfrm>
          <a:prstGeom prst="line">
            <a:avLst/>
          </a:prstGeom>
          <a:ln w="762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97DE7771-7D71-E248-BCD4-4A7DF37FA6A9}"/>
              </a:ext>
            </a:extLst>
          </p:cNvPr>
          <p:cNvCxnSpPr>
            <a:cxnSpLocks/>
          </p:cNvCxnSpPr>
          <p:nvPr/>
        </p:nvCxnSpPr>
        <p:spPr>
          <a:xfrm flipH="1" flipV="1">
            <a:off x="13165068" y="7276787"/>
            <a:ext cx="0" cy="4577811"/>
          </a:xfrm>
          <a:prstGeom prst="line">
            <a:avLst/>
          </a:prstGeom>
          <a:ln w="762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Arc 79">
            <a:extLst>
              <a:ext uri="{FF2B5EF4-FFF2-40B4-BE49-F238E27FC236}">
                <a16:creationId xmlns:a16="http://schemas.microsoft.com/office/drawing/2014/main" id="{9585296C-DEBC-7341-B69E-C9D20CECBCFB}"/>
              </a:ext>
            </a:extLst>
          </p:cNvPr>
          <p:cNvSpPr/>
          <p:nvPr/>
        </p:nvSpPr>
        <p:spPr>
          <a:xfrm flipH="1">
            <a:off x="13165068" y="6467676"/>
            <a:ext cx="1642773" cy="1642773"/>
          </a:xfrm>
          <a:prstGeom prst="arc">
            <a:avLst/>
          </a:prstGeom>
          <a:ln w="762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Century Gothic" panose="020B0502020202020204" pitchFamily="34" charset="0"/>
            </a:endParaRPr>
          </a:p>
        </p:txBody>
      </p: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846C5D7E-30E4-AD4E-9FDC-E41F6472CE53}"/>
              </a:ext>
            </a:extLst>
          </p:cNvPr>
          <p:cNvCxnSpPr>
            <a:cxnSpLocks/>
          </p:cNvCxnSpPr>
          <p:nvPr/>
        </p:nvCxnSpPr>
        <p:spPr>
          <a:xfrm rot="16200000" flipH="1" flipV="1">
            <a:off x="14432241" y="6002331"/>
            <a:ext cx="0" cy="930690"/>
          </a:xfrm>
          <a:prstGeom prst="line">
            <a:avLst/>
          </a:prstGeom>
          <a:ln w="762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EA9C89BC-30D9-8949-AB60-2D2287E61642}"/>
              </a:ext>
            </a:extLst>
          </p:cNvPr>
          <p:cNvCxnSpPr>
            <a:cxnSpLocks/>
          </p:cNvCxnSpPr>
          <p:nvPr/>
        </p:nvCxnSpPr>
        <p:spPr>
          <a:xfrm flipH="1" flipV="1">
            <a:off x="12607641" y="5840372"/>
            <a:ext cx="0" cy="5542926"/>
          </a:xfrm>
          <a:prstGeom prst="line">
            <a:avLst/>
          </a:prstGeom>
          <a:ln w="762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Arc 82">
            <a:extLst>
              <a:ext uri="{FF2B5EF4-FFF2-40B4-BE49-F238E27FC236}">
                <a16:creationId xmlns:a16="http://schemas.microsoft.com/office/drawing/2014/main" id="{F2D01624-1A65-5942-B600-1AB4A68A27BC}"/>
              </a:ext>
            </a:extLst>
          </p:cNvPr>
          <p:cNvSpPr/>
          <p:nvPr/>
        </p:nvSpPr>
        <p:spPr>
          <a:xfrm flipH="1">
            <a:off x="12607641" y="5097456"/>
            <a:ext cx="1555045" cy="1555044"/>
          </a:xfrm>
          <a:prstGeom prst="arc">
            <a:avLst/>
          </a:prstGeom>
          <a:ln w="762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atin typeface="Century Gothic" panose="020B0502020202020204" pitchFamily="34" charset="0"/>
            </a:endParaRPr>
          </a:p>
        </p:txBody>
      </p: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139AE030-9863-E149-BAB1-B4444A541A24}"/>
              </a:ext>
            </a:extLst>
          </p:cNvPr>
          <p:cNvCxnSpPr>
            <a:cxnSpLocks/>
          </p:cNvCxnSpPr>
          <p:nvPr/>
        </p:nvCxnSpPr>
        <p:spPr>
          <a:xfrm rot="16200000" flipH="1" flipV="1">
            <a:off x="13786653" y="4632110"/>
            <a:ext cx="0" cy="930690"/>
          </a:xfrm>
          <a:prstGeom prst="line">
            <a:avLst/>
          </a:prstGeom>
          <a:ln w="762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Rectangle: Diagonal Corners Rounded 36">
            <a:extLst>
              <a:ext uri="{FF2B5EF4-FFF2-40B4-BE49-F238E27FC236}">
                <a16:creationId xmlns:a16="http://schemas.microsoft.com/office/drawing/2014/main" id="{BB4419E0-9701-2F47-9274-A735A241AE4A}"/>
              </a:ext>
            </a:extLst>
          </p:cNvPr>
          <p:cNvSpPr/>
          <p:nvPr/>
        </p:nvSpPr>
        <p:spPr>
          <a:xfrm flipH="1">
            <a:off x="14019608" y="4290978"/>
            <a:ext cx="6754186" cy="1425745"/>
          </a:xfrm>
          <a:prstGeom prst="round2DiagRect">
            <a:avLst>
              <a:gd name="adj1" fmla="val 0"/>
              <a:gd name="adj2" fmla="val 0"/>
            </a:avLst>
          </a:prstGeom>
          <a:solidFill>
            <a:schemeClr val="bg2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600">
              <a:latin typeface="Century Gothic" panose="020B0502020202020204" pitchFamily="34" charset="0"/>
            </a:endParaRPr>
          </a:p>
        </p:txBody>
      </p:sp>
      <p:sp>
        <p:nvSpPr>
          <p:cNvPr id="86" name="Rectangle: Diagonal Corners Rounded 36">
            <a:extLst>
              <a:ext uri="{FF2B5EF4-FFF2-40B4-BE49-F238E27FC236}">
                <a16:creationId xmlns:a16="http://schemas.microsoft.com/office/drawing/2014/main" id="{D2CA8B1C-7A55-684F-A4D1-9F6B790CB89A}"/>
              </a:ext>
            </a:extLst>
          </p:cNvPr>
          <p:cNvSpPr/>
          <p:nvPr/>
        </p:nvSpPr>
        <p:spPr>
          <a:xfrm flipH="1">
            <a:off x="14605510" y="5906093"/>
            <a:ext cx="6754186" cy="1425745"/>
          </a:xfrm>
          <a:prstGeom prst="round2DiagRect">
            <a:avLst>
              <a:gd name="adj1" fmla="val 0"/>
              <a:gd name="adj2" fmla="val 0"/>
            </a:avLst>
          </a:prstGeom>
          <a:solidFill>
            <a:schemeClr val="bg2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600">
              <a:latin typeface="Century Gothic" panose="020B0502020202020204" pitchFamily="34" charset="0"/>
            </a:endParaRPr>
          </a:p>
        </p:txBody>
      </p:sp>
      <p:sp>
        <p:nvSpPr>
          <p:cNvPr id="89" name="Rectangle: Diagonal Corners Rounded 36">
            <a:extLst>
              <a:ext uri="{FF2B5EF4-FFF2-40B4-BE49-F238E27FC236}">
                <a16:creationId xmlns:a16="http://schemas.microsoft.com/office/drawing/2014/main" id="{D10A51F0-E3BA-9F45-8DAD-01101869EE0B}"/>
              </a:ext>
            </a:extLst>
          </p:cNvPr>
          <p:cNvSpPr/>
          <p:nvPr/>
        </p:nvSpPr>
        <p:spPr>
          <a:xfrm flipH="1">
            <a:off x="15191415" y="7521207"/>
            <a:ext cx="6754186" cy="1425745"/>
          </a:xfrm>
          <a:prstGeom prst="round2DiagRect">
            <a:avLst>
              <a:gd name="adj1" fmla="val 0"/>
              <a:gd name="adj2" fmla="val 0"/>
            </a:avLst>
          </a:prstGeom>
          <a:solidFill>
            <a:schemeClr val="bg2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600">
              <a:latin typeface="Century Gothic" panose="020B0502020202020204" pitchFamily="34" charset="0"/>
            </a:endParaRPr>
          </a:p>
        </p:txBody>
      </p:sp>
      <p:sp>
        <p:nvSpPr>
          <p:cNvPr id="97" name="Oval 96">
            <a:extLst>
              <a:ext uri="{FF2B5EF4-FFF2-40B4-BE49-F238E27FC236}">
                <a16:creationId xmlns:a16="http://schemas.microsoft.com/office/drawing/2014/main" id="{E97D5D0C-FF19-5648-831E-8155026F0BC9}"/>
              </a:ext>
            </a:extLst>
          </p:cNvPr>
          <p:cNvSpPr/>
          <p:nvPr/>
        </p:nvSpPr>
        <p:spPr>
          <a:xfrm>
            <a:off x="10177181" y="8582613"/>
            <a:ext cx="4587530" cy="4587529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>
              <a:latin typeface="Century Gothic" panose="020B0502020202020204" pitchFamily="34" charset="0"/>
            </a:endParaRP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C2B22928-F336-5248-A231-76AA382B442E}"/>
              </a:ext>
            </a:extLst>
          </p:cNvPr>
          <p:cNvSpPr/>
          <p:nvPr/>
        </p:nvSpPr>
        <p:spPr>
          <a:xfrm>
            <a:off x="5771071" y="4668082"/>
            <a:ext cx="30635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1">
                    <a:lumMod val="50000"/>
                  </a:schemeClr>
                </a:solidFill>
                <a:latin typeface="Century Gothic" panose="020B0502020202020204" pitchFamily="34" charset="0"/>
                <a:cs typeface="Poppins Medium" pitchFamily="2" charset="77"/>
              </a:rPr>
              <a:t>Awareness</a:t>
            </a:r>
            <a:endParaRPr lang="en-US" dirty="0">
              <a:solidFill>
                <a:schemeClr val="tx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0226DF8B-85F4-E347-B475-EB9374C15124}"/>
              </a:ext>
            </a:extLst>
          </p:cNvPr>
          <p:cNvSpPr/>
          <p:nvPr/>
        </p:nvSpPr>
        <p:spPr>
          <a:xfrm>
            <a:off x="5085271" y="6268282"/>
            <a:ext cx="30635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1">
                    <a:lumMod val="50000"/>
                  </a:schemeClr>
                </a:solidFill>
                <a:latin typeface="Century Gothic" panose="020B0502020202020204" pitchFamily="34" charset="0"/>
                <a:cs typeface="Poppins Medium" pitchFamily="2" charset="77"/>
              </a:rPr>
              <a:t>Knowledge</a:t>
            </a:r>
            <a:endParaRPr lang="en-US" dirty="0">
              <a:solidFill>
                <a:schemeClr val="tx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4DB13C17-A83B-7B45-9CE8-E6C1C153F3E5}"/>
              </a:ext>
            </a:extLst>
          </p:cNvPr>
          <p:cNvSpPr/>
          <p:nvPr/>
        </p:nvSpPr>
        <p:spPr>
          <a:xfrm>
            <a:off x="4037013" y="7868482"/>
            <a:ext cx="42456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tx1">
                    <a:lumMod val="50000"/>
                  </a:schemeClr>
                </a:solidFill>
                <a:latin typeface="Century Gothic" panose="020B0502020202020204" pitchFamily="34" charset="0"/>
                <a:cs typeface="Poppins Medium" pitchFamily="2" charset="77"/>
              </a:rPr>
              <a:t>Reinforcement</a:t>
            </a:r>
            <a:endParaRPr lang="en-US" dirty="0">
              <a:solidFill>
                <a:schemeClr val="tx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152461E9-63B7-3742-81B5-5B07848E5EE1}"/>
              </a:ext>
            </a:extLst>
          </p:cNvPr>
          <p:cNvSpPr/>
          <p:nvPr/>
        </p:nvSpPr>
        <p:spPr>
          <a:xfrm>
            <a:off x="15796814" y="4668082"/>
            <a:ext cx="30635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  <a:cs typeface="Poppins Medium" pitchFamily="2" charset="77"/>
              </a:rPr>
              <a:t>Awareness</a:t>
            </a:r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8406D72E-6108-7F42-A192-404311311C8D}"/>
              </a:ext>
            </a:extLst>
          </p:cNvPr>
          <p:cNvSpPr/>
          <p:nvPr/>
        </p:nvSpPr>
        <p:spPr>
          <a:xfrm>
            <a:off x="16580585" y="6268282"/>
            <a:ext cx="30635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  <a:cs typeface="Poppins Medium" pitchFamily="2" charset="77"/>
              </a:rPr>
              <a:t>Knowledge</a:t>
            </a:r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E741DD39-D806-9849-8C83-D220C601DBD2}"/>
              </a:ext>
            </a:extLst>
          </p:cNvPr>
          <p:cNvSpPr/>
          <p:nvPr/>
        </p:nvSpPr>
        <p:spPr>
          <a:xfrm>
            <a:off x="16544698" y="7868482"/>
            <a:ext cx="42456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  <a:cs typeface="Poppins Medium" pitchFamily="2" charset="77"/>
              </a:rPr>
              <a:t>Reinforcement</a:t>
            </a:r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73550FEE-5155-4E45-A30B-2802B616DE7A}"/>
              </a:ext>
            </a:extLst>
          </p:cNvPr>
          <p:cNvSpPr txBox="1"/>
          <p:nvPr/>
        </p:nvSpPr>
        <p:spPr>
          <a:xfrm>
            <a:off x="3228758" y="9518376"/>
            <a:ext cx="588046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entury Gothic" panose="020B0502020202020204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3D712BAF-FC85-3844-A12A-0EC22DC2225C}"/>
              </a:ext>
            </a:extLst>
          </p:cNvPr>
          <p:cNvSpPr txBox="1"/>
          <p:nvPr/>
        </p:nvSpPr>
        <p:spPr>
          <a:xfrm>
            <a:off x="15713787" y="9518376"/>
            <a:ext cx="588046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entury Gothic" panose="020B0502020202020204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There are people who have a significant number of followers in every business.</a:t>
            </a:r>
          </a:p>
        </p:txBody>
      </p:sp>
      <p:sp>
        <p:nvSpPr>
          <p:cNvPr id="132" name="Rectangle 131">
            <a:extLst>
              <a:ext uri="{FF2B5EF4-FFF2-40B4-BE49-F238E27FC236}">
                <a16:creationId xmlns:a16="http://schemas.microsoft.com/office/drawing/2014/main" id="{D1E2914D-69A1-EC49-9281-54BE2F8FB6B5}"/>
              </a:ext>
            </a:extLst>
          </p:cNvPr>
          <p:cNvSpPr/>
          <p:nvPr/>
        </p:nvSpPr>
        <p:spPr>
          <a:xfrm>
            <a:off x="10651404" y="10042383"/>
            <a:ext cx="360059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Century Gothic" panose="020B0502020202020204" pitchFamily="34" charset="0"/>
                <a:ea typeface="Lato Light" panose="020F0502020204030203" pitchFamily="34" charset="0"/>
                <a:cs typeface="Poppins Medium" pitchFamily="2" charset="77"/>
              </a:rPr>
              <a:t>Business Process</a:t>
            </a:r>
            <a:endParaRPr lang="en-US" sz="4800" dirty="0">
              <a:solidFill>
                <a:schemeClr val="bg1"/>
              </a:solidFill>
              <a:latin typeface="Century Gothic" panose="020B0502020202020204" pitchFamily="34" charset="0"/>
              <a:cs typeface="Poppins Medium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6321770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91">
      <a:dk1>
        <a:srgbClr val="7D7B7F"/>
      </a:dk1>
      <a:lt1>
        <a:srgbClr val="FFFFFF"/>
      </a:lt1>
      <a:dk2>
        <a:srgbClr val="00205D"/>
      </a:dk2>
      <a:lt2>
        <a:srgbClr val="FFFFFF"/>
      </a:lt2>
      <a:accent1>
        <a:srgbClr val="B9D100"/>
      </a:accent1>
      <a:accent2>
        <a:srgbClr val="00ADE9"/>
      </a:accent2>
      <a:accent3>
        <a:srgbClr val="16C4B6"/>
      </a:accent3>
      <a:accent4>
        <a:srgbClr val="00D287"/>
      </a:accent4>
      <a:accent5>
        <a:srgbClr val="B9D100"/>
      </a:accent5>
      <a:accent6>
        <a:srgbClr val="00ADE9"/>
      </a:accent6>
      <a:hlink>
        <a:srgbClr val="16C4B6"/>
      </a:hlink>
      <a:folHlink>
        <a:srgbClr val="00D287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129332</TotalTime>
  <Words>61</Words>
  <Application>Microsoft Office PowerPoint</Application>
  <PresentationFormat>Custom</PresentationFormat>
  <Paragraphs>11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Century Gothic</vt:lpstr>
      <vt:lpstr>Montserrat Light</vt:lpstr>
      <vt:lpstr>Office Theme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Nest9</dc:creator>
  <cp:keywords/>
  <dc:description/>
  <cp:lastModifiedBy>samreen</cp:lastModifiedBy>
  <cp:revision>20780</cp:revision>
  <cp:lastPrinted>2022-08-16T17:50:07Z</cp:lastPrinted>
  <dcterms:created xsi:type="dcterms:W3CDTF">2014-11-12T21:47:38Z</dcterms:created>
  <dcterms:modified xsi:type="dcterms:W3CDTF">2022-08-16T17:52:48Z</dcterms:modified>
  <cp:category/>
</cp:coreProperties>
</file>