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A9323-5266-492A-9EE1-8ECFAA2519A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0FF91-C627-43E5-AAB6-4A00CA882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73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48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9EE6C-7C2B-4BD7-B057-48B58E6CE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8BCFEC-02B4-488A-BF70-0EF3746775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4D971-E85F-4A72-BD9B-0AB982475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0B05-04C6-41AD-91E2-C341B5213F0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33400-9E70-4D9B-AFDF-CC41FF2AE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CBBC7-78C1-4F5B-A15E-88E558BE9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F6C0-4DB1-4839-9B2E-B1176A03E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51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E14AA-FEBE-4058-B8FE-2731495D3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1869C1-5982-4B01-95CB-908842471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61A19-0CF0-4CDA-A0AA-245D3450D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0B05-04C6-41AD-91E2-C341B5213F0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1418C-5357-4150-AFFC-9E6E8B830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D2699-090E-4796-B597-C208F57A8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F6C0-4DB1-4839-9B2E-B1176A03E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0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B2DEC9-700B-4169-87BD-9BE8BA6F71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B2F224-4292-48C8-B57B-87E78DEB1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DA8FF-D41B-4840-8DFF-543D71F52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0B05-04C6-41AD-91E2-C341B5213F0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8FF60-8780-4C59-B35A-D3997FABA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81D27-1AB8-4D0F-9643-7DE6FC25E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F6C0-4DB1-4839-9B2E-B1176A03E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7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305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757F2-1A4E-4576-ABFC-F7FFFFBDC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F7FA9-8136-4FD6-AAB3-F36B94F90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E02A1-1D2D-49A0-B665-D6313238F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0B05-04C6-41AD-91E2-C341B5213F0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7E74C-5686-4AFD-B6AE-708181274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70E99-6C06-4041-ADFA-90BBB8C54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F6C0-4DB1-4839-9B2E-B1176A03E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4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32425-A90E-4A9D-9E85-1CFA8E2DC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D2FA0E-AAA5-4C8A-A94D-4F6E9F527D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B1E16-7B79-4BEF-B640-B94584241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0B05-04C6-41AD-91E2-C341B5213F0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A1305-1CD6-49E3-AB71-1D7488A72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9A6C4-B6CA-47A5-B63E-2D994BBD3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F6C0-4DB1-4839-9B2E-B1176A03E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6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66BFD-386E-4652-B0B9-BBE7C7D24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C03AD-43AF-448A-8107-210476BF98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2CE0E1-EFEB-4B3F-89C9-64541D7F1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A24BBA-4BED-45E5-AE46-FCC22E004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0B05-04C6-41AD-91E2-C341B5213F0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6F720-90D5-4F82-AE29-3707CDFEF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7D0067-2655-4DD0-B5E8-6FE3B0721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F6C0-4DB1-4839-9B2E-B1176A03E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8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1C1E0-73A2-446E-B65F-02AB0C67F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38DA0F-9FBC-4A0B-BE7C-20EE4AE25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9AD5CC-E8E6-4F6F-8D59-8004844A0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0286BE-7E5A-4ACF-ACB3-55A3990CF3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03156C-ED0D-439E-B5F7-938D21E15B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36A501-597C-4437-BEF1-BF489AD64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0B05-04C6-41AD-91E2-C341B5213F0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CAE976-9B02-4ADE-A2C5-2AAE2DC18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CE81CE-57AE-41A5-AE17-5ED4EF517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F6C0-4DB1-4839-9B2E-B1176A03E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42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3E6AB-A91C-4CE6-98DB-975949C84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013AA3-28BB-4B83-A110-1AEF0D75A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0B05-04C6-41AD-91E2-C341B5213F0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A44750-E4EB-4C0E-BBBD-B84E1299B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53F274-A9A2-4DCF-9A15-C41FFD19A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F6C0-4DB1-4839-9B2E-B1176A03E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1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41A6D7-1D21-405C-BD25-69A92010B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0B05-04C6-41AD-91E2-C341B5213F0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C5D95D-BC7D-415F-B74A-BFD17DD27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C3E912-AA62-4782-A218-53F453676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F6C0-4DB1-4839-9B2E-B1176A03E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8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AAB8F-C224-4711-84C9-EB32DC1BF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9B213-0B0F-48F5-B9A0-5F0660C88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364E00-5BA1-42BE-AF70-D602D4021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0CEC36-0588-4E48-8D1B-F04D0BA4E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0B05-04C6-41AD-91E2-C341B5213F0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BA354-8A2D-49B9-B211-DC1B133D2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46AB7C-593F-4E39-9AF0-C9709A208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F6C0-4DB1-4839-9B2E-B1176A03E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28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842A8-0D96-4397-BEFF-61964C4FA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3328F5-DFC7-4D28-8517-AB43370253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F39ECF-0158-4F98-ACD4-62B94AB4AB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DD698-BF73-450E-87C2-66E8B920C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0B05-04C6-41AD-91E2-C341B5213F0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FD65D-EFA7-425C-9999-AFC969CBE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ADC8E-7618-4780-9F38-62D8B61DB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F6C0-4DB1-4839-9B2E-B1176A03E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7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843A21-D3BB-4A55-B483-31E7DFE5B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A4314-4DD4-484B-833A-1BC229150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4A3E8-9C79-4127-9A60-5EEB198BF0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E0B05-04C6-41AD-91E2-C341B5213F0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CF06C-BCA9-42E6-A544-7B7631EC39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8569A-534C-4613-9EF0-2A73815A91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7F6C0-4DB1-4839-9B2E-B1176A03E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95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Freeform 170">
            <a:extLst>
              <a:ext uri="{FF2B5EF4-FFF2-40B4-BE49-F238E27FC236}">
                <a16:creationId xmlns:a16="http://schemas.microsoft.com/office/drawing/2014/main" id="{BA6BA76F-09AF-AE4E-9494-E20C23F4D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2018" y="2394625"/>
            <a:ext cx="1994991" cy="1994991"/>
          </a:xfrm>
          <a:custGeom>
            <a:avLst/>
            <a:gdLst>
              <a:gd name="T0" fmla="*/ 2214 w 5011"/>
              <a:gd name="T1" fmla="*/ 4839 h 5011"/>
              <a:gd name="T2" fmla="*/ 2214 w 5011"/>
              <a:gd name="T3" fmla="*/ 4839 h 5011"/>
              <a:gd name="T4" fmla="*/ 171 w 5011"/>
              <a:gd name="T5" fmla="*/ 2807 h 5011"/>
              <a:gd name="T6" fmla="*/ 171 w 5011"/>
              <a:gd name="T7" fmla="*/ 2203 h 5011"/>
              <a:gd name="T8" fmla="*/ 2214 w 5011"/>
              <a:gd name="T9" fmla="*/ 171 h 5011"/>
              <a:gd name="T10" fmla="*/ 2807 w 5011"/>
              <a:gd name="T11" fmla="*/ 171 h 5011"/>
              <a:gd name="T12" fmla="*/ 4850 w 5011"/>
              <a:gd name="T13" fmla="*/ 2203 h 5011"/>
              <a:gd name="T14" fmla="*/ 4850 w 5011"/>
              <a:gd name="T15" fmla="*/ 2807 h 5011"/>
              <a:gd name="T16" fmla="*/ 2807 w 5011"/>
              <a:gd name="T17" fmla="*/ 4839 h 5011"/>
              <a:gd name="T18" fmla="*/ 2214 w 5011"/>
              <a:gd name="T19" fmla="*/ 4839 h 5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11" h="5011">
                <a:moveTo>
                  <a:pt x="2214" y="4839"/>
                </a:moveTo>
                <a:lnTo>
                  <a:pt x="2214" y="4839"/>
                </a:lnTo>
                <a:cubicBezTo>
                  <a:pt x="171" y="2807"/>
                  <a:pt x="171" y="2807"/>
                  <a:pt x="171" y="2807"/>
                </a:cubicBezTo>
                <a:cubicBezTo>
                  <a:pt x="0" y="2636"/>
                  <a:pt x="0" y="2375"/>
                  <a:pt x="171" y="2203"/>
                </a:cubicBezTo>
                <a:cubicBezTo>
                  <a:pt x="2214" y="171"/>
                  <a:pt x="2214" y="171"/>
                  <a:pt x="2214" y="171"/>
                </a:cubicBezTo>
                <a:cubicBezTo>
                  <a:pt x="2374" y="0"/>
                  <a:pt x="2636" y="0"/>
                  <a:pt x="2807" y="171"/>
                </a:cubicBezTo>
                <a:cubicBezTo>
                  <a:pt x="4850" y="2203"/>
                  <a:pt x="4850" y="2203"/>
                  <a:pt x="4850" y="2203"/>
                </a:cubicBezTo>
                <a:cubicBezTo>
                  <a:pt x="5010" y="2375"/>
                  <a:pt x="5010" y="2636"/>
                  <a:pt x="4850" y="2807"/>
                </a:cubicBezTo>
                <a:cubicBezTo>
                  <a:pt x="2807" y="4839"/>
                  <a:pt x="2807" y="4839"/>
                  <a:pt x="2807" y="4839"/>
                </a:cubicBezTo>
                <a:cubicBezTo>
                  <a:pt x="2636" y="5010"/>
                  <a:pt x="2374" y="5010"/>
                  <a:pt x="2214" y="483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70" name="Freeform 171">
            <a:extLst>
              <a:ext uri="{FF2B5EF4-FFF2-40B4-BE49-F238E27FC236}">
                <a16:creationId xmlns:a16="http://schemas.microsoft.com/office/drawing/2014/main" id="{EAFF5B39-C535-1444-837F-EC00BE0A7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2690" y="3608128"/>
            <a:ext cx="1996747" cy="1994991"/>
          </a:xfrm>
          <a:custGeom>
            <a:avLst/>
            <a:gdLst>
              <a:gd name="T0" fmla="*/ 2203 w 5012"/>
              <a:gd name="T1" fmla="*/ 4851 h 5011"/>
              <a:gd name="T2" fmla="*/ 2203 w 5012"/>
              <a:gd name="T3" fmla="*/ 4851 h 5011"/>
              <a:gd name="T4" fmla="*/ 171 w 5012"/>
              <a:gd name="T5" fmla="*/ 2808 h 5011"/>
              <a:gd name="T6" fmla="*/ 171 w 5012"/>
              <a:gd name="T7" fmla="*/ 2214 h 5011"/>
              <a:gd name="T8" fmla="*/ 2203 w 5012"/>
              <a:gd name="T9" fmla="*/ 171 h 5011"/>
              <a:gd name="T10" fmla="*/ 2808 w 5012"/>
              <a:gd name="T11" fmla="*/ 171 h 5011"/>
              <a:gd name="T12" fmla="*/ 4839 w 5012"/>
              <a:gd name="T13" fmla="*/ 2214 h 5011"/>
              <a:gd name="T14" fmla="*/ 4839 w 5012"/>
              <a:gd name="T15" fmla="*/ 2808 h 5011"/>
              <a:gd name="T16" fmla="*/ 2808 w 5012"/>
              <a:gd name="T17" fmla="*/ 4851 h 5011"/>
              <a:gd name="T18" fmla="*/ 2203 w 5012"/>
              <a:gd name="T19" fmla="*/ 4851 h 5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12" h="5011">
                <a:moveTo>
                  <a:pt x="2203" y="4851"/>
                </a:moveTo>
                <a:lnTo>
                  <a:pt x="2203" y="4851"/>
                </a:lnTo>
                <a:cubicBezTo>
                  <a:pt x="171" y="2808"/>
                  <a:pt x="171" y="2808"/>
                  <a:pt x="171" y="2808"/>
                </a:cubicBezTo>
                <a:cubicBezTo>
                  <a:pt x="0" y="2636"/>
                  <a:pt x="0" y="2374"/>
                  <a:pt x="171" y="2214"/>
                </a:cubicBezTo>
                <a:cubicBezTo>
                  <a:pt x="2203" y="171"/>
                  <a:pt x="2203" y="171"/>
                  <a:pt x="2203" y="171"/>
                </a:cubicBezTo>
                <a:cubicBezTo>
                  <a:pt x="2374" y="0"/>
                  <a:pt x="2636" y="0"/>
                  <a:pt x="2808" y="171"/>
                </a:cubicBezTo>
                <a:cubicBezTo>
                  <a:pt x="4839" y="2214"/>
                  <a:pt x="4839" y="2214"/>
                  <a:pt x="4839" y="2214"/>
                </a:cubicBezTo>
                <a:cubicBezTo>
                  <a:pt x="5011" y="2374"/>
                  <a:pt x="5011" y="2636"/>
                  <a:pt x="4839" y="2808"/>
                </a:cubicBezTo>
                <a:cubicBezTo>
                  <a:pt x="2808" y="4851"/>
                  <a:pt x="2808" y="4851"/>
                  <a:pt x="2808" y="4851"/>
                </a:cubicBezTo>
                <a:cubicBezTo>
                  <a:pt x="2636" y="5010"/>
                  <a:pt x="2374" y="5010"/>
                  <a:pt x="2203" y="485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71" name="Freeform 172">
            <a:extLst>
              <a:ext uri="{FF2B5EF4-FFF2-40B4-BE49-F238E27FC236}">
                <a16:creationId xmlns:a16="http://schemas.microsoft.com/office/drawing/2014/main" id="{93C4D7EE-4C44-8B44-B395-67219BA83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2690" y="1249613"/>
            <a:ext cx="1996747" cy="1996748"/>
          </a:xfrm>
          <a:custGeom>
            <a:avLst/>
            <a:gdLst>
              <a:gd name="T0" fmla="*/ 2203 w 5012"/>
              <a:gd name="T1" fmla="*/ 4851 h 5012"/>
              <a:gd name="T2" fmla="*/ 2203 w 5012"/>
              <a:gd name="T3" fmla="*/ 4851 h 5012"/>
              <a:gd name="T4" fmla="*/ 171 w 5012"/>
              <a:gd name="T5" fmla="*/ 2808 h 5012"/>
              <a:gd name="T6" fmla="*/ 171 w 5012"/>
              <a:gd name="T7" fmla="*/ 2214 h 5012"/>
              <a:gd name="T8" fmla="*/ 2203 w 5012"/>
              <a:gd name="T9" fmla="*/ 171 h 5012"/>
              <a:gd name="T10" fmla="*/ 2808 w 5012"/>
              <a:gd name="T11" fmla="*/ 171 h 5012"/>
              <a:gd name="T12" fmla="*/ 4839 w 5012"/>
              <a:gd name="T13" fmla="*/ 2214 h 5012"/>
              <a:gd name="T14" fmla="*/ 4839 w 5012"/>
              <a:gd name="T15" fmla="*/ 2808 h 5012"/>
              <a:gd name="T16" fmla="*/ 2808 w 5012"/>
              <a:gd name="T17" fmla="*/ 4851 h 5012"/>
              <a:gd name="T18" fmla="*/ 2203 w 5012"/>
              <a:gd name="T19" fmla="*/ 4851 h 5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12" h="5012">
                <a:moveTo>
                  <a:pt x="2203" y="4851"/>
                </a:moveTo>
                <a:lnTo>
                  <a:pt x="2203" y="4851"/>
                </a:lnTo>
                <a:cubicBezTo>
                  <a:pt x="171" y="2808"/>
                  <a:pt x="171" y="2808"/>
                  <a:pt x="171" y="2808"/>
                </a:cubicBezTo>
                <a:cubicBezTo>
                  <a:pt x="0" y="2636"/>
                  <a:pt x="0" y="2374"/>
                  <a:pt x="171" y="2214"/>
                </a:cubicBezTo>
                <a:cubicBezTo>
                  <a:pt x="2203" y="171"/>
                  <a:pt x="2203" y="171"/>
                  <a:pt x="2203" y="171"/>
                </a:cubicBezTo>
                <a:cubicBezTo>
                  <a:pt x="2374" y="0"/>
                  <a:pt x="2636" y="0"/>
                  <a:pt x="2808" y="171"/>
                </a:cubicBezTo>
                <a:cubicBezTo>
                  <a:pt x="4839" y="2214"/>
                  <a:pt x="4839" y="2214"/>
                  <a:pt x="4839" y="2214"/>
                </a:cubicBezTo>
                <a:cubicBezTo>
                  <a:pt x="5011" y="2374"/>
                  <a:pt x="5011" y="2636"/>
                  <a:pt x="4839" y="2808"/>
                </a:cubicBezTo>
                <a:cubicBezTo>
                  <a:pt x="2808" y="4851"/>
                  <a:pt x="2808" y="4851"/>
                  <a:pt x="2808" y="4851"/>
                </a:cubicBezTo>
                <a:cubicBezTo>
                  <a:pt x="2636" y="5011"/>
                  <a:pt x="2374" y="5011"/>
                  <a:pt x="2203" y="485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72" name="Freeform 173">
            <a:extLst>
              <a:ext uri="{FF2B5EF4-FFF2-40B4-BE49-F238E27FC236}">
                <a16:creationId xmlns:a16="http://schemas.microsoft.com/office/drawing/2014/main" id="{0AF94FFE-19D6-A04A-A49A-48B1F5751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4201" y="880820"/>
            <a:ext cx="1095840" cy="1095840"/>
          </a:xfrm>
          <a:custGeom>
            <a:avLst/>
            <a:gdLst>
              <a:gd name="T0" fmla="*/ 1072 w 2751"/>
              <a:gd name="T1" fmla="*/ 2580 h 2752"/>
              <a:gd name="T2" fmla="*/ 1072 w 2751"/>
              <a:gd name="T3" fmla="*/ 2580 h 2752"/>
              <a:gd name="T4" fmla="*/ 170 w 2751"/>
              <a:gd name="T5" fmla="*/ 1667 h 2752"/>
              <a:gd name="T6" fmla="*/ 170 w 2751"/>
              <a:gd name="T7" fmla="*/ 1073 h 2752"/>
              <a:gd name="T8" fmla="*/ 1072 w 2751"/>
              <a:gd name="T9" fmla="*/ 160 h 2752"/>
              <a:gd name="T10" fmla="*/ 1678 w 2751"/>
              <a:gd name="T11" fmla="*/ 160 h 2752"/>
              <a:gd name="T12" fmla="*/ 2591 w 2751"/>
              <a:gd name="T13" fmla="*/ 1073 h 2752"/>
              <a:gd name="T14" fmla="*/ 2591 w 2751"/>
              <a:gd name="T15" fmla="*/ 1667 h 2752"/>
              <a:gd name="T16" fmla="*/ 1678 w 2751"/>
              <a:gd name="T17" fmla="*/ 2580 h 2752"/>
              <a:gd name="T18" fmla="*/ 1072 w 2751"/>
              <a:gd name="T19" fmla="*/ 2580 h 2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51" h="2752">
                <a:moveTo>
                  <a:pt x="1072" y="2580"/>
                </a:moveTo>
                <a:lnTo>
                  <a:pt x="1072" y="2580"/>
                </a:lnTo>
                <a:cubicBezTo>
                  <a:pt x="170" y="1667"/>
                  <a:pt x="170" y="1667"/>
                  <a:pt x="170" y="1667"/>
                </a:cubicBezTo>
                <a:cubicBezTo>
                  <a:pt x="0" y="1507"/>
                  <a:pt x="0" y="1245"/>
                  <a:pt x="170" y="1073"/>
                </a:cubicBezTo>
                <a:cubicBezTo>
                  <a:pt x="1072" y="160"/>
                  <a:pt x="1072" y="160"/>
                  <a:pt x="1072" y="160"/>
                </a:cubicBezTo>
                <a:cubicBezTo>
                  <a:pt x="1244" y="0"/>
                  <a:pt x="1506" y="0"/>
                  <a:pt x="1678" y="160"/>
                </a:cubicBezTo>
                <a:cubicBezTo>
                  <a:pt x="2591" y="1073"/>
                  <a:pt x="2591" y="1073"/>
                  <a:pt x="2591" y="1073"/>
                </a:cubicBezTo>
                <a:cubicBezTo>
                  <a:pt x="2750" y="1245"/>
                  <a:pt x="2750" y="1507"/>
                  <a:pt x="2591" y="1667"/>
                </a:cubicBezTo>
                <a:cubicBezTo>
                  <a:pt x="1678" y="2580"/>
                  <a:pt x="1678" y="2580"/>
                  <a:pt x="1678" y="2580"/>
                </a:cubicBezTo>
                <a:cubicBezTo>
                  <a:pt x="1506" y="2751"/>
                  <a:pt x="1244" y="2751"/>
                  <a:pt x="1072" y="258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73" name="Freeform 174">
            <a:extLst>
              <a:ext uri="{FF2B5EF4-FFF2-40B4-BE49-F238E27FC236}">
                <a16:creationId xmlns:a16="http://schemas.microsoft.com/office/drawing/2014/main" id="{7C941380-70F2-C64E-9A13-9807D8D01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4201" y="4876071"/>
            <a:ext cx="1095840" cy="1095840"/>
          </a:xfrm>
          <a:custGeom>
            <a:avLst/>
            <a:gdLst>
              <a:gd name="T0" fmla="*/ 1072 w 2751"/>
              <a:gd name="T1" fmla="*/ 2591 h 2752"/>
              <a:gd name="T2" fmla="*/ 1072 w 2751"/>
              <a:gd name="T3" fmla="*/ 2591 h 2752"/>
              <a:gd name="T4" fmla="*/ 170 w 2751"/>
              <a:gd name="T5" fmla="*/ 1678 h 2752"/>
              <a:gd name="T6" fmla="*/ 170 w 2751"/>
              <a:gd name="T7" fmla="*/ 1085 h 2752"/>
              <a:gd name="T8" fmla="*/ 1072 w 2751"/>
              <a:gd name="T9" fmla="*/ 172 h 2752"/>
              <a:gd name="T10" fmla="*/ 1678 w 2751"/>
              <a:gd name="T11" fmla="*/ 172 h 2752"/>
              <a:gd name="T12" fmla="*/ 2591 w 2751"/>
              <a:gd name="T13" fmla="*/ 1085 h 2752"/>
              <a:gd name="T14" fmla="*/ 2591 w 2751"/>
              <a:gd name="T15" fmla="*/ 1678 h 2752"/>
              <a:gd name="T16" fmla="*/ 1678 w 2751"/>
              <a:gd name="T17" fmla="*/ 2591 h 2752"/>
              <a:gd name="T18" fmla="*/ 1072 w 2751"/>
              <a:gd name="T19" fmla="*/ 2591 h 2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51" h="2752">
                <a:moveTo>
                  <a:pt x="1072" y="2591"/>
                </a:moveTo>
                <a:lnTo>
                  <a:pt x="1072" y="2591"/>
                </a:lnTo>
                <a:cubicBezTo>
                  <a:pt x="170" y="1678"/>
                  <a:pt x="170" y="1678"/>
                  <a:pt x="170" y="1678"/>
                </a:cubicBezTo>
                <a:cubicBezTo>
                  <a:pt x="0" y="1518"/>
                  <a:pt x="0" y="1244"/>
                  <a:pt x="170" y="1085"/>
                </a:cubicBezTo>
                <a:cubicBezTo>
                  <a:pt x="1072" y="172"/>
                  <a:pt x="1072" y="172"/>
                  <a:pt x="1072" y="172"/>
                </a:cubicBezTo>
                <a:cubicBezTo>
                  <a:pt x="1244" y="0"/>
                  <a:pt x="1506" y="0"/>
                  <a:pt x="1678" y="172"/>
                </a:cubicBezTo>
                <a:cubicBezTo>
                  <a:pt x="2591" y="1085"/>
                  <a:pt x="2591" y="1085"/>
                  <a:pt x="2591" y="1085"/>
                </a:cubicBezTo>
                <a:cubicBezTo>
                  <a:pt x="2750" y="1244"/>
                  <a:pt x="2750" y="1518"/>
                  <a:pt x="2591" y="1678"/>
                </a:cubicBezTo>
                <a:cubicBezTo>
                  <a:pt x="1678" y="2591"/>
                  <a:pt x="1678" y="2591"/>
                  <a:pt x="1678" y="2591"/>
                </a:cubicBezTo>
                <a:cubicBezTo>
                  <a:pt x="1506" y="2751"/>
                  <a:pt x="1244" y="2751"/>
                  <a:pt x="1072" y="259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74" name="Freeform 175">
            <a:extLst>
              <a:ext uri="{FF2B5EF4-FFF2-40B4-BE49-F238E27FC236}">
                <a16:creationId xmlns:a16="http://schemas.microsoft.com/office/drawing/2014/main" id="{547C9B25-144A-FE43-8993-FEF78286D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1278" y="880820"/>
            <a:ext cx="1095840" cy="1095840"/>
          </a:xfrm>
          <a:custGeom>
            <a:avLst/>
            <a:gdLst>
              <a:gd name="T0" fmla="*/ 1072 w 2751"/>
              <a:gd name="T1" fmla="*/ 2580 h 2752"/>
              <a:gd name="T2" fmla="*/ 1072 w 2751"/>
              <a:gd name="T3" fmla="*/ 2580 h 2752"/>
              <a:gd name="T4" fmla="*/ 159 w 2751"/>
              <a:gd name="T5" fmla="*/ 1667 h 2752"/>
              <a:gd name="T6" fmla="*/ 159 w 2751"/>
              <a:gd name="T7" fmla="*/ 1073 h 2752"/>
              <a:gd name="T8" fmla="*/ 1072 w 2751"/>
              <a:gd name="T9" fmla="*/ 160 h 2752"/>
              <a:gd name="T10" fmla="*/ 1666 w 2751"/>
              <a:gd name="T11" fmla="*/ 160 h 2752"/>
              <a:gd name="T12" fmla="*/ 2579 w 2751"/>
              <a:gd name="T13" fmla="*/ 1073 h 2752"/>
              <a:gd name="T14" fmla="*/ 2579 w 2751"/>
              <a:gd name="T15" fmla="*/ 1667 h 2752"/>
              <a:gd name="T16" fmla="*/ 1666 w 2751"/>
              <a:gd name="T17" fmla="*/ 2580 h 2752"/>
              <a:gd name="T18" fmla="*/ 1072 w 2751"/>
              <a:gd name="T19" fmla="*/ 2580 h 2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51" h="2752">
                <a:moveTo>
                  <a:pt x="1072" y="2580"/>
                </a:moveTo>
                <a:lnTo>
                  <a:pt x="1072" y="2580"/>
                </a:lnTo>
                <a:cubicBezTo>
                  <a:pt x="159" y="1667"/>
                  <a:pt x="159" y="1667"/>
                  <a:pt x="159" y="1667"/>
                </a:cubicBezTo>
                <a:cubicBezTo>
                  <a:pt x="0" y="1507"/>
                  <a:pt x="0" y="1245"/>
                  <a:pt x="159" y="1073"/>
                </a:cubicBezTo>
                <a:cubicBezTo>
                  <a:pt x="1072" y="160"/>
                  <a:pt x="1072" y="160"/>
                  <a:pt x="1072" y="160"/>
                </a:cubicBezTo>
                <a:cubicBezTo>
                  <a:pt x="1232" y="0"/>
                  <a:pt x="1506" y="0"/>
                  <a:pt x="1666" y="160"/>
                </a:cubicBezTo>
                <a:cubicBezTo>
                  <a:pt x="2579" y="1073"/>
                  <a:pt x="2579" y="1073"/>
                  <a:pt x="2579" y="1073"/>
                </a:cubicBezTo>
                <a:cubicBezTo>
                  <a:pt x="2750" y="1245"/>
                  <a:pt x="2750" y="1507"/>
                  <a:pt x="2579" y="1667"/>
                </a:cubicBezTo>
                <a:cubicBezTo>
                  <a:pt x="1666" y="2580"/>
                  <a:pt x="1666" y="2580"/>
                  <a:pt x="1666" y="2580"/>
                </a:cubicBezTo>
                <a:cubicBezTo>
                  <a:pt x="1506" y="2751"/>
                  <a:pt x="1232" y="2751"/>
                  <a:pt x="1072" y="258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75" name="Freeform 176">
            <a:extLst>
              <a:ext uri="{FF2B5EF4-FFF2-40B4-BE49-F238E27FC236}">
                <a16:creationId xmlns:a16="http://schemas.microsoft.com/office/drawing/2014/main" id="{2DD39861-8E6C-D64C-A320-195105CEB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1278" y="4876071"/>
            <a:ext cx="1095840" cy="1095840"/>
          </a:xfrm>
          <a:custGeom>
            <a:avLst/>
            <a:gdLst>
              <a:gd name="T0" fmla="*/ 1072 w 2751"/>
              <a:gd name="T1" fmla="*/ 2591 h 2752"/>
              <a:gd name="T2" fmla="*/ 1072 w 2751"/>
              <a:gd name="T3" fmla="*/ 2591 h 2752"/>
              <a:gd name="T4" fmla="*/ 159 w 2751"/>
              <a:gd name="T5" fmla="*/ 1678 h 2752"/>
              <a:gd name="T6" fmla="*/ 159 w 2751"/>
              <a:gd name="T7" fmla="*/ 1085 h 2752"/>
              <a:gd name="T8" fmla="*/ 1072 w 2751"/>
              <a:gd name="T9" fmla="*/ 172 h 2752"/>
              <a:gd name="T10" fmla="*/ 1666 w 2751"/>
              <a:gd name="T11" fmla="*/ 172 h 2752"/>
              <a:gd name="T12" fmla="*/ 2579 w 2751"/>
              <a:gd name="T13" fmla="*/ 1085 h 2752"/>
              <a:gd name="T14" fmla="*/ 2579 w 2751"/>
              <a:gd name="T15" fmla="*/ 1678 h 2752"/>
              <a:gd name="T16" fmla="*/ 1666 w 2751"/>
              <a:gd name="T17" fmla="*/ 2591 h 2752"/>
              <a:gd name="T18" fmla="*/ 1072 w 2751"/>
              <a:gd name="T19" fmla="*/ 2591 h 2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51" h="2752">
                <a:moveTo>
                  <a:pt x="1072" y="2591"/>
                </a:moveTo>
                <a:lnTo>
                  <a:pt x="1072" y="2591"/>
                </a:lnTo>
                <a:cubicBezTo>
                  <a:pt x="159" y="1678"/>
                  <a:pt x="159" y="1678"/>
                  <a:pt x="159" y="1678"/>
                </a:cubicBezTo>
                <a:cubicBezTo>
                  <a:pt x="0" y="1518"/>
                  <a:pt x="0" y="1244"/>
                  <a:pt x="159" y="1085"/>
                </a:cubicBezTo>
                <a:cubicBezTo>
                  <a:pt x="1072" y="172"/>
                  <a:pt x="1072" y="172"/>
                  <a:pt x="1072" y="172"/>
                </a:cubicBezTo>
                <a:cubicBezTo>
                  <a:pt x="1232" y="0"/>
                  <a:pt x="1506" y="0"/>
                  <a:pt x="1666" y="172"/>
                </a:cubicBezTo>
                <a:cubicBezTo>
                  <a:pt x="2579" y="1085"/>
                  <a:pt x="2579" y="1085"/>
                  <a:pt x="2579" y="1085"/>
                </a:cubicBezTo>
                <a:cubicBezTo>
                  <a:pt x="2750" y="1244"/>
                  <a:pt x="2750" y="1518"/>
                  <a:pt x="2579" y="1678"/>
                </a:cubicBezTo>
                <a:cubicBezTo>
                  <a:pt x="1666" y="2591"/>
                  <a:pt x="1666" y="2591"/>
                  <a:pt x="1666" y="2591"/>
                </a:cubicBezTo>
                <a:cubicBezTo>
                  <a:pt x="1506" y="2751"/>
                  <a:pt x="1232" y="2751"/>
                  <a:pt x="1072" y="25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76" name="Freeform 177">
            <a:extLst>
              <a:ext uri="{FF2B5EF4-FFF2-40B4-BE49-F238E27FC236}">
                <a16:creationId xmlns:a16="http://schemas.microsoft.com/office/drawing/2014/main" id="{ABF4CA84-9559-E540-BF79-42C64D5C2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4175" y="3608128"/>
            <a:ext cx="1994991" cy="1994991"/>
          </a:xfrm>
          <a:custGeom>
            <a:avLst/>
            <a:gdLst>
              <a:gd name="T0" fmla="*/ 2203 w 5011"/>
              <a:gd name="T1" fmla="*/ 4851 h 5011"/>
              <a:gd name="T2" fmla="*/ 2203 w 5011"/>
              <a:gd name="T3" fmla="*/ 4851 h 5011"/>
              <a:gd name="T4" fmla="*/ 159 w 5011"/>
              <a:gd name="T5" fmla="*/ 2808 h 5011"/>
              <a:gd name="T6" fmla="*/ 159 w 5011"/>
              <a:gd name="T7" fmla="*/ 2214 h 5011"/>
              <a:gd name="T8" fmla="*/ 2203 w 5011"/>
              <a:gd name="T9" fmla="*/ 171 h 5011"/>
              <a:gd name="T10" fmla="*/ 2796 w 5011"/>
              <a:gd name="T11" fmla="*/ 171 h 5011"/>
              <a:gd name="T12" fmla="*/ 4839 w 5011"/>
              <a:gd name="T13" fmla="*/ 2214 h 5011"/>
              <a:gd name="T14" fmla="*/ 4839 w 5011"/>
              <a:gd name="T15" fmla="*/ 2808 h 5011"/>
              <a:gd name="T16" fmla="*/ 2796 w 5011"/>
              <a:gd name="T17" fmla="*/ 4851 h 5011"/>
              <a:gd name="T18" fmla="*/ 2203 w 5011"/>
              <a:gd name="T19" fmla="*/ 4851 h 5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11" h="5011">
                <a:moveTo>
                  <a:pt x="2203" y="4851"/>
                </a:moveTo>
                <a:lnTo>
                  <a:pt x="2203" y="4851"/>
                </a:lnTo>
                <a:cubicBezTo>
                  <a:pt x="159" y="2808"/>
                  <a:pt x="159" y="2808"/>
                  <a:pt x="159" y="2808"/>
                </a:cubicBezTo>
                <a:cubicBezTo>
                  <a:pt x="0" y="2636"/>
                  <a:pt x="0" y="2374"/>
                  <a:pt x="159" y="2214"/>
                </a:cubicBezTo>
                <a:cubicBezTo>
                  <a:pt x="2203" y="171"/>
                  <a:pt x="2203" y="171"/>
                  <a:pt x="2203" y="171"/>
                </a:cubicBezTo>
                <a:cubicBezTo>
                  <a:pt x="2374" y="0"/>
                  <a:pt x="2636" y="0"/>
                  <a:pt x="2796" y="171"/>
                </a:cubicBezTo>
                <a:cubicBezTo>
                  <a:pt x="4839" y="2214"/>
                  <a:pt x="4839" y="2214"/>
                  <a:pt x="4839" y="2214"/>
                </a:cubicBezTo>
                <a:cubicBezTo>
                  <a:pt x="5010" y="2374"/>
                  <a:pt x="5010" y="2636"/>
                  <a:pt x="4839" y="2808"/>
                </a:cubicBezTo>
                <a:cubicBezTo>
                  <a:pt x="2796" y="4851"/>
                  <a:pt x="2796" y="4851"/>
                  <a:pt x="2796" y="4851"/>
                </a:cubicBezTo>
                <a:cubicBezTo>
                  <a:pt x="2636" y="5010"/>
                  <a:pt x="2374" y="5010"/>
                  <a:pt x="2203" y="485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77" name="Freeform 178">
            <a:extLst>
              <a:ext uri="{FF2B5EF4-FFF2-40B4-BE49-F238E27FC236}">
                <a16:creationId xmlns:a16="http://schemas.microsoft.com/office/drawing/2014/main" id="{D6B38728-478D-6148-AB33-71F0EC1DA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4175" y="1249613"/>
            <a:ext cx="1994991" cy="1996748"/>
          </a:xfrm>
          <a:custGeom>
            <a:avLst/>
            <a:gdLst>
              <a:gd name="T0" fmla="*/ 2203 w 5011"/>
              <a:gd name="T1" fmla="*/ 4851 h 5012"/>
              <a:gd name="T2" fmla="*/ 2203 w 5011"/>
              <a:gd name="T3" fmla="*/ 4851 h 5012"/>
              <a:gd name="T4" fmla="*/ 159 w 5011"/>
              <a:gd name="T5" fmla="*/ 2808 h 5012"/>
              <a:gd name="T6" fmla="*/ 159 w 5011"/>
              <a:gd name="T7" fmla="*/ 2214 h 5012"/>
              <a:gd name="T8" fmla="*/ 2203 w 5011"/>
              <a:gd name="T9" fmla="*/ 171 h 5012"/>
              <a:gd name="T10" fmla="*/ 2796 w 5011"/>
              <a:gd name="T11" fmla="*/ 171 h 5012"/>
              <a:gd name="T12" fmla="*/ 4839 w 5011"/>
              <a:gd name="T13" fmla="*/ 2214 h 5012"/>
              <a:gd name="T14" fmla="*/ 4839 w 5011"/>
              <a:gd name="T15" fmla="*/ 2808 h 5012"/>
              <a:gd name="T16" fmla="*/ 2796 w 5011"/>
              <a:gd name="T17" fmla="*/ 4851 h 5012"/>
              <a:gd name="T18" fmla="*/ 2203 w 5011"/>
              <a:gd name="T19" fmla="*/ 4851 h 5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11" h="5012">
                <a:moveTo>
                  <a:pt x="2203" y="4851"/>
                </a:moveTo>
                <a:lnTo>
                  <a:pt x="2203" y="4851"/>
                </a:lnTo>
                <a:cubicBezTo>
                  <a:pt x="159" y="2808"/>
                  <a:pt x="159" y="2808"/>
                  <a:pt x="159" y="2808"/>
                </a:cubicBezTo>
                <a:cubicBezTo>
                  <a:pt x="0" y="2636"/>
                  <a:pt x="0" y="2374"/>
                  <a:pt x="159" y="2214"/>
                </a:cubicBezTo>
                <a:cubicBezTo>
                  <a:pt x="2203" y="171"/>
                  <a:pt x="2203" y="171"/>
                  <a:pt x="2203" y="171"/>
                </a:cubicBezTo>
                <a:cubicBezTo>
                  <a:pt x="2374" y="0"/>
                  <a:pt x="2636" y="0"/>
                  <a:pt x="2796" y="171"/>
                </a:cubicBezTo>
                <a:cubicBezTo>
                  <a:pt x="4839" y="2214"/>
                  <a:pt x="4839" y="2214"/>
                  <a:pt x="4839" y="2214"/>
                </a:cubicBezTo>
                <a:cubicBezTo>
                  <a:pt x="5010" y="2374"/>
                  <a:pt x="5010" y="2636"/>
                  <a:pt x="4839" y="2808"/>
                </a:cubicBezTo>
                <a:cubicBezTo>
                  <a:pt x="2796" y="4851"/>
                  <a:pt x="2796" y="4851"/>
                  <a:pt x="2796" y="4851"/>
                </a:cubicBezTo>
                <a:cubicBezTo>
                  <a:pt x="2636" y="5011"/>
                  <a:pt x="2374" y="5011"/>
                  <a:pt x="2203" y="485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11" name="Freeform 404">
            <a:extLst>
              <a:ext uri="{FF2B5EF4-FFF2-40B4-BE49-F238E27FC236}">
                <a16:creationId xmlns:a16="http://schemas.microsoft.com/office/drawing/2014/main" id="{A78FE30D-EFF1-C848-9810-A262CE8A9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631" y="5267693"/>
            <a:ext cx="317864" cy="317865"/>
          </a:xfrm>
          <a:custGeom>
            <a:avLst/>
            <a:gdLst>
              <a:gd name="T0" fmla="*/ 399 w 800"/>
              <a:gd name="T1" fmla="*/ 799 h 800"/>
              <a:gd name="T2" fmla="*/ 399 w 800"/>
              <a:gd name="T3" fmla="*/ 799 h 800"/>
              <a:gd name="T4" fmla="*/ 114 w 800"/>
              <a:gd name="T5" fmla="*/ 685 h 800"/>
              <a:gd name="T6" fmla="*/ 0 w 800"/>
              <a:gd name="T7" fmla="*/ 399 h 800"/>
              <a:gd name="T8" fmla="*/ 114 w 800"/>
              <a:gd name="T9" fmla="*/ 114 h 800"/>
              <a:gd name="T10" fmla="*/ 399 w 800"/>
              <a:gd name="T11" fmla="*/ 0 h 800"/>
              <a:gd name="T12" fmla="*/ 685 w 800"/>
              <a:gd name="T13" fmla="*/ 114 h 800"/>
              <a:gd name="T14" fmla="*/ 799 w 800"/>
              <a:gd name="T15" fmla="*/ 399 h 800"/>
              <a:gd name="T16" fmla="*/ 685 w 800"/>
              <a:gd name="T17" fmla="*/ 685 h 800"/>
              <a:gd name="T18" fmla="*/ 399 w 800"/>
              <a:gd name="T19" fmla="*/ 799 h 800"/>
              <a:gd name="T20" fmla="*/ 399 w 800"/>
              <a:gd name="T21" fmla="*/ 46 h 800"/>
              <a:gd name="T22" fmla="*/ 399 w 800"/>
              <a:gd name="T23" fmla="*/ 46 h 800"/>
              <a:gd name="T24" fmla="*/ 45 w 800"/>
              <a:gd name="T25" fmla="*/ 399 h 800"/>
              <a:gd name="T26" fmla="*/ 399 w 800"/>
              <a:gd name="T27" fmla="*/ 742 h 800"/>
              <a:gd name="T28" fmla="*/ 753 w 800"/>
              <a:gd name="T29" fmla="*/ 399 h 800"/>
              <a:gd name="T30" fmla="*/ 399 w 800"/>
              <a:gd name="T31" fmla="*/ 46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00" h="800">
                <a:moveTo>
                  <a:pt x="399" y="799"/>
                </a:moveTo>
                <a:lnTo>
                  <a:pt x="399" y="799"/>
                </a:lnTo>
                <a:cubicBezTo>
                  <a:pt x="297" y="799"/>
                  <a:pt x="194" y="753"/>
                  <a:pt x="114" y="685"/>
                </a:cubicBezTo>
                <a:cubicBezTo>
                  <a:pt x="45" y="605"/>
                  <a:pt x="0" y="502"/>
                  <a:pt x="0" y="399"/>
                </a:cubicBezTo>
                <a:cubicBezTo>
                  <a:pt x="0" y="297"/>
                  <a:pt x="45" y="194"/>
                  <a:pt x="114" y="114"/>
                </a:cubicBezTo>
                <a:cubicBezTo>
                  <a:pt x="194" y="46"/>
                  <a:pt x="297" y="0"/>
                  <a:pt x="399" y="0"/>
                </a:cubicBezTo>
                <a:cubicBezTo>
                  <a:pt x="502" y="0"/>
                  <a:pt x="605" y="46"/>
                  <a:pt x="685" y="114"/>
                </a:cubicBezTo>
                <a:cubicBezTo>
                  <a:pt x="753" y="194"/>
                  <a:pt x="799" y="297"/>
                  <a:pt x="799" y="399"/>
                </a:cubicBezTo>
                <a:cubicBezTo>
                  <a:pt x="799" y="502"/>
                  <a:pt x="753" y="605"/>
                  <a:pt x="685" y="685"/>
                </a:cubicBezTo>
                <a:cubicBezTo>
                  <a:pt x="605" y="753"/>
                  <a:pt x="502" y="799"/>
                  <a:pt x="399" y="799"/>
                </a:cubicBezTo>
                <a:close/>
                <a:moveTo>
                  <a:pt x="399" y="46"/>
                </a:moveTo>
                <a:lnTo>
                  <a:pt x="399" y="46"/>
                </a:lnTo>
                <a:cubicBezTo>
                  <a:pt x="205" y="46"/>
                  <a:pt x="45" y="205"/>
                  <a:pt x="45" y="399"/>
                </a:cubicBezTo>
                <a:cubicBezTo>
                  <a:pt x="45" y="594"/>
                  <a:pt x="205" y="742"/>
                  <a:pt x="399" y="742"/>
                </a:cubicBezTo>
                <a:cubicBezTo>
                  <a:pt x="593" y="742"/>
                  <a:pt x="753" y="594"/>
                  <a:pt x="753" y="399"/>
                </a:cubicBezTo>
                <a:cubicBezTo>
                  <a:pt x="753" y="205"/>
                  <a:pt x="593" y="46"/>
                  <a:pt x="399" y="4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12" name="Freeform 405">
            <a:extLst>
              <a:ext uri="{FF2B5EF4-FFF2-40B4-BE49-F238E27FC236}">
                <a16:creationId xmlns:a16="http://schemas.microsoft.com/office/drawing/2014/main" id="{1DFB309A-671F-214A-AA76-629C53439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6804" y="5304573"/>
            <a:ext cx="223031" cy="54440"/>
          </a:xfrm>
          <a:custGeom>
            <a:avLst/>
            <a:gdLst>
              <a:gd name="T0" fmla="*/ 286 w 561"/>
              <a:gd name="T1" fmla="*/ 137 h 138"/>
              <a:gd name="T2" fmla="*/ 286 w 561"/>
              <a:gd name="T3" fmla="*/ 137 h 138"/>
              <a:gd name="T4" fmla="*/ 274 w 561"/>
              <a:gd name="T5" fmla="*/ 137 h 138"/>
              <a:gd name="T6" fmla="*/ 12 w 561"/>
              <a:gd name="T7" fmla="*/ 46 h 138"/>
              <a:gd name="T8" fmla="*/ 0 w 561"/>
              <a:gd name="T9" fmla="*/ 12 h 138"/>
              <a:gd name="T10" fmla="*/ 35 w 561"/>
              <a:gd name="T11" fmla="*/ 12 h 138"/>
              <a:gd name="T12" fmla="*/ 274 w 561"/>
              <a:gd name="T13" fmla="*/ 92 h 138"/>
              <a:gd name="T14" fmla="*/ 514 w 561"/>
              <a:gd name="T15" fmla="*/ 12 h 138"/>
              <a:gd name="T16" fmla="*/ 548 w 561"/>
              <a:gd name="T17" fmla="*/ 23 h 138"/>
              <a:gd name="T18" fmla="*/ 548 w 561"/>
              <a:gd name="T19" fmla="*/ 57 h 138"/>
              <a:gd name="T20" fmla="*/ 286 w 561"/>
              <a:gd name="T21" fmla="*/ 137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61" h="138">
                <a:moveTo>
                  <a:pt x="286" y="137"/>
                </a:moveTo>
                <a:lnTo>
                  <a:pt x="286" y="137"/>
                </a:lnTo>
                <a:cubicBezTo>
                  <a:pt x="274" y="137"/>
                  <a:pt x="274" y="137"/>
                  <a:pt x="274" y="137"/>
                </a:cubicBezTo>
                <a:cubicBezTo>
                  <a:pt x="183" y="137"/>
                  <a:pt x="92" y="103"/>
                  <a:pt x="12" y="46"/>
                </a:cubicBezTo>
                <a:cubicBezTo>
                  <a:pt x="0" y="46"/>
                  <a:pt x="0" y="23"/>
                  <a:pt x="0" y="12"/>
                </a:cubicBezTo>
                <a:cubicBezTo>
                  <a:pt x="12" y="12"/>
                  <a:pt x="23" y="0"/>
                  <a:pt x="35" y="12"/>
                </a:cubicBezTo>
                <a:cubicBezTo>
                  <a:pt x="103" y="57"/>
                  <a:pt x="183" y="92"/>
                  <a:pt x="274" y="92"/>
                </a:cubicBezTo>
                <a:cubicBezTo>
                  <a:pt x="366" y="92"/>
                  <a:pt x="446" y="69"/>
                  <a:pt x="514" y="12"/>
                </a:cubicBezTo>
                <a:cubicBezTo>
                  <a:pt x="525" y="12"/>
                  <a:pt x="537" y="12"/>
                  <a:pt x="548" y="23"/>
                </a:cubicBezTo>
                <a:cubicBezTo>
                  <a:pt x="560" y="34"/>
                  <a:pt x="548" y="46"/>
                  <a:pt x="548" y="57"/>
                </a:cubicBezTo>
                <a:cubicBezTo>
                  <a:pt x="468" y="114"/>
                  <a:pt x="377" y="137"/>
                  <a:pt x="286" y="13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13" name="Freeform 406">
            <a:extLst>
              <a:ext uri="{FF2B5EF4-FFF2-40B4-BE49-F238E27FC236}">
                <a16:creationId xmlns:a16="http://schemas.microsoft.com/office/drawing/2014/main" id="{ECE86F2F-5C4B-AB49-ACBC-5E701544C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6804" y="5494238"/>
            <a:ext cx="223031" cy="50928"/>
          </a:xfrm>
          <a:custGeom>
            <a:avLst/>
            <a:gdLst>
              <a:gd name="T0" fmla="*/ 525 w 561"/>
              <a:gd name="T1" fmla="*/ 125 h 126"/>
              <a:gd name="T2" fmla="*/ 525 w 561"/>
              <a:gd name="T3" fmla="*/ 125 h 126"/>
              <a:gd name="T4" fmla="*/ 514 w 561"/>
              <a:gd name="T5" fmla="*/ 125 h 126"/>
              <a:gd name="T6" fmla="*/ 274 w 561"/>
              <a:gd name="T7" fmla="*/ 45 h 126"/>
              <a:gd name="T8" fmla="*/ 35 w 561"/>
              <a:gd name="T9" fmla="*/ 114 h 126"/>
              <a:gd name="T10" fmla="*/ 0 w 561"/>
              <a:gd name="T11" fmla="*/ 114 h 126"/>
              <a:gd name="T12" fmla="*/ 12 w 561"/>
              <a:gd name="T13" fmla="*/ 80 h 126"/>
              <a:gd name="T14" fmla="*/ 274 w 561"/>
              <a:gd name="T15" fmla="*/ 0 h 126"/>
              <a:gd name="T16" fmla="*/ 548 w 561"/>
              <a:gd name="T17" fmla="*/ 80 h 126"/>
              <a:gd name="T18" fmla="*/ 548 w 561"/>
              <a:gd name="T19" fmla="*/ 114 h 126"/>
              <a:gd name="T20" fmla="*/ 525 w 561"/>
              <a:gd name="T21" fmla="*/ 125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61" h="126">
                <a:moveTo>
                  <a:pt x="525" y="125"/>
                </a:moveTo>
                <a:lnTo>
                  <a:pt x="525" y="125"/>
                </a:lnTo>
                <a:lnTo>
                  <a:pt x="514" y="125"/>
                </a:lnTo>
                <a:cubicBezTo>
                  <a:pt x="446" y="68"/>
                  <a:pt x="366" y="45"/>
                  <a:pt x="274" y="45"/>
                </a:cubicBezTo>
                <a:cubicBezTo>
                  <a:pt x="194" y="45"/>
                  <a:pt x="103" y="68"/>
                  <a:pt x="35" y="114"/>
                </a:cubicBezTo>
                <a:cubicBezTo>
                  <a:pt x="23" y="125"/>
                  <a:pt x="12" y="125"/>
                  <a:pt x="0" y="114"/>
                </a:cubicBezTo>
                <a:cubicBezTo>
                  <a:pt x="0" y="102"/>
                  <a:pt x="0" y="80"/>
                  <a:pt x="12" y="80"/>
                </a:cubicBezTo>
                <a:cubicBezTo>
                  <a:pt x="92" y="23"/>
                  <a:pt x="183" y="0"/>
                  <a:pt x="274" y="0"/>
                </a:cubicBezTo>
                <a:cubicBezTo>
                  <a:pt x="377" y="0"/>
                  <a:pt x="468" y="34"/>
                  <a:pt x="548" y="80"/>
                </a:cubicBezTo>
                <a:cubicBezTo>
                  <a:pt x="560" y="91"/>
                  <a:pt x="560" y="102"/>
                  <a:pt x="548" y="114"/>
                </a:cubicBezTo>
                <a:cubicBezTo>
                  <a:pt x="548" y="125"/>
                  <a:pt x="537" y="125"/>
                  <a:pt x="525" y="12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14" name="Freeform 407">
            <a:extLst>
              <a:ext uri="{FF2B5EF4-FFF2-40B4-BE49-F238E27FC236}">
                <a16:creationId xmlns:a16="http://schemas.microsoft.com/office/drawing/2014/main" id="{FC651953-E6C3-8A43-AC09-83C8312F5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631" y="5416967"/>
            <a:ext cx="317864" cy="17562"/>
          </a:xfrm>
          <a:custGeom>
            <a:avLst/>
            <a:gdLst>
              <a:gd name="T0" fmla="*/ 776 w 800"/>
              <a:gd name="T1" fmla="*/ 45 h 46"/>
              <a:gd name="T2" fmla="*/ 776 w 800"/>
              <a:gd name="T3" fmla="*/ 45 h 46"/>
              <a:gd name="T4" fmla="*/ 23 w 800"/>
              <a:gd name="T5" fmla="*/ 45 h 46"/>
              <a:gd name="T6" fmla="*/ 0 w 800"/>
              <a:gd name="T7" fmla="*/ 22 h 46"/>
              <a:gd name="T8" fmla="*/ 23 w 800"/>
              <a:gd name="T9" fmla="*/ 0 h 46"/>
              <a:gd name="T10" fmla="*/ 776 w 800"/>
              <a:gd name="T11" fmla="*/ 0 h 46"/>
              <a:gd name="T12" fmla="*/ 799 w 800"/>
              <a:gd name="T13" fmla="*/ 22 h 46"/>
              <a:gd name="T14" fmla="*/ 776 w 800"/>
              <a:gd name="T15" fmla="*/ 45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00" h="46">
                <a:moveTo>
                  <a:pt x="776" y="45"/>
                </a:moveTo>
                <a:lnTo>
                  <a:pt x="776" y="45"/>
                </a:lnTo>
                <a:cubicBezTo>
                  <a:pt x="23" y="45"/>
                  <a:pt x="23" y="45"/>
                  <a:pt x="23" y="45"/>
                </a:cubicBezTo>
                <a:cubicBezTo>
                  <a:pt x="11" y="45"/>
                  <a:pt x="0" y="34"/>
                  <a:pt x="0" y="22"/>
                </a:cubicBezTo>
                <a:cubicBezTo>
                  <a:pt x="0" y="11"/>
                  <a:pt x="11" y="0"/>
                  <a:pt x="23" y="0"/>
                </a:cubicBezTo>
                <a:cubicBezTo>
                  <a:pt x="776" y="0"/>
                  <a:pt x="776" y="0"/>
                  <a:pt x="776" y="0"/>
                </a:cubicBezTo>
                <a:cubicBezTo>
                  <a:pt x="787" y="0"/>
                  <a:pt x="799" y="11"/>
                  <a:pt x="799" y="22"/>
                </a:cubicBezTo>
                <a:cubicBezTo>
                  <a:pt x="799" y="34"/>
                  <a:pt x="787" y="45"/>
                  <a:pt x="776" y="4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15" name="Freeform 408">
            <a:extLst>
              <a:ext uri="{FF2B5EF4-FFF2-40B4-BE49-F238E27FC236}">
                <a16:creationId xmlns:a16="http://schemas.microsoft.com/office/drawing/2014/main" id="{44E6ED2A-9895-614A-977D-E48041B08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853" y="5267693"/>
            <a:ext cx="105369" cy="317865"/>
          </a:xfrm>
          <a:custGeom>
            <a:avLst/>
            <a:gdLst>
              <a:gd name="T0" fmla="*/ 228 w 263"/>
              <a:gd name="T1" fmla="*/ 799 h 800"/>
              <a:gd name="T2" fmla="*/ 228 w 263"/>
              <a:gd name="T3" fmla="*/ 799 h 800"/>
              <a:gd name="T4" fmla="*/ 205 w 263"/>
              <a:gd name="T5" fmla="*/ 788 h 800"/>
              <a:gd name="T6" fmla="*/ 0 w 263"/>
              <a:gd name="T7" fmla="*/ 388 h 800"/>
              <a:gd name="T8" fmla="*/ 228 w 263"/>
              <a:gd name="T9" fmla="*/ 0 h 800"/>
              <a:gd name="T10" fmla="*/ 262 w 263"/>
              <a:gd name="T11" fmla="*/ 11 h 800"/>
              <a:gd name="T12" fmla="*/ 251 w 263"/>
              <a:gd name="T13" fmla="*/ 46 h 800"/>
              <a:gd name="T14" fmla="*/ 57 w 263"/>
              <a:gd name="T15" fmla="*/ 399 h 800"/>
              <a:gd name="T16" fmla="*/ 239 w 263"/>
              <a:gd name="T17" fmla="*/ 753 h 800"/>
              <a:gd name="T18" fmla="*/ 239 w 263"/>
              <a:gd name="T19" fmla="*/ 788 h 800"/>
              <a:gd name="T20" fmla="*/ 228 w 263"/>
              <a:gd name="T21" fmla="*/ 799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3" h="800">
                <a:moveTo>
                  <a:pt x="228" y="799"/>
                </a:moveTo>
                <a:lnTo>
                  <a:pt x="228" y="799"/>
                </a:lnTo>
                <a:cubicBezTo>
                  <a:pt x="216" y="799"/>
                  <a:pt x="216" y="799"/>
                  <a:pt x="205" y="788"/>
                </a:cubicBezTo>
                <a:cubicBezTo>
                  <a:pt x="68" y="673"/>
                  <a:pt x="0" y="536"/>
                  <a:pt x="0" y="388"/>
                </a:cubicBezTo>
                <a:cubicBezTo>
                  <a:pt x="11" y="251"/>
                  <a:pt x="79" y="114"/>
                  <a:pt x="228" y="0"/>
                </a:cubicBezTo>
                <a:cubicBezTo>
                  <a:pt x="239" y="0"/>
                  <a:pt x="251" y="0"/>
                  <a:pt x="262" y="11"/>
                </a:cubicBezTo>
                <a:cubicBezTo>
                  <a:pt x="262" y="23"/>
                  <a:pt x="262" y="34"/>
                  <a:pt x="251" y="46"/>
                </a:cubicBezTo>
                <a:cubicBezTo>
                  <a:pt x="125" y="148"/>
                  <a:pt x="57" y="274"/>
                  <a:pt x="57" y="399"/>
                </a:cubicBezTo>
                <a:cubicBezTo>
                  <a:pt x="45" y="525"/>
                  <a:pt x="114" y="651"/>
                  <a:pt x="239" y="753"/>
                </a:cubicBezTo>
                <a:cubicBezTo>
                  <a:pt x="251" y="765"/>
                  <a:pt x="251" y="776"/>
                  <a:pt x="239" y="788"/>
                </a:cubicBezTo>
                <a:cubicBezTo>
                  <a:pt x="239" y="799"/>
                  <a:pt x="228" y="799"/>
                  <a:pt x="228" y="79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16" name="Freeform 409">
            <a:extLst>
              <a:ext uri="{FF2B5EF4-FFF2-40B4-BE49-F238E27FC236}">
                <a16:creationId xmlns:a16="http://schemas.microsoft.com/office/drawing/2014/main" id="{2D70427E-A223-F84B-8CF3-C1C535667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904" y="5267693"/>
            <a:ext cx="105369" cy="317865"/>
          </a:xfrm>
          <a:custGeom>
            <a:avLst/>
            <a:gdLst>
              <a:gd name="T0" fmla="*/ 23 w 264"/>
              <a:gd name="T1" fmla="*/ 799 h 800"/>
              <a:gd name="T2" fmla="*/ 23 w 264"/>
              <a:gd name="T3" fmla="*/ 799 h 800"/>
              <a:gd name="T4" fmla="*/ 0 w 264"/>
              <a:gd name="T5" fmla="*/ 788 h 800"/>
              <a:gd name="T6" fmla="*/ 12 w 264"/>
              <a:gd name="T7" fmla="*/ 753 h 800"/>
              <a:gd name="T8" fmla="*/ 217 w 264"/>
              <a:gd name="T9" fmla="*/ 399 h 800"/>
              <a:gd name="T10" fmla="*/ 23 w 264"/>
              <a:gd name="T11" fmla="*/ 46 h 800"/>
              <a:gd name="T12" fmla="*/ 23 w 264"/>
              <a:gd name="T13" fmla="*/ 11 h 800"/>
              <a:gd name="T14" fmla="*/ 58 w 264"/>
              <a:gd name="T15" fmla="*/ 11 h 800"/>
              <a:gd name="T16" fmla="*/ 263 w 264"/>
              <a:gd name="T17" fmla="*/ 399 h 800"/>
              <a:gd name="T18" fmla="*/ 35 w 264"/>
              <a:gd name="T19" fmla="*/ 788 h 800"/>
              <a:gd name="T20" fmla="*/ 23 w 264"/>
              <a:gd name="T21" fmla="*/ 799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4" h="800">
                <a:moveTo>
                  <a:pt x="23" y="799"/>
                </a:moveTo>
                <a:lnTo>
                  <a:pt x="23" y="799"/>
                </a:lnTo>
                <a:cubicBezTo>
                  <a:pt x="23" y="799"/>
                  <a:pt x="12" y="788"/>
                  <a:pt x="0" y="788"/>
                </a:cubicBezTo>
                <a:cubicBezTo>
                  <a:pt x="0" y="776"/>
                  <a:pt x="0" y="765"/>
                  <a:pt x="12" y="753"/>
                </a:cubicBezTo>
                <a:cubicBezTo>
                  <a:pt x="137" y="651"/>
                  <a:pt x="206" y="525"/>
                  <a:pt x="217" y="399"/>
                </a:cubicBezTo>
                <a:cubicBezTo>
                  <a:pt x="217" y="274"/>
                  <a:pt x="149" y="148"/>
                  <a:pt x="23" y="46"/>
                </a:cubicBezTo>
                <a:cubicBezTo>
                  <a:pt x="12" y="34"/>
                  <a:pt x="12" y="23"/>
                  <a:pt x="23" y="11"/>
                </a:cubicBezTo>
                <a:cubicBezTo>
                  <a:pt x="35" y="0"/>
                  <a:pt x="46" y="0"/>
                  <a:pt x="58" y="11"/>
                </a:cubicBezTo>
                <a:cubicBezTo>
                  <a:pt x="195" y="125"/>
                  <a:pt x="263" y="262"/>
                  <a:pt x="263" y="399"/>
                </a:cubicBezTo>
                <a:cubicBezTo>
                  <a:pt x="252" y="548"/>
                  <a:pt x="183" y="673"/>
                  <a:pt x="35" y="788"/>
                </a:cubicBezTo>
                <a:cubicBezTo>
                  <a:pt x="35" y="799"/>
                  <a:pt x="35" y="799"/>
                  <a:pt x="23" y="79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17" name="Freeform 410">
            <a:extLst>
              <a:ext uri="{FF2B5EF4-FFF2-40B4-BE49-F238E27FC236}">
                <a16:creationId xmlns:a16="http://schemas.microsoft.com/office/drawing/2014/main" id="{69D9ABC3-95E8-454E-A276-B8532E7AF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7732" y="1367276"/>
            <a:ext cx="68491" cy="208982"/>
          </a:xfrm>
          <a:custGeom>
            <a:avLst/>
            <a:gdLst>
              <a:gd name="T0" fmla="*/ 91 w 172"/>
              <a:gd name="T1" fmla="*/ 525 h 526"/>
              <a:gd name="T2" fmla="*/ 91 w 172"/>
              <a:gd name="T3" fmla="*/ 525 h 526"/>
              <a:gd name="T4" fmla="*/ 11 w 172"/>
              <a:gd name="T5" fmla="*/ 479 h 526"/>
              <a:gd name="T6" fmla="*/ 0 w 172"/>
              <a:gd name="T7" fmla="*/ 445 h 526"/>
              <a:gd name="T8" fmla="*/ 46 w 172"/>
              <a:gd name="T9" fmla="*/ 445 h 526"/>
              <a:gd name="T10" fmla="*/ 46 w 172"/>
              <a:gd name="T11" fmla="*/ 445 h 526"/>
              <a:gd name="T12" fmla="*/ 57 w 172"/>
              <a:gd name="T13" fmla="*/ 468 h 526"/>
              <a:gd name="T14" fmla="*/ 91 w 172"/>
              <a:gd name="T15" fmla="*/ 479 h 526"/>
              <a:gd name="T16" fmla="*/ 114 w 172"/>
              <a:gd name="T17" fmla="*/ 468 h 526"/>
              <a:gd name="T18" fmla="*/ 125 w 172"/>
              <a:gd name="T19" fmla="*/ 445 h 526"/>
              <a:gd name="T20" fmla="*/ 125 w 172"/>
              <a:gd name="T21" fmla="*/ 23 h 526"/>
              <a:gd name="T22" fmla="*/ 148 w 172"/>
              <a:gd name="T23" fmla="*/ 0 h 526"/>
              <a:gd name="T24" fmla="*/ 148 w 172"/>
              <a:gd name="T25" fmla="*/ 0 h 526"/>
              <a:gd name="T26" fmla="*/ 171 w 172"/>
              <a:gd name="T27" fmla="*/ 23 h 526"/>
              <a:gd name="T28" fmla="*/ 171 w 172"/>
              <a:gd name="T29" fmla="*/ 445 h 526"/>
              <a:gd name="T30" fmla="*/ 160 w 172"/>
              <a:gd name="T31" fmla="*/ 479 h 526"/>
              <a:gd name="T32" fmla="*/ 91 w 172"/>
              <a:gd name="T33" fmla="*/ 525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2" h="526">
                <a:moveTo>
                  <a:pt x="91" y="525"/>
                </a:moveTo>
                <a:lnTo>
                  <a:pt x="91" y="525"/>
                </a:lnTo>
                <a:cubicBezTo>
                  <a:pt x="57" y="525"/>
                  <a:pt x="23" y="513"/>
                  <a:pt x="11" y="479"/>
                </a:cubicBezTo>
                <a:cubicBezTo>
                  <a:pt x="0" y="468"/>
                  <a:pt x="0" y="445"/>
                  <a:pt x="0" y="445"/>
                </a:cubicBezTo>
                <a:cubicBezTo>
                  <a:pt x="46" y="445"/>
                  <a:pt x="46" y="445"/>
                  <a:pt x="46" y="445"/>
                </a:cubicBezTo>
                <a:lnTo>
                  <a:pt x="46" y="445"/>
                </a:lnTo>
                <a:cubicBezTo>
                  <a:pt x="46" y="445"/>
                  <a:pt x="46" y="456"/>
                  <a:pt x="57" y="468"/>
                </a:cubicBezTo>
                <a:cubicBezTo>
                  <a:pt x="57" y="468"/>
                  <a:pt x="68" y="479"/>
                  <a:pt x="91" y="479"/>
                </a:cubicBezTo>
                <a:cubicBezTo>
                  <a:pt x="103" y="479"/>
                  <a:pt x="114" y="468"/>
                  <a:pt x="114" y="468"/>
                </a:cubicBezTo>
                <a:cubicBezTo>
                  <a:pt x="125" y="456"/>
                  <a:pt x="125" y="445"/>
                  <a:pt x="125" y="445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5" y="11"/>
                  <a:pt x="137" y="0"/>
                  <a:pt x="148" y="0"/>
                </a:cubicBezTo>
                <a:lnTo>
                  <a:pt x="148" y="0"/>
                </a:lnTo>
                <a:cubicBezTo>
                  <a:pt x="160" y="0"/>
                  <a:pt x="171" y="11"/>
                  <a:pt x="171" y="23"/>
                </a:cubicBezTo>
                <a:cubicBezTo>
                  <a:pt x="171" y="445"/>
                  <a:pt x="171" y="445"/>
                  <a:pt x="171" y="445"/>
                </a:cubicBezTo>
                <a:cubicBezTo>
                  <a:pt x="171" y="445"/>
                  <a:pt x="171" y="468"/>
                  <a:pt x="160" y="479"/>
                </a:cubicBezTo>
                <a:cubicBezTo>
                  <a:pt x="148" y="513"/>
                  <a:pt x="125" y="525"/>
                  <a:pt x="91" y="52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18" name="Freeform 411">
            <a:extLst>
              <a:ext uri="{FF2B5EF4-FFF2-40B4-BE49-F238E27FC236}">
                <a16:creationId xmlns:a16="http://schemas.microsoft.com/office/drawing/2014/main" id="{E4E998E9-C136-9248-AB1D-9CA0891A1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6702" y="1290005"/>
            <a:ext cx="417965" cy="108882"/>
          </a:xfrm>
          <a:custGeom>
            <a:avLst/>
            <a:gdLst>
              <a:gd name="T0" fmla="*/ 845 w 1051"/>
              <a:gd name="T1" fmla="*/ 262 h 275"/>
              <a:gd name="T2" fmla="*/ 845 w 1051"/>
              <a:gd name="T3" fmla="*/ 262 h 275"/>
              <a:gd name="T4" fmla="*/ 834 w 1051"/>
              <a:gd name="T5" fmla="*/ 262 h 275"/>
              <a:gd name="T6" fmla="*/ 525 w 1051"/>
              <a:gd name="T7" fmla="*/ 228 h 275"/>
              <a:gd name="T8" fmla="*/ 525 w 1051"/>
              <a:gd name="T9" fmla="*/ 228 h 275"/>
              <a:gd name="T10" fmla="*/ 217 w 1051"/>
              <a:gd name="T11" fmla="*/ 262 h 275"/>
              <a:gd name="T12" fmla="*/ 171 w 1051"/>
              <a:gd name="T13" fmla="*/ 251 h 275"/>
              <a:gd name="T14" fmla="*/ 149 w 1051"/>
              <a:gd name="T15" fmla="*/ 228 h 275"/>
              <a:gd name="T16" fmla="*/ 137 w 1051"/>
              <a:gd name="T17" fmla="*/ 228 h 275"/>
              <a:gd name="T18" fmla="*/ 23 w 1051"/>
              <a:gd name="T19" fmla="*/ 228 h 275"/>
              <a:gd name="T20" fmla="*/ 0 w 1051"/>
              <a:gd name="T21" fmla="*/ 205 h 275"/>
              <a:gd name="T22" fmla="*/ 12 w 1051"/>
              <a:gd name="T23" fmla="*/ 182 h 275"/>
              <a:gd name="T24" fmla="*/ 171 w 1051"/>
              <a:gd name="T25" fmla="*/ 91 h 275"/>
              <a:gd name="T26" fmla="*/ 525 w 1051"/>
              <a:gd name="T27" fmla="*/ 0 h 275"/>
              <a:gd name="T28" fmla="*/ 879 w 1051"/>
              <a:gd name="T29" fmla="*/ 91 h 275"/>
              <a:gd name="T30" fmla="*/ 1039 w 1051"/>
              <a:gd name="T31" fmla="*/ 182 h 275"/>
              <a:gd name="T32" fmla="*/ 1050 w 1051"/>
              <a:gd name="T33" fmla="*/ 205 h 275"/>
              <a:gd name="T34" fmla="*/ 1028 w 1051"/>
              <a:gd name="T35" fmla="*/ 228 h 275"/>
              <a:gd name="T36" fmla="*/ 913 w 1051"/>
              <a:gd name="T37" fmla="*/ 228 h 275"/>
              <a:gd name="T38" fmla="*/ 913 w 1051"/>
              <a:gd name="T39" fmla="*/ 228 h 275"/>
              <a:gd name="T40" fmla="*/ 891 w 1051"/>
              <a:gd name="T41" fmla="*/ 251 h 275"/>
              <a:gd name="T42" fmla="*/ 845 w 1051"/>
              <a:gd name="T43" fmla="*/ 262 h 275"/>
              <a:gd name="T44" fmla="*/ 525 w 1051"/>
              <a:gd name="T45" fmla="*/ 171 h 275"/>
              <a:gd name="T46" fmla="*/ 525 w 1051"/>
              <a:gd name="T47" fmla="*/ 171 h 275"/>
              <a:gd name="T48" fmla="*/ 845 w 1051"/>
              <a:gd name="T49" fmla="*/ 217 h 275"/>
              <a:gd name="T50" fmla="*/ 856 w 1051"/>
              <a:gd name="T51" fmla="*/ 217 h 275"/>
              <a:gd name="T52" fmla="*/ 879 w 1051"/>
              <a:gd name="T53" fmla="*/ 194 h 275"/>
              <a:gd name="T54" fmla="*/ 913 w 1051"/>
              <a:gd name="T55" fmla="*/ 171 h 275"/>
              <a:gd name="T56" fmla="*/ 936 w 1051"/>
              <a:gd name="T57" fmla="*/ 171 h 275"/>
              <a:gd name="T58" fmla="*/ 856 w 1051"/>
              <a:gd name="T59" fmla="*/ 137 h 275"/>
              <a:gd name="T60" fmla="*/ 525 w 1051"/>
              <a:gd name="T61" fmla="*/ 57 h 275"/>
              <a:gd name="T62" fmla="*/ 114 w 1051"/>
              <a:gd name="T63" fmla="*/ 171 h 275"/>
              <a:gd name="T64" fmla="*/ 137 w 1051"/>
              <a:gd name="T65" fmla="*/ 171 h 275"/>
              <a:gd name="T66" fmla="*/ 183 w 1051"/>
              <a:gd name="T67" fmla="*/ 194 h 275"/>
              <a:gd name="T68" fmla="*/ 206 w 1051"/>
              <a:gd name="T69" fmla="*/ 217 h 275"/>
              <a:gd name="T70" fmla="*/ 206 w 1051"/>
              <a:gd name="T71" fmla="*/ 217 h 275"/>
              <a:gd name="T72" fmla="*/ 525 w 1051"/>
              <a:gd name="T73" fmla="*/ 171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051" h="275">
                <a:moveTo>
                  <a:pt x="845" y="262"/>
                </a:moveTo>
                <a:lnTo>
                  <a:pt x="845" y="262"/>
                </a:lnTo>
                <a:lnTo>
                  <a:pt x="834" y="262"/>
                </a:lnTo>
                <a:cubicBezTo>
                  <a:pt x="788" y="251"/>
                  <a:pt x="628" y="228"/>
                  <a:pt x="525" y="228"/>
                </a:cubicBezTo>
                <a:lnTo>
                  <a:pt x="525" y="228"/>
                </a:lnTo>
                <a:cubicBezTo>
                  <a:pt x="423" y="228"/>
                  <a:pt x="263" y="251"/>
                  <a:pt x="217" y="262"/>
                </a:cubicBezTo>
                <a:cubicBezTo>
                  <a:pt x="206" y="274"/>
                  <a:pt x="183" y="262"/>
                  <a:pt x="171" y="251"/>
                </a:cubicBezTo>
                <a:cubicBezTo>
                  <a:pt x="149" y="228"/>
                  <a:pt x="149" y="228"/>
                  <a:pt x="149" y="228"/>
                </a:cubicBezTo>
                <a:lnTo>
                  <a:pt x="137" y="228"/>
                </a:lnTo>
                <a:cubicBezTo>
                  <a:pt x="23" y="228"/>
                  <a:pt x="23" y="228"/>
                  <a:pt x="23" y="228"/>
                </a:cubicBezTo>
                <a:cubicBezTo>
                  <a:pt x="12" y="228"/>
                  <a:pt x="12" y="217"/>
                  <a:pt x="0" y="205"/>
                </a:cubicBezTo>
                <a:cubicBezTo>
                  <a:pt x="0" y="194"/>
                  <a:pt x="0" y="182"/>
                  <a:pt x="12" y="182"/>
                </a:cubicBezTo>
                <a:cubicBezTo>
                  <a:pt x="12" y="182"/>
                  <a:pt x="80" y="137"/>
                  <a:pt x="171" y="91"/>
                </a:cubicBezTo>
                <a:cubicBezTo>
                  <a:pt x="263" y="57"/>
                  <a:pt x="388" y="0"/>
                  <a:pt x="525" y="0"/>
                </a:cubicBezTo>
                <a:cubicBezTo>
                  <a:pt x="662" y="0"/>
                  <a:pt x="799" y="57"/>
                  <a:pt x="879" y="91"/>
                </a:cubicBezTo>
                <a:cubicBezTo>
                  <a:pt x="982" y="137"/>
                  <a:pt x="1039" y="182"/>
                  <a:pt x="1039" y="182"/>
                </a:cubicBezTo>
                <a:cubicBezTo>
                  <a:pt x="1050" y="182"/>
                  <a:pt x="1050" y="194"/>
                  <a:pt x="1050" y="205"/>
                </a:cubicBezTo>
                <a:cubicBezTo>
                  <a:pt x="1050" y="217"/>
                  <a:pt x="1039" y="228"/>
                  <a:pt x="1028" y="228"/>
                </a:cubicBezTo>
                <a:cubicBezTo>
                  <a:pt x="913" y="228"/>
                  <a:pt x="913" y="228"/>
                  <a:pt x="913" y="228"/>
                </a:cubicBezTo>
                <a:lnTo>
                  <a:pt x="913" y="228"/>
                </a:lnTo>
                <a:cubicBezTo>
                  <a:pt x="891" y="251"/>
                  <a:pt x="891" y="251"/>
                  <a:pt x="891" y="251"/>
                </a:cubicBezTo>
                <a:cubicBezTo>
                  <a:pt x="879" y="262"/>
                  <a:pt x="856" y="262"/>
                  <a:pt x="845" y="262"/>
                </a:cubicBezTo>
                <a:close/>
                <a:moveTo>
                  <a:pt x="525" y="171"/>
                </a:moveTo>
                <a:lnTo>
                  <a:pt x="525" y="171"/>
                </a:lnTo>
                <a:cubicBezTo>
                  <a:pt x="628" y="171"/>
                  <a:pt x="788" y="205"/>
                  <a:pt x="845" y="217"/>
                </a:cubicBezTo>
                <a:cubicBezTo>
                  <a:pt x="845" y="217"/>
                  <a:pt x="845" y="217"/>
                  <a:pt x="856" y="217"/>
                </a:cubicBezTo>
                <a:cubicBezTo>
                  <a:pt x="879" y="194"/>
                  <a:pt x="879" y="194"/>
                  <a:pt x="879" y="194"/>
                </a:cubicBezTo>
                <a:cubicBezTo>
                  <a:pt x="879" y="182"/>
                  <a:pt x="902" y="171"/>
                  <a:pt x="913" y="171"/>
                </a:cubicBezTo>
                <a:cubicBezTo>
                  <a:pt x="936" y="171"/>
                  <a:pt x="936" y="171"/>
                  <a:pt x="936" y="171"/>
                </a:cubicBezTo>
                <a:cubicBezTo>
                  <a:pt x="913" y="159"/>
                  <a:pt x="891" y="148"/>
                  <a:pt x="856" y="137"/>
                </a:cubicBezTo>
                <a:cubicBezTo>
                  <a:pt x="776" y="102"/>
                  <a:pt x="651" y="57"/>
                  <a:pt x="525" y="57"/>
                </a:cubicBezTo>
                <a:cubicBezTo>
                  <a:pt x="365" y="57"/>
                  <a:pt x="206" y="125"/>
                  <a:pt x="114" y="171"/>
                </a:cubicBezTo>
                <a:cubicBezTo>
                  <a:pt x="137" y="171"/>
                  <a:pt x="137" y="171"/>
                  <a:pt x="137" y="171"/>
                </a:cubicBezTo>
                <a:cubicBezTo>
                  <a:pt x="160" y="171"/>
                  <a:pt x="171" y="182"/>
                  <a:pt x="183" y="194"/>
                </a:cubicBezTo>
                <a:cubicBezTo>
                  <a:pt x="206" y="217"/>
                  <a:pt x="206" y="217"/>
                  <a:pt x="206" y="217"/>
                </a:cubicBezTo>
                <a:lnTo>
                  <a:pt x="206" y="217"/>
                </a:lnTo>
                <a:cubicBezTo>
                  <a:pt x="274" y="205"/>
                  <a:pt x="423" y="171"/>
                  <a:pt x="525" y="17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19" name="Freeform 412">
            <a:extLst>
              <a:ext uri="{FF2B5EF4-FFF2-40B4-BE49-F238E27FC236}">
                <a16:creationId xmlns:a16="http://schemas.microsoft.com/office/drawing/2014/main" id="{A438243D-3332-6340-8618-75CFA7E32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904" y="1281224"/>
            <a:ext cx="19318" cy="31611"/>
          </a:xfrm>
          <a:custGeom>
            <a:avLst/>
            <a:gdLst>
              <a:gd name="T0" fmla="*/ 23 w 47"/>
              <a:gd name="T1" fmla="*/ 80 h 81"/>
              <a:gd name="T2" fmla="*/ 23 w 47"/>
              <a:gd name="T3" fmla="*/ 80 h 81"/>
              <a:gd name="T4" fmla="*/ 23 w 47"/>
              <a:gd name="T5" fmla="*/ 80 h 81"/>
              <a:gd name="T6" fmla="*/ 0 w 47"/>
              <a:gd name="T7" fmla="*/ 57 h 81"/>
              <a:gd name="T8" fmla="*/ 0 w 47"/>
              <a:gd name="T9" fmla="*/ 23 h 81"/>
              <a:gd name="T10" fmla="*/ 23 w 47"/>
              <a:gd name="T11" fmla="*/ 0 h 81"/>
              <a:gd name="T12" fmla="*/ 23 w 47"/>
              <a:gd name="T13" fmla="*/ 0 h 81"/>
              <a:gd name="T14" fmla="*/ 46 w 47"/>
              <a:gd name="T15" fmla="*/ 23 h 81"/>
              <a:gd name="T16" fmla="*/ 46 w 47"/>
              <a:gd name="T17" fmla="*/ 57 h 81"/>
              <a:gd name="T18" fmla="*/ 23 w 47"/>
              <a:gd name="T19" fmla="*/ 8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7" h="81">
                <a:moveTo>
                  <a:pt x="23" y="80"/>
                </a:moveTo>
                <a:lnTo>
                  <a:pt x="23" y="80"/>
                </a:lnTo>
                <a:lnTo>
                  <a:pt x="23" y="80"/>
                </a:lnTo>
                <a:cubicBezTo>
                  <a:pt x="12" y="80"/>
                  <a:pt x="0" y="68"/>
                  <a:pt x="0" y="57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0"/>
                  <a:pt x="12" y="0"/>
                  <a:pt x="23" y="0"/>
                </a:cubicBezTo>
                <a:lnTo>
                  <a:pt x="23" y="0"/>
                </a:lnTo>
                <a:cubicBezTo>
                  <a:pt x="35" y="0"/>
                  <a:pt x="46" y="0"/>
                  <a:pt x="46" y="23"/>
                </a:cubicBezTo>
                <a:cubicBezTo>
                  <a:pt x="46" y="57"/>
                  <a:pt x="46" y="57"/>
                  <a:pt x="46" y="57"/>
                </a:cubicBezTo>
                <a:cubicBezTo>
                  <a:pt x="46" y="68"/>
                  <a:pt x="35" y="80"/>
                  <a:pt x="23" y="8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20" name="Freeform 413">
            <a:extLst>
              <a:ext uri="{FF2B5EF4-FFF2-40B4-BE49-F238E27FC236}">
                <a16:creationId xmlns:a16="http://schemas.microsoft.com/office/drawing/2014/main" id="{312E2B4B-3614-AB4D-B6B9-A6B935F43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1158" y="1664065"/>
            <a:ext cx="182640" cy="454845"/>
          </a:xfrm>
          <a:custGeom>
            <a:avLst/>
            <a:gdLst>
              <a:gd name="T0" fmla="*/ 366 w 458"/>
              <a:gd name="T1" fmla="*/ 1141 h 1142"/>
              <a:gd name="T2" fmla="*/ 366 w 458"/>
              <a:gd name="T3" fmla="*/ 1141 h 1142"/>
              <a:gd name="T4" fmla="*/ 80 w 458"/>
              <a:gd name="T5" fmla="*/ 1141 h 1142"/>
              <a:gd name="T6" fmla="*/ 46 w 458"/>
              <a:gd name="T7" fmla="*/ 1118 h 1142"/>
              <a:gd name="T8" fmla="*/ 12 w 458"/>
              <a:gd name="T9" fmla="*/ 776 h 1142"/>
              <a:gd name="T10" fmla="*/ 172 w 458"/>
              <a:gd name="T11" fmla="*/ 68 h 1142"/>
              <a:gd name="T12" fmla="*/ 194 w 458"/>
              <a:gd name="T13" fmla="*/ 11 h 1142"/>
              <a:gd name="T14" fmla="*/ 217 w 458"/>
              <a:gd name="T15" fmla="*/ 0 h 1142"/>
              <a:gd name="T16" fmla="*/ 217 w 458"/>
              <a:gd name="T17" fmla="*/ 0 h 1142"/>
              <a:gd name="T18" fmla="*/ 251 w 458"/>
              <a:gd name="T19" fmla="*/ 11 h 1142"/>
              <a:gd name="T20" fmla="*/ 251 w 458"/>
              <a:gd name="T21" fmla="*/ 23 h 1142"/>
              <a:gd name="T22" fmla="*/ 423 w 458"/>
              <a:gd name="T23" fmla="*/ 821 h 1142"/>
              <a:gd name="T24" fmla="*/ 400 w 458"/>
              <a:gd name="T25" fmla="*/ 810 h 1142"/>
              <a:gd name="T26" fmla="*/ 423 w 458"/>
              <a:gd name="T27" fmla="*/ 821 h 1142"/>
              <a:gd name="T28" fmla="*/ 400 w 458"/>
              <a:gd name="T29" fmla="*/ 1118 h 1142"/>
              <a:gd name="T30" fmla="*/ 366 w 458"/>
              <a:gd name="T31" fmla="*/ 1141 h 1142"/>
              <a:gd name="T32" fmla="*/ 103 w 458"/>
              <a:gd name="T33" fmla="*/ 1084 h 1142"/>
              <a:gd name="T34" fmla="*/ 103 w 458"/>
              <a:gd name="T35" fmla="*/ 1084 h 1142"/>
              <a:gd name="T36" fmla="*/ 343 w 458"/>
              <a:gd name="T37" fmla="*/ 1084 h 1142"/>
              <a:gd name="T38" fmla="*/ 366 w 458"/>
              <a:gd name="T39" fmla="*/ 810 h 1142"/>
              <a:gd name="T40" fmla="*/ 217 w 458"/>
              <a:gd name="T41" fmla="*/ 91 h 1142"/>
              <a:gd name="T42" fmla="*/ 80 w 458"/>
              <a:gd name="T43" fmla="*/ 776 h 1142"/>
              <a:gd name="T44" fmla="*/ 103 w 458"/>
              <a:gd name="T45" fmla="*/ 1084 h 1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58" h="1142">
                <a:moveTo>
                  <a:pt x="366" y="1141"/>
                </a:moveTo>
                <a:lnTo>
                  <a:pt x="366" y="1141"/>
                </a:lnTo>
                <a:cubicBezTo>
                  <a:pt x="80" y="1141"/>
                  <a:pt x="80" y="1141"/>
                  <a:pt x="80" y="1141"/>
                </a:cubicBezTo>
                <a:cubicBezTo>
                  <a:pt x="57" y="1141"/>
                  <a:pt x="46" y="1130"/>
                  <a:pt x="46" y="1118"/>
                </a:cubicBezTo>
                <a:cubicBezTo>
                  <a:pt x="12" y="776"/>
                  <a:pt x="12" y="776"/>
                  <a:pt x="12" y="776"/>
                </a:cubicBezTo>
                <a:cubicBezTo>
                  <a:pt x="0" y="536"/>
                  <a:pt x="46" y="296"/>
                  <a:pt x="172" y="68"/>
                </a:cubicBezTo>
                <a:cubicBezTo>
                  <a:pt x="194" y="11"/>
                  <a:pt x="194" y="11"/>
                  <a:pt x="194" y="11"/>
                </a:cubicBezTo>
                <a:cubicBezTo>
                  <a:pt x="194" y="0"/>
                  <a:pt x="206" y="0"/>
                  <a:pt x="217" y="0"/>
                </a:cubicBezTo>
                <a:lnTo>
                  <a:pt x="217" y="0"/>
                </a:lnTo>
                <a:cubicBezTo>
                  <a:pt x="229" y="0"/>
                  <a:pt x="240" y="0"/>
                  <a:pt x="251" y="11"/>
                </a:cubicBezTo>
                <a:cubicBezTo>
                  <a:pt x="251" y="23"/>
                  <a:pt x="251" y="23"/>
                  <a:pt x="251" y="23"/>
                </a:cubicBezTo>
                <a:cubicBezTo>
                  <a:pt x="400" y="273"/>
                  <a:pt x="457" y="547"/>
                  <a:pt x="423" y="821"/>
                </a:cubicBezTo>
                <a:cubicBezTo>
                  <a:pt x="400" y="810"/>
                  <a:pt x="400" y="810"/>
                  <a:pt x="400" y="810"/>
                </a:cubicBezTo>
                <a:cubicBezTo>
                  <a:pt x="423" y="821"/>
                  <a:pt x="423" y="821"/>
                  <a:pt x="423" y="821"/>
                </a:cubicBezTo>
                <a:cubicBezTo>
                  <a:pt x="400" y="1118"/>
                  <a:pt x="400" y="1118"/>
                  <a:pt x="400" y="1118"/>
                </a:cubicBezTo>
                <a:cubicBezTo>
                  <a:pt x="400" y="1130"/>
                  <a:pt x="388" y="1141"/>
                  <a:pt x="366" y="1141"/>
                </a:cubicBezTo>
                <a:close/>
                <a:moveTo>
                  <a:pt x="103" y="1084"/>
                </a:moveTo>
                <a:lnTo>
                  <a:pt x="103" y="1084"/>
                </a:lnTo>
                <a:cubicBezTo>
                  <a:pt x="343" y="1084"/>
                  <a:pt x="343" y="1084"/>
                  <a:pt x="343" y="1084"/>
                </a:cubicBezTo>
                <a:cubicBezTo>
                  <a:pt x="366" y="810"/>
                  <a:pt x="366" y="810"/>
                  <a:pt x="366" y="810"/>
                </a:cubicBezTo>
                <a:cubicBezTo>
                  <a:pt x="388" y="559"/>
                  <a:pt x="343" y="319"/>
                  <a:pt x="217" y="91"/>
                </a:cubicBezTo>
                <a:cubicBezTo>
                  <a:pt x="103" y="319"/>
                  <a:pt x="57" y="547"/>
                  <a:pt x="80" y="776"/>
                </a:cubicBezTo>
                <a:lnTo>
                  <a:pt x="103" y="108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21" name="Freeform 414">
            <a:extLst>
              <a:ext uri="{FF2B5EF4-FFF2-40B4-BE49-F238E27FC236}">
                <a16:creationId xmlns:a16="http://schemas.microsoft.com/office/drawing/2014/main" id="{D5077C58-0079-5E48-9763-533CC8E11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2870" y="1995979"/>
            <a:ext cx="91320" cy="200202"/>
          </a:xfrm>
          <a:custGeom>
            <a:avLst/>
            <a:gdLst>
              <a:gd name="T0" fmla="*/ 206 w 230"/>
              <a:gd name="T1" fmla="*/ 502 h 503"/>
              <a:gd name="T2" fmla="*/ 206 w 230"/>
              <a:gd name="T3" fmla="*/ 502 h 503"/>
              <a:gd name="T4" fmla="*/ 172 w 230"/>
              <a:gd name="T5" fmla="*/ 491 h 503"/>
              <a:gd name="T6" fmla="*/ 12 w 230"/>
              <a:gd name="T7" fmla="*/ 285 h 503"/>
              <a:gd name="T8" fmla="*/ 23 w 230"/>
              <a:gd name="T9" fmla="*/ 240 h 503"/>
              <a:gd name="T10" fmla="*/ 57 w 230"/>
              <a:gd name="T11" fmla="*/ 251 h 503"/>
              <a:gd name="T12" fmla="*/ 172 w 230"/>
              <a:gd name="T13" fmla="*/ 388 h 503"/>
              <a:gd name="T14" fmla="*/ 172 w 230"/>
              <a:gd name="T15" fmla="*/ 331 h 503"/>
              <a:gd name="T16" fmla="*/ 35 w 230"/>
              <a:gd name="T17" fmla="*/ 57 h 503"/>
              <a:gd name="T18" fmla="*/ 46 w 230"/>
              <a:gd name="T19" fmla="*/ 11 h 503"/>
              <a:gd name="T20" fmla="*/ 92 w 230"/>
              <a:gd name="T21" fmla="*/ 23 h 503"/>
              <a:gd name="T22" fmla="*/ 229 w 230"/>
              <a:gd name="T23" fmla="*/ 308 h 503"/>
              <a:gd name="T24" fmla="*/ 229 w 230"/>
              <a:gd name="T25" fmla="*/ 320 h 503"/>
              <a:gd name="T26" fmla="*/ 229 w 230"/>
              <a:gd name="T27" fmla="*/ 468 h 503"/>
              <a:gd name="T28" fmla="*/ 206 w 230"/>
              <a:gd name="T29" fmla="*/ 502 h 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0" h="503">
                <a:moveTo>
                  <a:pt x="206" y="502"/>
                </a:moveTo>
                <a:lnTo>
                  <a:pt x="206" y="502"/>
                </a:lnTo>
                <a:cubicBezTo>
                  <a:pt x="194" y="502"/>
                  <a:pt x="183" y="502"/>
                  <a:pt x="172" y="491"/>
                </a:cubicBezTo>
                <a:cubicBezTo>
                  <a:pt x="12" y="285"/>
                  <a:pt x="12" y="285"/>
                  <a:pt x="12" y="285"/>
                </a:cubicBezTo>
                <a:cubicBezTo>
                  <a:pt x="0" y="274"/>
                  <a:pt x="0" y="251"/>
                  <a:pt x="23" y="240"/>
                </a:cubicBezTo>
                <a:cubicBezTo>
                  <a:pt x="35" y="228"/>
                  <a:pt x="46" y="228"/>
                  <a:pt x="57" y="251"/>
                </a:cubicBezTo>
                <a:cubicBezTo>
                  <a:pt x="172" y="388"/>
                  <a:pt x="172" y="388"/>
                  <a:pt x="172" y="388"/>
                </a:cubicBezTo>
                <a:cubicBezTo>
                  <a:pt x="172" y="331"/>
                  <a:pt x="172" y="331"/>
                  <a:pt x="172" y="331"/>
                </a:cubicBezTo>
                <a:cubicBezTo>
                  <a:pt x="35" y="57"/>
                  <a:pt x="35" y="57"/>
                  <a:pt x="35" y="57"/>
                </a:cubicBezTo>
                <a:cubicBezTo>
                  <a:pt x="23" y="34"/>
                  <a:pt x="35" y="23"/>
                  <a:pt x="46" y="11"/>
                </a:cubicBezTo>
                <a:cubicBezTo>
                  <a:pt x="57" y="0"/>
                  <a:pt x="80" y="11"/>
                  <a:pt x="92" y="23"/>
                </a:cubicBezTo>
                <a:cubicBezTo>
                  <a:pt x="229" y="308"/>
                  <a:pt x="229" y="308"/>
                  <a:pt x="229" y="308"/>
                </a:cubicBezTo>
                <a:lnTo>
                  <a:pt x="229" y="320"/>
                </a:lnTo>
                <a:cubicBezTo>
                  <a:pt x="229" y="468"/>
                  <a:pt x="229" y="468"/>
                  <a:pt x="229" y="468"/>
                </a:cubicBezTo>
                <a:cubicBezTo>
                  <a:pt x="229" y="491"/>
                  <a:pt x="229" y="502"/>
                  <a:pt x="206" y="50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22" name="Freeform 415">
            <a:extLst>
              <a:ext uri="{FF2B5EF4-FFF2-40B4-BE49-F238E27FC236}">
                <a16:creationId xmlns:a16="http://schemas.microsoft.com/office/drawing/2014/main" id="{4801A7E5-36FA-BB41-A668-E7BC9349B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5498" y="1999491"/>
            <a:ext cx="86052" cy="196690"/>
          </a:xfrm>
          <a:custGeom>
            <a:avLst/>
            <a:gdLst>
              <a:gd name="T0" fmla="*/ 34 w 218"/>
              <a:gd name="T1" fmla="*/ 491 h 492"/>
              <a:gd name="T2" fmla="*/ 34 w 218"/>
              <a:gd name="T3" fmla="*/ 491 h 492"/>
              <a:gd name="T4" fmla="*/ 23 w 218"/>
              <a:gd name="T5" fmla="*/ 491 h 492"/>
              <a:gd name="T6" fmla="*/ 0 w 218"/>
              <a:gd name="T7" fmla="*/ 457 h 492"/>
              <a:gd name="T8" fmla="*/ 0 w 218"/>
              <a:gd name="T9" fmla="*/ 309 h 492"/>
              <a:gd name="T10" fmla="*/ 12 w 218"/>
              <a:gd name="T11" fmla="*/ 297 h 492"/>
              <a:gd name="T12" fmla="*/ 137 w 218"/>
              <a:gd name="T13" fmla="*/ 23 h 492"/>
              <a:gd name="T14" fmla="*/ 183 w 218"/>
              <a:gd name="T15" fmla="*/ 12 h 492"/>
              <a:gd name="T16" fmla="*/ 194 w 218"/>
              <a:gd name="T17" fmla="*/ 57 h 492"/>
              <a:gd name="T18" fmla="*/ 69 w 218"/>
              <a:gd name="T19" fmla="*/ 320 h 492"/>
              <a:gd name="T20" fmla="*/ 69 w 218"/>
              <a:gd name="T21" fmla="*/ 377 h 492"/>
              <a:gd name="T22" fmla="*/ 160 w 218"/>
              <a:gd name="T23" fmla="*/ 251 h 492"/>
              <a:gd name="T24" fmla="*/ 206 w 218"/>
              <a:gd name="T25" fmla="*/ 240 h 492"/>
              <a:gd name="T26" fmla="*/ 206 w 218"/>
              <a:gd name="T27" fmla="*/ 286 h 492"/>
              <a:gd name="T28" fmla="*/ 57 w 218"/>
              <a:gd name="T29" fmla="*/ 480 h 492"/>
              <a:gd name="T30" fmla="*/ 34 w 218"/>
              <a:gd name="T31" fmla="*/ 491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8" h="492">
                <a:moveTo>
                  <a:pt x="34" y="491"/>
                </a:moveTo>
                <a:lnTo>
                  <a:pt x="34" y="491"/>
                </a:lnTo>
                <a:lnTo>
                  <a:pt x="23" y="491"/>
                </a:lnTo>
                <a:cubicBezTo>
                  <a:pt x="12" y="491"/>
                  <a:pt x="0" y="480"/>
                  <a:pt x="0" y="457"/>
                </a:cubicBezTo>
                <a:cubicBezTo>
                  <a:pt x="0" y="309"/>
                  <a:pt x="0" y="309"/>
                  <a:pt x="0" y="309"/>
                </a:cubicBezTo>
                <a:cubicBezTo>
                  <a:pt x="0" y="309"/>
                  <a:pt x="0" y="297"/>
                  <a:pt x="12" y="297"/>
                </a:cubicBezTo>
                <a:cubicBezTo>
                  <a:pt x="137" y="23"/>
                  <a:pt x="137" y="23"/>
                  <a:pt x="137" y="23"/>
                </a:cubicBezTo>
                <a:cubicBezTo>
                  <a:pt x="149" y="12"/>
                  <a:pt x="171" y="0"/>
                  <a:pt x="183" y="12"/>
                </a:cubicBezTo>
                <a:cubicBezTo>
                  <a:pt x="194" y="23"/>
                  <a:pt x="206" y="35"/>
                  <a:pt x="194" y="57"/>
                </a:cubicBezTo>
                <a:cubicBezTo>
                  <a:pt x="69" y="320"/>
                  <a:pt x="69" y="320"/>
                  <a:pt x="69" y="320"/>
                </a:cubicBezTo>
                <a:cubicBezTo>
                  <a:pt x="69" y="377"/>
                  <a:pt x="69" y="377"/>
                  <a:pt x="69" y="377"/>
                </a:cubicBezTo>
                <a:cubicBezTo>
                  <a:pt x="160" y="251"/>
                  <a:pt x="160" y="251"/>
                  <a:pt x="160" y="251"/>
                </a:cubicBezTo>
                <a:cubicBezTo>
                  <a:pt x="171" y="240"/>
                  <a:pt x="194" y="229"/>
                  <a:pt x="206" y="240"/>
                </a:cubicBezTo>
                <a:cubicBezTo>
                  <a:pt x="217" y="251"/>
                  <a:pt x="217" y="274"/>
                  <a:pt x="206" y="286"/>
                </a:cubicBezTo>
                <a:cubicBezTo>
                  <a:pt x="57" y="480"/>
                  <a:pt x="57" y="480"/>
                  <a:pt x="57" y="480"/>
                </a:cubicBezTo>
                <a:cubicBezTo>
                  <a:pt x="57" y="491"/>
                  <a:pt x="46" y="491"/>
                  <a:pt x="34" y="49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23" name="Freeform 416">
            <a:extLst>
              <a:ext uri="{FF2B5EF4-FFF2-40B4-BE49-F238E27FC236}">
                <a16:creationId xmlns:a16="http://schemas.microsoft.com/office/drawing/2014/main" id="{42A92329-A4B6-524C-B047-D7887893C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2087" y="2094323"/>
            <a:ext cx="77271" cy="50928"/>
          </a:xfrm>
          <a:custGeom>
            <a:avLst/>
            <a:gdLst>
              <a:gd name="T0" fmla="*/ 171 w 195"/>
              <a:gd name="T1" fmla="*/ 126 h 127"/>
              <a:gd name="T2" fmla="*/ 171 w 195"/>
              <a:gd name="T3" fmla="*/ 126 h 127"/>
              <a:gd name="T4" fmla="*/ 23 w 195"/>
              <a:gd name="T5" fmla="*/ 126 h 127"/>
              <a:gd name="T6" fmla="*/ 0 w 195"/>
              <a:gd name="T7" fmla="*/ 91 h 127"/>
              <a:gd name="T8" fmla="*/ 0 w 195"/>
              <a:gd name="T9" fmla="*/ 34 h 127"/>
              <a:gd name="T10" fmla="*/ 23 w 195"/>
              <a:gd name="T11" fmla="*/ 0 h 127"/>
              <a:gd name="T12" fmla="*/ 171 w 195"/>
              <a:gd name="T13" fmla="*/ 0 h 127"/>
              <a:gd name="T14" fmla="*/ 194 w 195"/>
              <a:gd name="T15" fmla="*/ 34 h 127"/>
              <a:gd name="T16" fmla="*/ 194 w 195"/>
              <a:gd name="T17" fmla="*/ 91 h 127"/>
              <a:gd name="T18" fmla="*/ 171 w 195"/>
              <a:gd name="T19" fmla="*/ 126 h 127"/>
              <a:gd name="T20" fmla="*/ 57 w 195"/>
              <a:gd name="T21" fmla="*/ 69 h 127"/>
              <a:gd name="T22" fmla="*/ 57 w 195"/>
              <a:gd name="T23" fmla="*/ 69 h 127"/>
              <a:gd name="T24" fmla="*/ 137 w 195"/>
              <a:gd name="T25" fmla="*/ 69 h 127"/>
              <a:gd name="T26" fmla="*/ 137 w 195"/>
              <a:gd name="T27" fmla="*/ 57 h 127"/>
              <a:gd name="T28" fmla="*/ 57 w 195"/>
              <a:gd name="T29" fmla="*/ 57 h 127"/>
              <a:gd name="T30" fmla="*/ 57 w 195"/>
              <a:gd name="T31" fmla="*/ 69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95" h="127">
                <a:moveTo>
                  <a:pt x="171" y="126"/>
                </a:moveTo>
                <a:lnTo>
                  <a:pt x="171" y="126"/>
                </a:lnTo>
                <a:cubicBezTo>
                  <a:pt x="23" y="126"/>
                  <a:pt x="23" y="126"/>
                  <a:pt x="23" y="126"/>
                </a:cubicBezTo>
                <a:cubicBezTo>
                  <a:pt x="11" y="126"/>
                  <a:pt x="0" y="114"/>
                  <a:pt x="0" y="91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11"/>
                  <a:pt x="11" y="0"/>
                  <a:pt x="23" y="0"/>
                </a:cubicBezTo>
                <a:cubicBezTo>
                  <a:pt x="171" y="0"/>
                  <a:pt x="171" y="0"/>
                  <a:pt x="171" y="0"/>
                </a:cubicBezTo>
                <a:cubicBezTo>
                  <a:pt x="183" y="0"/>
                  <a:pt x="194" y="11"/>
                  <a:pt x="194" y="34"/>
                </a:cubicBezTo>
                <a:cubicBezTo>
                  <a:pt x="194" y="91"/>
                  <a:pt x="194" y="91"/>
                  <a:pt x="194" y="91"/>
                </a:cubicBezTo>
                <a:cubicBezTo>
                  <a:pt x="194" y="114"/>
                  <a:pt x="183" y="126"/>
                  <a:pt x="171" y="126"/>
                </a:cubicBezTo>
                <a:close/>
                <a:moveTo>
                  <a:pt x="57" y="69"/>
                </a:moveTo>
                <a:lnTo>
                  <a:pt x="57" y="69"/>
                </a:lnTo>
                <a:cubicBezTo>
                  <a:pt x="137" y="69"/>
                  <a:pt x="137" y="69"/>
                  <a:pt x="137" y="69"/>
                </a:cubicBezTo>
                <a:cubicBezTo>
                  <a:pt x="137" y="57"/>
                  <a:pt x="137" y="57"/>
                  <a:pt x="137" y="57"/>
                </a:cubicBezTo>
                <a:cubicBezTo>
                  <a:pt x="57" y="57"/>
                  <a:pt x="57" y="57"/>
                  <a:pt x="57" y="57"/>
                </a:cubicBezTo>
                <a:lnTo>
                  <a:pt x="57" y="6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24" name="Freeform 417">
            <a:extLst>
              <a:ext uri="{FF2B5EF4-FFF2-40B4-BE49-F238E27FC236}">
                <a16:creationId xmlns:a16="http://schemas.microsoft.com/office/drawing/2014/main" id="{90B8648A-E06E-A64D-BEC5-033B57372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2087" y="1795777"/>
            <a:ext cx="77271" cy="77271"/>
          </a:xfrm>
          <a:custGeom>
            <a:avLst/>
            <a:gdLst>
              <a:gd name="T0" fmla="*/ 103 w 195"/>
              <a:gd name="T1" fmla="*/ 194 h 195"/>
              <a:gd name="T2" fmla="*/ 103 w 195"/>
              <a:gd name="T3" fmla="*/ 194 h 195"/>
              <a:gd name="T4" fmla="*/ 0 w 195"/>
              <a:gd name="T5" fmla="*/ 102 h 195"/>
              <a:gd name="T6" fmla="*/ 103 w 195"/>
              <a:gd name="T7" fmla="*/ 0 h 195"/>
              <a:gd name="T8" fmla="*/ 194 w 195"/>
              <a:gd name="T9" fmla="*/ 102 h 195"/>
              <a:gd name="T10" fmla="*/ 103 w 195"/>
              <a:gd name="T11" fmla="*/ 194 h 195"/>
              <a:gd name="T12" fmla="*/ 103 w 195"/>
              <a:gd name="T13" fmla="*/ 68 h 195"/>
              <a:gd name="T14" fmla="*/ 103 w 195"/>
              <a:gd name="T15" fmla="*/ 68 h 195"/>
              <a:gd name="T16" fmla="*/ 68 w 195"/>
              <a:gd name="T17" fmla="*/ 102 h 195"/>
              <a:gd name="T18" fmla="*/ 103 w 195"/>
              <a:gd name="T19" fmla="*/ 125 h 195"/>
              <a:gd name="T20" fmla="*/ 125 w 195"/>
              <a:gd name="T21" fmla="*/ 102 h 195"/>
              <a:gd name="T22" fmla="*/ 103 w 195"/>
              <a:gd name="T23" fmla="*/ 68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5" h="195">
                <a:moveTo>
                  <a:pt x="103" y="194"/>
                </a:moveTo>
                <a:lnTo>
                  <a:pt x="103" y="194"/>
                </a:lnTo>
                <a:cubicBezTo>
                  <a:pt x="46" y="194"/>
                  <a:pt x="0" y="148"/>
                  <a:pt x="0" y="102"/>
                </a:cubicBezTo>
                <a:cubicBezTo>
                  <a:pt x="0" y="45"/>
                  <a:pt x="46" y="0"/>
                  <a:pt x="103" y="0"/>
                </a:cubicBezTo>
                <a:cubicBezTo>
                  <a:pt x="148" y="0"/>
                  <a:pt x="194" y="45"/>
                  <a:pt x="194" y="102"/>
                </a:cubicBezTo>
                <a:cubicBezTo>
                  <a:pt x="194" y="148"/>
                  <a:pt x="148" y="194"/>
                  <a:pt x="103" y="194"/>
                </a:cubicBezTo>
                <a:close/>
                <a:moveTo>
                  <a:pt x="103" y="68"/>
                </a:moveTo>
                <a:lnTo>
                  <a:pt x="103" y="68"/>
                </a:lnTo>
                <a:cubicBezTo>
                  <a:pt x="80" y="68"/>
                  <a:pt x="68" y="79"/>
                  <a:pt x="68" y="102"/>
                </a:cubicBezTo>
                <a:cubicBezTo>
                  <a:pt x="68" y="114"/>
                  <a:pt x="80" y="125"/>
                  <a:pt x="103" y="125"/>
                </a:cubicBezTo>
                <a:cubicBezTo>
                  <a:pt x="114" y="125"/>
                  <a:pt x="125" y="114"/>
                  <a:pt x="125" y="102"/>
                </a:cubicBezTo>
                <a:cubicBezTo>
                  <a:pt x="125" y="79"/>
                  <a:pt x="114" y="68"/>
                  <a:pt x="103" y="6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25" name="Freeform 418">
            <a:extLst>
              <a:ext uri="{FF2B5EF4-FFF2-40B4-BE49-F238E27FC236}">
                <a16:creationId xmlns:a16="http://schemas.microsoft.com/office/drawing/2014/main" id="{FD8C67C7-7EA1-FF46-AAAD-430DCADD6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8429" y="2004759"/>
            <a:ext cx="22831" cy="191422"/>
          </a:xfrm>
          <a:custGeom>
            <a:avLst/>
            <a:gdLst>
              <a:gd name="T0" fmla="*/ 23 w 58"/>
              <a:gd name="T1" fmla="*/ 479 h 480"/>
              <a:gd name="T2" fmla="*/ 23 w 58"/>
              <a:gd name="T3" fmla="*/ 479 h 480"/>
              <a:gd name="T4" fmla="*/ 0 w 58"/>
              <a:gd name="T5" fmla="*/ 445 h 480"/>
              <a:gd name="T6" fmla="*/ 0 w 58"/>
              <a:gd name="T7" fmla="*/ 23 h 480"/>
              <a:gd name="T8" fmla="*/ 23 w 58"/>
              <a:gd name="T9" fmla="*/ 0 h 480"/>
              <a:gd name="T10" fmla="*/ 57 w 58"/>
              <a:gd name="T11" fmla="*/ 23 h 480"/>
              <a:gd name="T12" fmla="*/ 57 w 58"/>
              <a:gd name="T13" fmla="*/ 445 h 480"/>
              <a:gd name="T14" fmla="*/ 23 w 58"/>
              <a:gd name="T15" fmla="*/ 479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8" h="480">
                <a:moveTo>
                  <a:pt x="23" y="479"/>
                </a:moveTo>
                <a:lnTo>
                  <a:pt x="23" y="479"/>
                </a:lnTo>
                <a:cubicBezTo>
                  <a:pt x="12" y="479"/>
                  <a:pt x="0" y="468"/>
                  <a:pt x="0" y="445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1"/>
                  <a:pt x="12" y="0"/>
                  <a:pt x="23" y="0"/>
                </a:cubicBezTo>
                <a:cubicBezTo>
                  <a:pt x="46" y="0"/>
                  <a:pt x="57" y="11"/>
                  <a:pt x="57" y="23"/>
                </a:cubicBezTo>
                <a:cubicBezTo>
                  <a:pt x="57" y="445"/>
                  <a:pt x="57" y="445"/>
                  <a:pt x="57" y="445"/>
                </a:cubicBezTo>
                <a:cubicBezTo>
                  <a:pt x="57" y="468"/>
                  <a:pt x="46" y="479"/>
                  <a:pt x="23" y="47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26" name="Freeform 419">
            <a:extLst>
              <a:ext uri="{FF2B5EF4-FFF2-40B4-BE49-F238E27FC236}">
                <a16:creationId xmlns:a16="http://schemas.microsoft.com/office/drawing/2014/main" id="{A4D09CBF-6F37-4549-8E3C-F29BFE83E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043" y="2940790"/>
            <a:ext cx="437283" cy="331913"/>
          </a:xfrm>
          <a:custGeom>
            <a:avLst/>
            <a:gdLst>
              <a:gd name="T0" fmla="*/ 992 w 1096"/>
              <a:gd name="T1" fmla="*/ 833 h 834"/>
              <a:gd name="T2" fmla="*/ 992 w 1096"/>
              <a:gd name="T3" fmla="*/ 833 h 834"/>
              <a:gd name="T4" fmla="*/ 91 w 1096"/>
              <a:gd name="T5" fmla="*/ 833 h 834"/>
              <a:gd name="T6" fmla="*/ 0 w 1096"/>
              <a:gd name="T7" fmla="*/ 742 h 834"/>
              <a:gd name="T8" fmla="*/ 0 w 1096"/>
              <a:gd name="T9" fmla="*/ 91 h 834"/>
              <a:gd name="T10" fmla="*/ 91 w 1096"/>
              <a:gd name="T11" fmla="*/ 0 h 834"/>
              <a:gd name="T12" fmla="*/ 992 w 1096"/>
              <a:gd name="T13" fmla="*/ 0 h 834"/>
              <a:gd name="T14" fmla="*/ 1095 w 1096"/>
              <a:gd name="T15" fmla="*/ 91 h 834"/>
              <a:gd name="T16" fmla="*/ 1095 w 1096"/>
              <a:gd name="T17" fmla="*/ 742 h 834"/>
              <a:gd name="T18" fmla="*/ 992 w 1096"/>
              <a:gd name="T19" fmla="*/ 833 h 834"/>
              <a:gd name="T20" fmla="*/ 91 w 1096"/>
              <a:gd name="T21" fmla="*/ 68 h 834"/>
              <a:gd name="T22" fmla="*/ 91 w 1096"/>
              <a:gd name="T23" fmla="*/ 68 h 834"/>
              <a:gd name="T24" fmla="*/ 69 w 1096"/>
              <a:gd name="T25" fmla="*/ 91 h 834"/>
              <a:gd name="T26" fmla="*/ 69 w 1096"/>
              <a:gd name="T27" fmla="*/ 742 h 834"/>
              <a:gd name="T28" fmla="*/ 91 w 1096"/>
              <a:gd name="T29" fmla="*/ 765 h 834"/>
              <a:gd name="T30" fmla="*/ 992 w 1096"/>
              <a:gd name="T31" fmla="*/ 765 h 834"/>
              <a:gd name="T32" fmla="*/ 1027 w 1096"/>
              <a:gd name="T33" fmla="*/ 742 h 834"/>
              <a:gd name="T34" fmla="*/ 1027 w 1096"/>
              <a:gd name="T35" fmla="*/ 91 h 834"/>
              <a:gd name="T36" fmla="*/ 992 w 1096"/>
              <a:gd name="T37" fmla="*/ 68 h 834"/>
              <a:gd name="T38" fmla="*/ 91 w 1096"/>
              <a:gd name="T39" fmla="*/ 68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96" h="834">
                <a:moveTo>
                  <a:pt x="992" y="833"/>
                </a:moveTo>
                <a:lnTo>
                  <a:pt x="992" y="833"/>
                </a:lnTo>
                <a:cubicBezTo>
                  <a:pt x="91" y="833"/>
                  <a:pt x="91" y="833"/>
                  <a:pt x="91" y="833"/>
                </a:cubicBezTo>
                <a:cubicBezTo>
                  <a:pt x="46" y="833"/>
                  <a:pt x="0" y="788"/>
                  <a:pt x="0" y="742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46"/>
                  <a:pt x="46" y="0"/>
                  <a:pt x="91" y="0"/>
                </a:cubicBezTo>
                <a:cubicBezTo>
                  <a:pt x="992" y="0"/>
                  <a:pt x="992" y="0"/>
                  <a:pt x="992" y="0"/>
                </a:cubicBezTo>
                <a:cubicBezTo>
                  <a:pt x="1049" y="0"/>
                  <a:pt x="1095" y="46"/>
                  <a:pt x="1095" y="91"/>
                </a:cubicBezTo>
                <a:cubicBezTo>
                  <a:pt x="1095" y="742"/>
                  <a:pt x="1095" y="742"/>
                  <a:pt x="1095" y="742"/>
                </a:cubicBezTo>
                <a:cubicBezTo>
                  <a:pt x="1095" y="788"/>
                  <a:pt x="1049" y="833"/>
                  <a:pt x="992" y="833"/>
                </a:cubicBezTo>
                <a:close/>
                <a:moveTo>
                  <a:pt x="91" y="68"/>
                </a:moveTo>
                <a:lnTo>
                  <a:pt x="91" y="68"/>
                </a:lnTo>
                <a:cubicBezTo>
                  <a:pt x="80" y="68"/>
                  <a:pt x="69" y="80"/>
                  <a:pt x="69" y="91"/>
                </a:cubicBezTo>
                <a:cubicBezTo>
                  <a:pt x="69" y="742"/>
                  <a:pt x="69" y="742"/>
                  <a:pt x="69" y="742"/>
                </a:cubicBezTo>
                <a:cubicBezTo>
                  <a:pt x="69" y="753"/>
                  <a:pt x="80" y="765"/>
                  <a:pt x="91" y="765"/>
                </a:cubicBezTo>
                <a:cubicBezTo>
                  <a:pt x="992" y="765"/>
                  <a:pt x="992" y="765"/>
                  <a:pt x="992" y="765"/>
                </a:cubicBezTo>
                <a:cubicBezTo>
                  <a:pt x="1015" y="765"/>
                  <a:pt x="1027" y="753"/>
                  <a:pt x="1027" y="742"/>
                </a:cubicBezTo>
                <a:cubicBezTo>
                  <a:pt x="1027" y="91"/>
                  <a:pt x="1027" y="91"/>
                  <a:pt x="1027" y="91"/>
                </a:cubicBezTo>
                <a:cubicBezTo>
                  <a:pt x="1027" y="80"/>
                  <a:pt x="1015" y="68"/>
                  <a:pt x="992" y="68"/>
                </a:cubicBezTo>
                <a:lnTo>
                  <a:pt x="91" y="6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27" name="Freeform 420">
            <a:extLst>
              <a:ext uri="{FF2B5EF4-FFF2-40B4-BE49-F238E27FC236}">
                <a16:creationId xmlns:a16="http://schemas.microsoft.com/office/drawing/2014/main" id="{F1FE574B-2C9F-F343-BE30-FC31E7801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3115" y="2889861"/>
            <a:ext cx="535627" cy="432014"/>
          </a:xfrm>
          <a:custGeom>
            <a:avLst/>
            <a:gdLst>
              <a:gd name="T0" fmla="*/ 1243 w 1347"/>
              <a:gd name="T1" fmla="*/ 1085 h 1086"/>
              <a:gd name="T2" fmla="*/ 1243 w 1347"/>
              <a:gd name="T3" fmla="*/ 1085 h 1086"/>
              <a:gd name="T4" fmla="*/ 91 w 1347"/>
              <a:gd name="T5" fmla="*/ 1085 h 1086"/>
              <a:gd name="T6" fmla="*/ 0 w 1347"/>
              <a:gd name="T7" fmla="*/ 994 h 1086"/>
              <a:gd name="T8" fmla="*/ 0 w 1347"/>
              <a:gd name="T9" fmla="*/ 92 h 1086"/>
              <a:gd name="T10" fmla="*/ 91 w 1347"/>
              <a:gd name="T11" fmla="*/ 0 h 1086"/>
              <a:gd name="T12" fmla="*/ 1243 w 1347"/>
              <a:gd name="T13" fmla="*/ 0 h 1086"/>
              <a:gd name="T14" fmla="*/ 1346 w 1347"/>
              <a:gd name="T15" fmla="*/ 92 h 1086"/>
              <a:gd name="T16" fmla="*/ 1346 w 1347"/>
              <a:gd name="T17" fmla="*/ 994 h 1086"/>
              <a:gd name="T18" fmla="*/ 1243 w 1347"/>
              <a:gd name="T19" fmla="*/ 1085 h 1086"/>
              <a:gd name="T20" fmla="*/ 91 w 1347"/>
              <a:gd name="T21" fmla="*/ 57 h 1086"/>
              <a:gd name="T22" fmla="*/ 91 w 1347"/>
              <a:gd name="T23" fmla="*/ 57 h 1086"/>
              <a:gd name="T24" fmla="*/ 68 w 1347"/>
              <a:gd name="T25" fmla="*/ 92 h 1086"/>
              <a:gd name="T26" fmla="*/ 68 w 1347"/>
              <a:gd name="T27" fmla="*/ 994 h 1086"/>
              <a:gd name="T28" fmla="*/ 91 w 1347"/>
              <a:gd name="T29" fmla="*/ 1028 h 1086"/>
              <a:gd name="T30" fmla="*/ 1243 w 1347"/>
              <a:gd name="T31" fmla="*/ 1028 h 1086"/>
              <a:gd name="T32" fmla="*/ 1277 w 1347"/>
              <a:gd name="T33" fmla="*/ 994 h 1086"/>
              <a:gd name="T34" fmla="*/ 1277 w 1347"/>
              <a:gd name="T35" fmla="*/ 92 h 1086"/>
              <a:gd name="T36" fmla="*/ 1243 w 1347"/>
              <a:gd name="T37" fmla="*/ 57 h 1086"/>
              <a:gd name="T38" fmla="*/ 91 w 1347"/>
              <a:gd name="T39" fmla="*/ 57 h 1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347" h="1086">
                <a:moveTo>
                  <a:pt x="1243" y="1085"/>
                </a:moveTo>
                <a:lnTo>
                  <a:pt x="1243" y="1085"/>
                </a:lnTo>
                <a:cubicBezTo>
                  <a:pt x="91" y="1085"/>
                  <a:pt x="91" y="1085"/>
                  <a:pt x="91" y="1085"/>
                </a:cubicBezTo>
                <a:cubicBezTo>
                  <a:pt x="45" y="1085"/>
                  <a:pt x="0" y="1051"/>
                  <a:pt x="0" y="994"/>
                </a:cubicBezTo>
                <a:cubicBezTo>
                  <a:pt x="0" y="92"/>
                  <a:pt x="0" y="92"/>
                  <a:pt x="0" y="92"/>
                </a:cubicBezTo>
                <a:cubicBezTo>
                  <a:pt x="0" y="46"/>
                  <a:pt x="45" y="0"/>
                  <a:pt x="91" y="0"/>
                </a:cubicBezTo>
                <a:cubicBezTo>
                  <a:pt x="1243" y="0"/>
                  <a:pt x="1243" y="0"/>
                  <a:pt x="1243" y="0"/>
                </a:cubicBezTo>
                <a:cubicBezTo>
                  <a:pt x="1300" y="0"/>
                  <a:pt x="1346" y="46"/>
                  <a:pt x="1346" y="92"/>
                </a:cubicBezTo>
                <a:cubicBezTo>
                  <a:pt x="1346" y="994"/>
                  <a:pt x="1346" y="994"/>
                  <a:pt x="1346" y="994"/>
                </a:cubicBezTo>
                <a:cubicBezTo>
                  <a:pt x="1346" y="1051"/>
                  <a:pt x="1300" y="1085"/>
                  <a:pt x="1243" y="1085"/>
                </a:cubicBezTo>
                <a:close/>
                <a:moveTo>
                  <a:pt x="91" y="57"/>
                </a:moveTo>
                <a:lnTo>
                  <a:pt x="91" y="57"/>
                </a:lnTo>
                <a:cubicBezTo>
                  <a:pt x="79" y="57"/>
                  <a:pt x="68" y="80"/>
                  <a:pt x="68" y="92"/>
                </a:cubicBezTo>
                <a:cubicBezTo>
                  <a:pt x="68" y="994"/>
                  <a:pt x="68" y="994"/>
                  <a:pt x="68" y="994"/>
                </a:cubicBezTo>
                <a:cubicBezTo>
                  <a:pt x="68" y="1016"/>
                  <a:pt x="79" y="1028"/>
                  <a:pt x="91" y="1028"/>
                </a:cubicBezTo>
                <a:cubicBezTo>
                  <a:pt x="1243" y="1028"/>
                  <a:pt x="1243" y="1028"/>
                  <a:pt x="1243" y="1028"/>
                </a:cubicBezTo>
                <a:cubicBezTo>
                  <a:pt x="1266" y="1028"/>
                  <a:pt x="1277" y="1016"/>
                  <a:pt x="1277" y="994"/>
                </a:cubicBezTo>
                <a:cubicBezTo>
                  <a:pt x="1277" y="92"/>
                  <a:pt x="1277" y="92"/>
                  <a:pt x="1277" y="92"/>
                </a:cubicBezTo>
                <a:cubicBezTo>
                  <a:pt x="1277" y="80"/>
                  <a:pt x="1266" y="57"/>
                  <a:pt x="1243" y="57"/>
                </a:cubicBezTo>
                <a:lnTo>
                  <a:pt x="91" y="5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28" name="Freeform 421">
            <a:extLst>
              <a:ext uri="{FF2B5EF4-FFF2-40B4-BE49-F238E27FC236}">
                <a16:creationId xmlns:a16="http://schemas.microsoft.com/office/drawing/2014/main" id="{4B7B1337-ADE4-E146-B896-78E852BF4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5218" y="3072501"/>
            <a:ext cx="77271" cy="73759"/>
          </a:xfrm>
          <a:custGeom>
            <a:avLst/>
            <a:gdLst>
              <a:gd name="T0" fmla="*/ 103 w 195"/>
              <a:gd name="T1" fmla="*/ 183 h 184"/>
              <a:gd name="T2" fmla="*/ 103 w 195"/>
              <a:gd name="T3" fmla="*/ 183 h 184"/>
              <a:gd name="T4" fmla="*/ 0 w 195"/>
              <a:gd name="T5" fmla="*/ 91 h 184"/>
              <a:gd name="T6" fmla="*/ 103 w 195"/>
              <a:gd name="T7" fmla="*/ 0 h 184"/>
              <a:gd name="T8" fmla="*/ 194 w 195"/>
              <a:gd name="T9" fmla="*/ 91 h 184"/>
              <a:gd name="T10" fmla="*/ 103 w 195"/>
              <a:gd name="T11" fmla="*/ 183 h 184"/>
              <a:gd name="T12" fmla="*/ 103 w 195"/>
              <a:gd name="T13" fmla="*/ 57 h 184"/>
              <a:gd name="T14" fmla="*/ 103 w 195"/>
              <a:gd name="T15" fmla="*/ 57 h 184"/>
              <a:gd name="T16" fmla="*/ 69 w 195"/>
              <a:gd name="T17" fmla="*/ 91 h 184"/>
              <a:gd name="T18" fmla="*/ 103 w 195"/>
              <a:gd name="T19" fmla="*/ 126 h 184"/>
              <a:gd name="T20" fmla="*/ 137 w 195"/>
              <a:gd name="T21" fmla="*/ 91 h 184"/>
              <a:gd name="T22" fmla="*/ 103 w 195"/>
              <a:gd name="T23" fmla="*/ 57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5" h="184">
                <a:moveTo>
                  <a:pt x="103" y="183"/>
                </a:moveTo>
                <a:lnTo>
                  <a:pt x="103" y="183"/>
                </a:lnTo>
                <a:cubicBezTo>
                  <a:pt x="46" y="183"/>
                  <a:pt x="0" y="148"/>
                  <a:pt x="0" y="91"/>
                </a:cubicBezTo>
                <a:cubicBezTo>
                  <a:pt x="0" y="34"/>
                  <a:pt x="46" y="0"/>
                  <a:pt x="103" y="0"/>
                </a:cubicBezTo>
                <a:cubicBezTo>
                  <a:pt x="149" y="0"/>
                  <a:pt x="194" y="34"/>
                  <a:pt x="194" y="91"/>
                </a:cubicBezTo>
                <a:cubicBezTo>
                  <a:pt x="194" y="148"/>
                  <a:pt x="149" y="183"/>
                  <a:pt x="103" y="183"/>
                </a:cubicBezTo>
                <a:close/>
                <a:moveTo>
                  <a:pt x="103" y="57"/>
                </a:moveTo>
                <a:lnTo>
                  <a:pt x="103" y="57"/>
                </a:lnTo>
                <a:cubicBezTo>
                  <a:pt x="80" y="57"/>
                  <a:pt x="69" y="68"/>
                  <a:pt x="69" y="91"/>
                </a:cubicBezTo>
                <a:cubicBezTo>
                  <a:pt x="69" y="114"/>
                  <a:pt x="80" y="126"/>
                  <a:pt x="103" y="126"/>
                </a:cubicBezTo>
                <a:cubicBezTo>
                  <a:pt x="115" y="126"/>
                  <a:pt x="137" y="114"/>
                  <a:pt x="137" y="91"/>
                </a:cubicBezTo>
                <a:cubicBezTo>
                  <a:pt x="137" y="68"/>
                  <a:pt x="115" y="57"/>
                  <a:pt x="103" y="5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29" name="Freeform 422">
            <a:extLst>
              <a:ext uri="{FF2B5EF4-FFF2-40B4-BE49-F238E27FC236}">
                <a16:creationId xmlns:a16="http://schemas.microsoft.com/office/drawing/2014/main" id="{2955F407-384B-DE4C-A5B2-8FB93E7B5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215" y="2995230"/>
            <a:ext cx="226545" cy="228300"/>
          </a:xfrm>
          <a:custGeom>
            <a:avLst/>
            <a:gdLst>
              <a:gd name="T0" fmla="*/ 285 w 571"/>
              <a:gd name="T1" fmla="*/ 571 h 572"/>
              <a:gd name="T2" fmla="*/ 285 w 571"/>
              <a:gd name="T3" fmla="*/ 571 h 572"/>
              <a:gd name="T4" fmla="*/ 0 w 571"/>
              <a:gd name="T5" fmla="*/ 285 h 572"/>
              <a:gd name="T6" fmla="*/ 285 w 571"/>
              <a:gd name="T7" fmla="*/ 0 h 572"/>
              <a:gd name="T8" fmla="*/ 570 w 571"/>
              <a:gd name="T9" fmla="*/ 285 h 572"/>
              <a:gd name="T10" fmla="*/ 285 w 571"/>
              <a:gd name="T11" fmla="*/ 571 h 572"/>
              <a:gd name="T12" fmla="*/ 285 w 571"/>
              <a:gd name="T13" fmla="*/ 57 h 572"/>
              <a:gd name="T14" fmla="*/ 285 w 571"/>
              <a:gd name="T15" fmla="*/ 57 h 572"/>
              <a:gd name="T16" fmla="*/ 57 w 571"/>
              <a:gd name="T17" fmla="*/ 285 h 572"/>
              <a:gd name="T18" fmla="*/ 285 w 571"/>
              <a:gd name="T19" fmla="*/ 502 h 572"/>
              <a:gd name="T20" fmla="*/ 501 w 571"/>
              <a:gd name="T21" fmla="*/ 285 h 572"/>
              <a:gd name="T22" fmla="*/ 285 w 571"/>
              <a:gd name="T23" fmla="*/ 57 h 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71" h="572">
                <a:moveTo>
                  <a:pt x="285" y="571"/>
                </a:moveTo>
                <a:lnTo>
                  <a:pt x="285" y="571"/>
                </a:lnTo>
                <a:cubicBezTo>
                  <a:pt x="125" y="571"/>
                  <a:pt x="0" y="445"/>
                  <a:pt x="0" y="285"/>
                </a:cubicBezTo>
                <a:cubicBezTo>
                  <a:pt x="0" y="125"/>
                  <a:pt x="125" y="0"/>
                  <a:pt x="285" y="0"/>
                </a:cubicBezTo>
                <a:cubicBezTo>
                  <a:pt x="433" y="0"/>
                  <a:pt x="570" y="125"/>
                  <a:pt x="570" y="285"/>
                </a:cubicBezTo>
                <a:cubicBezTo>
                  <a:pt x="570" y="445"/>
                  <a:pt x="433" y="571"/>
                  <a:pt x="285" y="571"/>
                </a:cubicBezTo>
                <a:close/>
                <a:moveTo>
                  <a:pt x="285" y="57"/>
                </a:moveTo>
                <a:lnTo>
                  <a:pt x="285" y="57"/>
                </a:lnTo>
                <a:cubicBezTo>
                  <a:pt x="160" y="57"/>
                  <a:pt x="57" y="160"/>
                  <a:pt x="57" y="285"/>
                </a:cubicBezTo>
                <a:cubicBezTo>
                  <a:pt x="57" y="411"/>
                  <a:pt x="160" y="502"/>
                  <a:pt x="285" y="502"/>
                </a:cubicBezTo>
                <a:cubicBezTo>
                  <a:pt x="399" y="502"/>
                  <a:pt x="501" y="411"/>
                  <a:pt x="501" y="285"/>
                </a:cubicBezTo>
                <a:cubicBezTo>
                  <a:pt x="501" y="160"/>
                  <a:pt x="399" y="57"/>
                  <a:pt x="285" y="5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0" name="Freeform 423">
            <a:extLst>
              <a:ext uri="{FF2B5EF4-FFF2-40B4-BE49-F238E27FC236}">
                <a16:creationId xmlns:a16="http://schemas.microsoft.com/office/drawing/2014/main" id="{26AA7F99-EE39-8049-8463-C1FD598D7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3316" y="3026841"/>
            <a:ext cx="22830" cy="36880"/>
          </a:xfrm>
          <a:custGeom>
            <a:avLst/>
            <a:gdLst>
              <a:gd name="T0" fmla="*/ 34 w 58"/>
              <a:gd name="T1" fmla="*/ 91 h 92"/>
              <a:gd name="T2" fmla="*/ 34 w 58"/>
              <a:gd name="T3" fmla="*/ 91 h 92"/>
              <a:gd name="T4" fmla="*/ 0 w 58"/>
              <a:gd name="T5" fmla="*/ 57 h 92"/>
              <a:gd name="T6" fmla="*/ 0 w 58"/>
              <a:gd name="T7" fmla="*/ 34 h 92"/>
              <a:gd name="T8" fmla="*/ 34 w 58"/>
              <a:gd name="T9" fmla="*/ 0 h 92"/>
              <a:gd name="T10" fmla="*/ 57 w 58"/>
              <a:gd name="T11" fmla="*/ 34 h 92"/>
              <a:gd name="T12" fmla="*/ 57 w 58"/>
              <a:gd name="T13" fmla="*/ 57 h 92"/>
              <a:gd name="T14" fmla="*/ 34 w 58"/>
              <a:gd name="T15" fmla="*/ 91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8" h="92">
                <a:moveTo>
                  <a:pt x="34" y="91"/>
                </a:moveTo>
                <a:lnTo>
                  <a:pt x="34" y="91"/>
                </a:lnTo>
                <a:cubicBezTo>
                  <a:pt x="11" y="91"/>
                  <a:pt x="0" y="80"/>
                  <a:pt x="0" y="57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11"/>
                  <a:pt x="11" y="0"/>
                  <a:pt x="34" y="0"/>
                </a:cubicBezTo>
                <a:cubicBezTo>
                  <a:pt x="46" y="0"/>
                  <a:pt x="57" y="11"/>
                  <a:pt x="57" y="34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80"/>
                  <a:pt x="46" y="91"/>
                  <a:pt x="34" y="9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1" name="Freeform 424">
            <a:extLst>
              <a:ext uri="{FF2B5EF4-FFF2-40B4-BE49-F238E27FC236}">
                <a16:creationId xmlns:a16="http://schemas.microsoft.com/office/drawing/2014/main" id="{43BEDF8C-CAC8-874C-9159-175DE24E8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707" y="3044402"/>
            <a:ext cx="31611" cy="36880"/>
          </a:xfrm>
          <a:custGeom>
            <a:avLst/>
            <a:gdLst>
              <a:gd name="T0" fmla="*/ 34 w 80"/>
              <a:gd name="T1" fmla="*/ 92 h 93"/>
              <a:gd name="T2" fmla="*/ 34 w 80"/>
              <a:gd name="T3" fmla="*/ 92 h 93"/>
              <a:gd name="T4" fmla="*/ 11 w 80"/>
              <a:gd name="T5" fmla="*/ 80 h 93"/>
              <a:gd name="T6" fmla="*/ 11 w 80"/>
              <a:gd name="T7" fmla="*/ 35 h 93"/>
              <a:gd name="T8" fmla="*/ 34 w 80"/>
              <a:gd name="T9" fmla="*/ 12 h 93"/>
              <a:gd name="T10" fmla="*/ 67 w 80"/>
              <a:gd name="T11" fmla="*/ 12 h 93"/>
              <a:gd name="T12" fmla="*/ 67 w 80"/>
              <a:gd name="T13" fmla="*/ 58 h 93"/>
              <a:gd name="T14" fmla="*/ 45 w 80"/>
              <a:gd name="T15" fmla="*/ 80 h 93"/>
              <a:gd name="T16" fmla="*/ 34 w 80"/>
              <a:gd name="T17" fmla="*/ 9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0" h="93">
                <a:moveTo>
                  <a:pt x="34" y="92"/>
                </a:moveTo>
                <a:lnTo>
                  <a:pt x="34" y="92"/>
                </a:lnTo>
                <a:cubicBezTo>
                  <a:pt x="22" y="92"/>
                  <a:pt x="11" y="80"/>
                  <a:pt x="11" y="80"/>
                </a:cubicBezTo>
                <a:cubicBezTo>
                  <a:pt x="0" y="69"/>
                  <a:pt x="0" y="46"/>
                  <a:pt x="11" y="35"/>
                </a:cubicBezTo>
                <a:cubicBezTo>
                  <a:pt x="34" y="12"/>
                  <a:pt x="34" y="12"/>
                  <a:pt x="34" y="12"/>
                </a:cubicBezTo>
                <a:cubicBezTo>
                  <a:pt x="45" y="0"/>
                  <a:pt x="57" y="0"/>
                  <a:pt x="67" y="12"/>
                </a:cubicBezTo>
                <a:cubicBezTo>
                  <a:pt x="79" y="23"/>
                  <a:pt x="79" y="46"/>
                  <a:pt x="67" y="58"/>
                </a:cubicBezTo>
                <a:cubicBezTo>
                  <a:pt x="45" y="80"/>
                  <a:pt x="45" y="80"/>
                  <a:pt x="45" y="80"/>
                </a:cubicBezTo>
                <a:lnTo>
                  <a:pt x="34" y="92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2" name="Freeform 425">
            <a:extLst>
              <a:ext uri="{FF2B5EF4-FFF2-40B4-BE49-F238E27FC236}">
                <a16:creationId xmlns:a16="http://schemas.microsoft.com/office/drawing/2014/main" id="{A2193CF6-0DC3-8045-A523-919CF9EFF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3025" y="3095331"/>
            <a:ext cx="36879" cy="22830"/>
          </a:xfrm>
          <a:custGeom>
            <a:avLst/>
            <a:gdLst>
              <a:gd name="T0" fmla="*/ 56 w 92"/>
              <a:gd name="T1" fmla="*/ 57 h 58"/>
              <a:gd name="T2" fmla="*/ 56 w 92"/>
              <a:gd name="T3" fmla="*/ 57 h 58"/>
              <a:gd name="T4" fmla="*/ 22 w 92"/>
              <a:gd name="T5" fmla="*/ 57 h 58"/>
              <a:gd name="T6" fmla="*/ 0 w 92"/>
              <a:gd name="T7" fmla="*/ 34 h 58"/>
              <a:gd name="T8" fmla="*/ 22 w 92"/>
              <a:gd name="T9" fmla="*/ 0 h 58"/>
              <a:gd name="T10" fmla="*/ 56 w 92"/>
              <a:gd name="T11" fmla="*/ 0 h 58"/>
              <a:gd name="T12" fmla="*/ 91 w 92"/>
              <a:gd name="T13" fmla="*/ 34 h 58"/>
              <a:gd name="T14" fmla="*/ 56 w 92"/>
              <a:gd name="T15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2" h="58">
                <a:moveTo>
                  <a:pt x="56" y="57"/>
                </a:moveTo>
                <a:lnTo>
                  <a:pt x="56" y="57"/>
                </a:lnTo>
                <a:cubicBezTo>
                  <a:pt x="22" y="57"/>
                  <a:pt x="22" y="57"/>
                  <a:pt x="22" y="57"/>
                </a:cubicBezTo>
                <a:cubicBezTo>
                  <a:pt x="12" y="57"/>
                  <a:pt x="0" y="46"/>
                  <a:pt x="0" y="34"/>
                </a:cubicBezTo>
                <a:cubicBezTo>
                  <a:pt x="0" y="11"/>
                  <a:pt x="12" y="0"/>
                  <a:pt x="22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79" y="0"/>
                  <a:pt x="91" y="11"/>
                  <a:pt x="91" y="34"/>
                </a:cubicBezTo>
                <a:cubicBezTo>
                  <a:pt x="91" y="46"/>
                  <a:pt x="79" y="57"/>
                  <a:pt x="56" y="5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3" name="Freeform 426">
            <a:extLst>
              <a:ext uri="{FF2B5EF4-FFF2-40B4-BE49-F238E27FC236}">
                <a16:creationId xmlns:a16="http://schemas.microsoft.com/office/drawing/2014/main" id="{C0773FCC-49AD-AB4E-9A7F-FDC96C1CA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707" y="3135722"/>
            <a:ext cx="36880" cy="31611"/>
          </a:xfrm>
          <a:custGeom>
            <a:avLst/>
            <a:gdLst>
              <a:gd name="T0" fmla="*/ 57 w 91"/>
              <a:gd name="T1" fmla="*/ 80 h 81"/>
              <a:gd name="T2" fmla="*/ 57 w 91"/>
              <a:gd name="T3" fmla="*/ 80 h 81"/>
              <a:gd name="T4" fmla="*/ 34 w 91"/>
              <a:gd name="T5" fmla="*/ 80 h 81"/>
              <a:gd name="T6" fmla="*/ 11 w 91"/>
              <a:gd name="T7" fmla="*/ 57 h 81"/>
              <a:gd name="T8" fmla="*/ 11 w 91"/>
              <a:gd name="T9" fmla="*/ 11 h 81"/>
              <a:gd name="T10" fmla="*/ 57 w 91"/>
              <a:gd name="T11" fmla="*/ 11 h 81"/>
              <a:gd name="T12" fmla="*/ 79 w 91"/>
              <a:gd name="T13" fmla="*/ 34 h 81"/>
              <a:gd name="T14" fmla="*/ 79 w 91"/>
              <a:gd name="T15" fmla="*/ 80 h 81"/>
              <a:gd name="T16" fmla="*/ 57 w 91"/>
              <a:gd name="T17" fmla="*/ 8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1" h="81">
                <a:moveTo>
                  <a:pt x="57" y="80"/>
                </a:moveTo>
                <a:lnTo>
                  <a:pt x="57" y="80"/>
                </a:lnTo>
                <a:cubicBezTo>
                  <a:pt x="45" y="80"/>
                  <a:pt x="34" y="80"/>
                  <a:pt x="34" y="80"/>
                </a:cubicBezTo>
                <a:cubicBezTo>
                  <a:pt x="11" y="57"/>
                  <a:pt x="11" y="57"/>
                  <a:pt x="11" y="57"/>
                </a:cubicBezTo>
                <a:cubicBezTo>
                  <a:pt x="0" y="34"/>
                  <a:pt x="0" y="23"/>
                  <a:pt x="11" y="11"/>
                </a:cubicBezTo>
                <a:cubicBezTo>
                  <a:pt x="22" y="0"/>
                  <a:pt x="45" y="0"/>
                  <a:pt x="57" y="11"/>
                </a:cubicBezTo>
                <a:cubicBezTo>
                  <a:pt x="79" y="34"/>
                  <a:pt x="79" y="34"/>
                  <a:pt x="79" y="34"/>
                </a:cubicBezTo>
                <a:cubicBezTo>
                  <a:pt x="90" y="45"/>
                  <a:pt x="90" y="57"/>
                  <a:pt x="79" y="80"/>
                </a:cubicBezTo>
                <a:cubicBezTo>
                  <a:pt x="67" y="80"/>
                  <a:pt x="57" y="80"/>
                  <a:pt x="57" y="8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4" name="Freeform 427">
            <a:extLst>
              <a:ext uri="{FF2B5EF4-FFF2-40B4-BE49-F238E27FC236}">
                <a16:creationId xmlns:a16="http://schemas.microsoft.com/office/drawing/2014/main" id="{1C0DE9F0-0DEF-5B4B-8792-617EEBA92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3316" y="3153284"/>
            <a:ext cx="28099" cy="36880"/>
          </a:xfrm>
          <a:custGeom>
            <a:avLst/>
            <a:gdLst>
              <a:gd name="T0" fmla="*/ 34 w 69"/>
              <a:gd name="T1" fmla="*/ 92 h 93"/>
              <a:gd name="T2" fmla="*/ 34 w 69"/>
              <a:gd name="T3" fmla="*/ 92 h 93"/>
              <a:gd name="T4" fmla="*/ 0 w 69"/>
              <a:gd name="T5" fmla="*/ 58 h 93"/>
              <a:gd name="T6" fmla="*/ 0 w 69"/>
              <a:gd name="T7" fmla="*/ 23 h 93"/>
              <a:gd name="T8" fmla="*/ 34 w 69"/>
              <a:gd name="T9" fmla="*/ 0 h 93"/>
              <a:gd name="T10" fmla="*/ 68 w 69"/>
              <a:gd name="T11" fmla="*/ 23 h 93"/>
              <a:gd name="T12" fmla="*/ 68 w 69"/>
              <a:gd name="T13" fmla="*/ 58 h 93"/>
              <a:gd name="T14" fmla="*/ 34 w 69"/>
              <a:gd name="T15" fmla="*/ 9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9" h="93">
                <a:moveTo>
                  <a:pt x="34" y="92"/>
                </a:moveTo>
                <a:lnTo>
                  <a:pt x="34" y="92"/>
                </a:lnTo>
                <a:cubicBezTo>
                  <a:pt x="23" y="92"/>
                  <a:pt x="0" y="80"/>
                  <a:pt x="0" y="58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2"/>
                  <a:pt x="23" y="0"/>
                  <a:pt x="34" y="0"/>
                </a:cubicBezTo>
                <a:cubicBezTo>
                  <a:pt x="57" y="0"/>
                  <a:pt x="68" y="12"/>
                  <a:pt x="68" y="23"/>
                </a:cubicBezTo>
                <a:cubicBezTo>
                  <a:pt x="68" y="58"/>
                  <a:pt x="68" y="58"/>
                  <a:pt x="68" y="58"/>
                </a:cubicBezTo>
                <a:cubicBezTo>
                  <a:pt x="68" y="80"/>
                  <a:pt x="57" y="92"/>
                  <a:pt x="34" y="9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6" name="Freeform 428">
            <a:extLst>
              <a:ext uri="{FF2B5EF4-FFF2-40B4-BE49-F238E27FC236}">
                <a16:creationId xmlns:a16="http://schemas.microsoft.com/office/drawing/2014/main" id="{11D2EC44-447C-704D-B22E-718EAE6FE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144" y="3135722"/>
            <a:ext cx="36879" cy="36880"/>
          </a:xfrm>
          <a:custGeom>
            <a:avLst/>
            <a:gdLst>
              <a:gd name="T0" fmla="*/ 35 w 93"/>
              <a:gd name="T1" fmla="*/ 91 h 92"/>
              <a:gd name="T2" fmla="*/ 35 w 93"/>
              <a:gd name="T3" fmla="*/ 91 h 92"/>
              <a:gd name="T4" fmla="*/ 12 w 93"/>
              <a:gd name="T5" fmla="*/ 80 h 92"/>
              <a:gd name="T6" fmla="*/ 12 w 93"/>
              <a:gd name="T7" fmla="*/ 34 h 92"/>
              <a:gd name="T8" fmla="*/ 35 w 93"/>
              <a:gd name="T9" fmla="*/ 11 h 92"/>
              <a:gd name="T10" fmla="*/ 80 w 93"/>
              <a:gd name="T11" fmla="*/ 11 h 92"/>
              <a:gd name="T12" fmla="*/ 80 w 93"/>
              <a:gd name="T13" fmla="*/ 57 h 92"/>
              <a:gd name="T14" fmla="*/ 57 w 93"/>
              <a:gd name="T15" fmla="*/ 80 h 92"/>
              <a:gd name="T16" fmla="*/ 35 w 93"/>
              <a:gd name="T17" fmla="*/ 91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" h="92">
                <a:moveTo>
                  <a:pt x="35" y="91"/>
                </a:moveTo>
                <a:lnTo>
                  <a:pt x="35" y="91"/>
                </a:lnTo>
                <a:cubicBezTo>
                  <a:pt x="23" y="91"/>
                  <a:pt x="23" y="80"/>
                  <a:pt x="12" y="80"/>
                </a:cubicBezTo>
                <a:cubicBezTo>
                  <a:pt x="0" y="68"/>
                  <a:pt x="0" y="45"/>
                  <a:pt x="12" y="34"/>
                </a:cubicBezTo>
                <a:cubicBezTo>
                  <a:pt x="35" y="11"/>
                  <a:pt x="35" y="11"/>
                  <a:pt x="35" y="11"/>
                </a:cubicBezTo>
                <a:cubicBezTo>
                  <a:pt x="46" y="0"/>
                  <a:pt x="69" y="0"/>
                  <a:pt x="80" y="11"/>
                </a:cubicBezTo>
                <a:cubicBezTo>
                  <a:pt x="92" y="23"/>
                  <a:pt x="92" y="45"/>
                  <a:pt x="80" y="57"/>
                </a:cubicBezTo>
                <a:cubicBezTo>
                  <a:pt x="57" y="80"/>
                  <a:pt x="57" y="80"/>
                  <a:pt x="57" y="80"/>
                </a:cubicBezTo>
                <a:cubicBezTo>
                  <a:pt x="57" y="80"/>
                  <a:pt x="46" y="91"/>
                  <a:pt x="35" y="9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7" name="Freeform 429">
            <a:extLst>
              <a:ext uri="{FF2B5EF4-FFF2-40B4-BE49-F238E27FC236}">
                <a16:creationId xmlns:a16="http://schemas.microsoft.com/office/drawing/2014/main" id="{5F8D14C6-F0AF-4240-A943-ECDB0D382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4826" y="3095331"/>
            <a:ext cx="36880" cy="28099"/>
          </a:xfrm>
          <a:custGeom>
            <a:avLst/>
            <a:gdLst>
              <a:gd name="T0" fmla="*/ 57 w 92"/>
              <a:gd name="T1" fmla="*/ 69 h 70"/>
              <a:gd name="T2" fmla="*/ 57 w 92"/>
              <a:gd name="T3" fmla="*/ 69 h 70"/>
              <a:gd name="T4" fmla="*/ 34 w 92"/>
              <a:gd name="T5" fmla="*/ 69 h 70"/>
              <a:gd name="T6" fmla="*/ 0 w 92"/>
              <a:gd name="T7" fmla="*/ 34 h 70"/>
              <a:gd name="T8" fmla="*/ 34 w 92"/>
              <a:gd name="T9" fmla="*/ 0 h 70"/>
              <a:gd name="T10" fmla="*/ 57 w 92"/>
              <a:gd name="T11" fmla="*/ 0 h 70"/>
              <a:gd name="T12" fmla="*/ 91 w 92"/>
              <a:gd name="T13" fmla="*/ 34 h 70"/>
              <a:gd name="T14" fmla="*/ 57 w 92"/>
              <a:gd name="T15" fmla="*/ 69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2" h="70">
                <a:moveTo>
                  <a:pt x="57" y="69"/>
                </a:moveTo>
                <a:lnTo>
                  <a:pt x="57" y="69"/>
                </a:lnTo>
                <a:cubicBezTo>
                  <a:pt x="34" y="69"/>
                  <a:pt x="34" y="69"/>
                  <a:pt x="34" y="69"/>
                </a:cubicBezTo>
                <a:cubicBezTo>
                  <a:pt x="11" y="69"/>
                  <a:pt x="0" y="57"/>
                  <a:pt x="0" y="34"/>
                </a:cubicBezTo>
                <a:cubicBezTo>
                  <a:pt x="0" y="23"/>
                  <a:pt x="11" y="0"/>
                  <a:pt x="34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80" y="0"/>
                  <a:pt x="91" y="23"/>
                  <a:pt x="91" y="34"/>
                </a:cubicBezTo>
                <a:cubicBezTo>
                  <a:pt x="91" y="57"/>
                  <a:pt x="80" y="69"/>
                  <a:pt x="57" y="6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8" name="Freeform 430">
            <a:extLst>
              <a:ext uri="{FF2B5EF4-FFF2-40B4-BE49-F238E27FC236}">
                <a16:creationId xmlns:a16="http://schemas.microsoft.com/office/drawing/2014/main" id="{5AB6A619-080B-794A-A019-9597DACD3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144" y="3044402"/>
            <a:ext cx="36879" cy="36880"/>
          </a:xfrm>
          <a:custGeom>
            <a:avLst/>
            <a:gdLst>
              <a:gd name="T0" fmla="*/ 57 w 93"/>
              <a:gd name="T1" fmla="*/ 92 h 93"/>
              <a:gd name="T2" fmla="*/ 57 w 93"/>
              <a:gd name="T3" fmla="*/ 92 h 93"/>
              <a:gd name="T4" fmla="*/ 35 w 93"/>
              <a:gd name="T5" fmla="*/ 80 h 93"/>
              <a:gd name="T6" fmla="*/ 12 w 93"/>
              <a:gd name="T7" fmla="*/ 58 h 93"/>
              <a:gd name="T8" fmla="*/ 12 w 93"/>
              <a:gd name="T9" fmla="*/ 12 h 93"/>
              <a:gd name="T10" fmla="*/ 57 w 93"/>
              <a:gd name="T11" fmla="*/ 12 h 93"/>
              <a:gd name="T12" fmla="*/ 80 w 93"/>
              <a:gd name="T13" fmla="*/ 35 h 93"/>
              <a:gd name="T14" fmla="*/ 80 w 93"/>
              <a:gd name="T15" fmla="*/ 80 h 93"/>
              <a:gd name="T16" fmla="*/ 57 w 93"/>
              <a:gd name="T17" fmla="*/ 9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" h="93">
                <a:moveTo>
                  <a:pt x="57" y="92"/>
                </a:moveTo>
                <a:lnTo>
                  <a:pt x="57" y="92"/>
                </a:lnTo>
                <a:cubicBezTo>
                  <a:pt x="46" y="92"/>
                  <a:pt x="35" y="92"/>
                  <a:pt x="35" y="80"/>
                </a:cubicBezTo>
                <a:cubicBezTo>
                  <a:pt x="12" y="58"/>
                  <a:pt x="12" y="58"/>
                  <a:pt x="12" y="58"/>
                </a:cubicBezTo>
                <a:cubicBezTo>
                  <a:pt x="0" y="46"/>
                  <a:pt x="0" y="23"/>
                  <a:pt x="12" y="12"/>
                </a:cubicBezTo>
                <a:cubicBezTo>
                  <a:pt x="23" y="0"/>
                  <a:pt x="46" y="0"/>
                  <a:pt x="57" y="12"/>
                </a:cubicBezTo>
                <a:cubicBezTo>
                  <a:pt x="80" y="35"/>
                  <a:pt x="80" y="35"/>
                  <a:pt x="80" y="35"/>
                </a:cubicBezTo>
                <a:cubicBezTo>
                  <a:pt x="92" y="46"/>
                  <a:pt x="92" y="69"/>
                  <a:pt x="80" y="80"/>
                </a:cubicBezTo>
                <a:cubicBezTo>
                  <a:pt x="69" y="92"/>
                  <a:pt x="69" y="92"/>
                  <a:pt x="57" y="9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9" name="Freeform 431">
            <a:extLst>
              <a:ext uri="{FF2B5EF4-FFF2-40B4-BE49-F238E27FC236}">
                <a16:creationId xmlns:a16="http://schemas.microsoft.com/office/drawing/2014/main" id="{2CCE2B0A-555E-E449-A786-AD9498732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3809" y="3095331"/>
            <a:ext cx="108882" cy="22830"/>
          </a:xfrm>
          <a:custGeom>
            <a:avLst/>
            <a:gdLst>
              <a:gd name="T0" fmla="*/ 240 w 275"/>
              <a:gd name="T1" fmla="*/ 57 h 58"/>
              <a:gd name="T2" fmla="*/ 240 w 275"/>
              <a:gd name="T3" fmla="*/ 57 h 58"/>
              <a:gd name="T4" fmla="*/ 34 w 275"/>
              <a:gd name="T5" fmla="*/ 57 h 58"/>
              <a:gd name="T6" fmla="*/ 0 w 275"/>
              <a:gd name="T7" fmla="*/ 34 h 58"/>
              <a:gd name="T8" fmla="*/ 34 w 275"/>
              <a:gd name="T9" fmla="*/ 0 h 58"/>
              <a:gd name="T10" fmla="*/ 240 w 275"/>
              <a:gd name="T11" fmla="*/ 0 h 58"/>
              <a:gd name="T12" fmla="*/ 274 w 275"/>
              <a:gd name="T13" fmla="*/ 34 h 58"/>
              <a:gd name="T14" fmla="*/ 240 w 275"/>
              <a:gd name="T15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5" h="58">
                <a:moveTo>
                  <a:pt x="240" y="57"/>
                </a:moveTo>
                <a:lnTo>
                  <a:pt x="240" y="57"/>
                </a:lnTo>
                <a:cubicBezTo>
                  <a:pt x="34" y="57"/>
                  <a:pt x="34" y="57"/>
                  <a:pt x="34" y="57"/>
                </a:cubicBezTo>
                <a:cubicBezTo>
                  <a:pt x="11" y="57"/>
                  <a:pt x="0" y="46"/>
                  <a:pt x="0" y="34"/>
                </a:cubicBezTo>
                <a:cubicBezTo>
                  <a:pt x="0" y="11"/>
                  <a:pt x="11" y="0"/>
                  <a:pt x="34" y="0"/>
                </a:cubicBezTo>
                <a:cubicBezTo>
                  <a:pt x="240" y="0"/>
                  <a:pt x="240" y="0"/>
                  <a:pt x="240" y="0"/>
                </a:cubicBezTo>
                <a:cubicBezTo>
                  <a:pt x="262" y="0"/>
                  <a:pt x="274" y="11"/>
                  <a:pt x="274" y="34"/>
                </a:cubicBezTo>
                <a:cubicBezTo>
                  <a:pt x="274" y="46"/>
                  <a:pt x="262" y="57"/>
                  <a:pt x="240" y="5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40" name="Freeform 432">
            <a:extLst>
              <a:ext uri="{FF2B5EF4-FFF2-40B4-BE49-F238E27FC236}">
                <a16:creationId xmlns:a16="http://schemas.microsoft.com/office/drawing/2014/main" id="{119F76D4-62A1-5C45-B160-CC8631373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043" y="3299045"/>
            <a:ext cx="182640" cy="72002"/>
          </a:xfrm>
          <a:custGeom>
            <a:avLst/>
            <a:gdLst>
              <a:gd name="T0" fmla="*/ 274 w 458"/>
              <a:gd name="T1" fmla="*/ 182 h 183"/>
              <a:gd name="T2" fmla="*/ 274 w 458"/>
              <a:gd name="T3" fmla="*/ 182 h 183"/>
              <a:gd name="T4" fmla="*/ 183 w 458"/>
              <a:gd name="T5" fmla="*/ 182 h 183"/>
              <a:gd name="T6" fmla="*/ 126 w 458"/>
              <a:gd name="T7" fmla="*/ 160 h 183"/>
              <a:gd name="T8" fmla="*/ 12 w 458"/>
              <a:gd name="T9" fmla="*/ 57 h 183"/>
              <a:gd name="T10" fmla="*/ 0 w 458"/>
              <a:gd name="T11" fmla="*/ 23 h 183"/>
              <a:gd name="T12" fmla="*/ 34 w 458"/>
              <a:gd name="T13" fmla="*/ 0 h 183"/>
              <a:gd name="T14" fmla="*/ 423 w 458"/>
              <a:gd name="T15" fmla="*/ 0 h 183"/>
              <a:gd name="T16" fmla="*/ 445 w 458"/>
              <a:gd name="T17" fmla="*/ 23 h 183"/>
              <a:gd name="T18" fmla="*/ 445 w 458"/>
              <a:gd name="T19" fmla="*/ 57 h 183"/>
              <a:gd name="T20" fmla="*/ 331 w 458"/>
              <a:gd name="T21" fmla="*/ 160 h 183"/>
              <a:gd name="T22" fmla="*/ 274 w 458"/>
              <a:gd name="T23" fmla="*/ 182 h 183"/>
              <a:gd name="T24" fmla="*/ 114 w 458"/>
              <a:gd name="T25" fmla="*/ 57 h 183"/>
              <a:gd name="T26" fmla="*/ 114 w 458"/>
              <a:gd name="T27" fmla="*/ 57 h 183"/>
              <a:gd name="T28" fmla="*/ 171 w 458"/>
              <a:gd name="T29" fmla="*/ 114 h 183"/>
              <a:gd name="T30" fmla="*/ 183 w 458"/>
              <a:gd name="T31" fmla="*/ 125 h 183"/>
              <a:gd name="T32" fmla="*/ 274 w 458"/>
              <a:gd name="T33" fmla="*/ 125 h 183"/>
              <a:gd name="T34" fmla="*/ 286 w 458"/>
              <a:gd name="T35" fmla="*/ 114 h 183"/>
              <a:gd name="T36" fmla="*/ 343 w 458"/>
              <a:gd name="T37" fmla="*/ 57 h 183"/>
              <a:gd name="T38" fmla="*/ 114 w 458"/>
              <a:gd name="T39" fmla="*/ 57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8" h="183">
                <a:moveTo>
                  <a:pt x="274" y="182"/>
                </a:moveTo>
                <a:lnTo>
                  <a:pt x="274" y="182"/>
                </a:lnTo>
                <a:cubicBezTo>
                  <a:pt x="183" y="182"/>
                  <a:pt x="183" y="182"/>
                  <a:pt x="183" y="182"/>
                </a:cubicBezTo>
                <a:cubicBezTo>
                  <a:pt x="160" y="182"/>
                  <a:pt x="149" y="182"/>
                  <a:pt x="126" y="160"/>
                </a:cubicBezTo>
                <a:cubicBezTo>
                  <a:pt x="12" y="57"/>
                  <a:pt x="12" y="57"/>
                  <a:pt x="12" y="57"/>
                </a:cubicBezTo>
                <a:cubicBezTo>
                  <a:pt x="0" y="45"/>
                  <a:pt x="0" y="34"/>
                  <a:pt x="0" y="23"/>
                </a:cubicBezTo>
                <a:cubicBezTo>
                  <a:pt x="12" y="11"/>
                  <a:pt x="23" y="0"/>
                  <a:pt x="34" y="0"/>
                </a:cubicBezTo>
                <a:cubicBezTo>
                  <a:pt x="423" y="0"/>
                  <a:pt x="423" y="0"/>
                  <a:pt x="423" y="0"/>
                </a:cubicBezTo>
                <a:cubicBezTo>
                  <a:pt x="434" y="0"/>
                  <a:pt x="445" y="11"/>
                  <a:pt x="445" y="23"/>
                </a:cubicBezTo>
                <a:cubicBezTo>
                  <a:pt x="457" y="34"/>
                  <a:pt x="445" y="45"/>
                  <a:pt x="445" y="57"/>
                </a:cubicBezTo>
                <a:cubicBezTo>
                  <a:pt x="331" y="160"/>
                  <a:pt x="331" y="160"/>
                  <a:pt x="331" y="160"/>
                </a:cubicBezTo>
                <a:cubicBezTo>
                  <a:pt x="308" y="182"/>
                  <a:pt x="286" y="182"/>
                  <a:pt x="274" y="182"/>
                </a:cubicBezTo>
                <a:close/>
                <a:moveTo>
                  <a:pt x="114" y="57"/>
                </a:moveTo>
                <a:lnTo>
                  <a:pt x="114" y="57"/>
                </a:lnTo>
                <a:cubicBezTo>
                  <a:pt x="171" y="114"/>
                  <a:pt x="171" y="114"/>
                  <a:pt x="171" y="114"/>
                </a:cubicBezTo>
                <a:cubicBezTo>
                  <a:pt x="171" y="125"/>
                  <a:pt x="183" y="125"/>
                  <a:pt x="183" y="125"/>
                </a:cubicBezTo>
                <a:cubicBezTo>
                  <a:pt x="274" y="125"/>
                  <a:pt x="274" y="125"/>
                  <a:pt x="274" y="125"/>
                </a:cubicBezTo>
                <a:cubicBezTo>
                  <a:pt x="274" y="125"/>
                  <a:pt x="274" y="125"/>
                  <a:pt x="286" y="114"/>
                </a:cubicBezTo>
                <a:cubicBezTo>
                  <a:pt x="343" y="57"/>
                  <a:pt x="343" y="57"/>
                  <a:pt x="343" y="57"/>
                </a:cubicBezTo>
                <a:lnTo>
                  <a:pt x="114" y="5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41" name="Freeform 433">
            <a:extLst>
              <a:ext uri="{FF2B5EF4-FFF2-40B4-BE49-F238E27FC236}">
                <a16:creationId xmlns:a16="http://schemas.microsoft.com/office/drawing/2014/main" id="{E84214EB-C116-2745-92C6-17A84BA19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6929" y="3299045"/>
            <a:ext cx="182640" cy="72002"/>
          </a:xfrm>
          <a:custGeom>
            <a:avLst/>
            <a:gdLst>
              <a:gd name="T0" fmla="*/ 274 w 458"/>
              <a:gd name="T1" fmla="*/ 182 h 183"/>
              <a:gd name="T2" fmla="*/ 274 w 458"/>
              <a:gd name="T3" fmla="*/ 182 h 183"/>
              <a:gd name="T4" fmla="*/ 183 w 458"/>
              <a:gd name="T5" fmla="*/ 182 h 183"/>
              <a:gd name="T6" fmla="*/ 126 w 458"/>
              <a:gd name="T7" fmla="*/ 160 h 183"/>
              <a:gd name="T8" fmla="*/ 12 w 458"/>
              <a:gd name="T9" fmla="*/ 57 h 183"/>
              <a:gd name="T10" fmla="*/ 12 w 458"/>
              <a:gd name="T11" fmla="*/ 23 h 183"/>
              <a:gd name="T12" fmla="*/ 35 w 458"/>
              <a:gd name="T13" fmla="*/ 0 h 183"/>
              <a:gd name="T14" fmla="*/ 423 w 458"/>
              <a:gd name="T15" fmla="*/ 0 h 183"/>
              <a:gd name="T16" fmla="*/ 446 w 458"/>
              <a:gd name="T17" fmla="*/ 23 h 183"/>
              <a:gd name="T18" fmla="*/ 446 w 458"/>
              <a:gd name="T19" fmla="*/ 57 h 183"/>
              <a:gd name="T20" fmla="*/ 332 w 458"/>
              <a:gd name="T21" fmla="*/ 160 h 183"/>
              <a:gd name="T22" fmla="*/ 274 w 458"/>
              <a:gd name="T23" fmla="*/ 182 h 183"/>
              <a:gd name="T24" fmla="*/ 115 w 458"/>
              <a:gd name="T25" fmla="*/ 57 h 183"/>
              <a:gd name="T26" fmla="*/ 115 w 458"/>
              <a:gd name="T27" fmla="*/ 57 h 183"/>
              <a:gd name="T28" fmla="*/ 172 w 458"/>
              <a:gd name="T29" fmla="*/ 114 h 183"/>
              <a:gd name="T30" fmla="*/ 183 w 458"/>
              <a:gd name="T31" fmla="*/ 125 h 183"/>
              <a:gd name="T32" fmla="*/ 274 w 458"/>
              <a:gd name="T33" fmla="*/ 125 h 183"/>
              <a:gd name="T34" fmla="*/ 286 w 458"/>
              <a:gd name="T35" fmla="*/ 114 h 183"/>
              <a:gd name="T36" fmla="*/ 343 w 458"/>
              <a:gd name="T37" fmla="*/ 57 h 183"/>
              <a:gd name="T38" fmla="*/ 115 w 458"/>
              <a:gd name="T39" fmla="*/ 57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8" h="183">
                <a:moveTo>
                  <a:pt x="274" y="182"/>
                </a:moveTo>
                <a:lnTo>
                  <a:pt x="274" y="182"/>
                </a:lnTo>
                <a:cubicBezTo>
                  <a:pt x="183" y="182"/>
                  <a:pt x="183" y="182"/>
                  <a:pt x="183" y="182"/>
                </a:cubicBezTo>
                <a:cubicBezTo>
                  <a:pt x="160" y="182"/>
                  <a:pt x="149" y="182"/>
                  <a:pt x="126" y="160"/>
                </a:cubicBezTo>
                <a:cubicBezTo>
                  <a:pt x="12" y="57"/>
                  <a:pt x="12" y="57"/>
                  <a:pt x="12" y="57"/>
                </a:cubicBezTo>
                <a:cubicBezTo>
                  <a:pt x="0" y="45"/>
                  <a:pt x="0" y="34"/>
                  <a:pt x="12" y="23"/>
                </a:cubicBezTo>
                <a:cubicBezTo>
                  <a:pt x="12" y="11"/>
                  <a:pt x="23" y="0"/>
                  <a:pt x="35" y="0"/>
                </a:cubicBezTo>
                <a:cubicBezTo>
                  <a:pt x="423" y="0"/>
                  <a:pt x="423" y="0"/>
                  <a:pt x="423" y="0"/>
                </a:cubicBezTo>
                <a:cubicBezTo>
                  <a:pt x="434" y="0"/>
                  <a:pt x="446" y="11"/>
                  <a:pt x="446" y="23"/>
                </a:cubicBezTo>
                <a:cubicBezTo>
                  <a:pt x="457" y="34"/>
                  <a:pt x="457" y="45"/>
                  <a:pt x="446" y="57"/>
                </a:cubicBezTo>
                <a:cubicBezTo>
                  <a:pt x="332" y="160"/>
                  <a:pt x="332" y="160"/>
                  <a:pt x="332" y="160"/>
                </a:cubicBezTo>
                <a:cubicBezTo>
                  <a:pt x="309" y="182"/>
                  <a:pt x="297" y="182"/>
                  <a:pt x="274" y="182"/>
                </a:cubicBezTo>
                <a:close/>
                <a:moveTo>
                  <a:pt x="115" y="57"/>
                </a:moveTo>
                <a:lnTo>
                  <a:pt x="115" y="57"/>
                </a:lnTo>
                <a:cubicBezTo>
                  <a:pt x="172" y="114"/>
                  <a:pt x="172" y="114"/>
                  <a:pt x="172" y="114"/>
                </a:cubicBezTo>
                <a:cubicBezTo>
                  <a:pt x="172" y="125"/>
                  <a:pt x="183" y="125"/>
                  <a:pt x="183" y="125"/>
                </a:cubicBezTo>
                <a:cubicBezTo>
                  <a:pt x="274" y="125"/>
                  <a:pt x="274" y="125"/>
                  <a:pt x="274" y="125"/>
                </a:cubicBezTo>
                <a:cubicBezTo>
                  <a:pt x="274" y="125"/>
                  <a:pt x="286" y="125"/>
                  <a:pt x="286" y="114"/>
                </a:cubicBezTo>
                <a:cubicBezTo>
                  <a:pt x="343" y="57"/>
                  <a:pt x="343" y="57"/>
                  <a:pt x="343" y="57"/>
                </a:cubicBezTo>
                <a:lnTo>
                  <a:pt x="115" y="5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42" name="Freeform 434">
            <a:extLst>
              <a:ext uri="{FF2B5EF4-FFF2-40B4-BE49-F238E27FC236}">
                <a16:creationId xmlns:a16="http://schemas.microsoft.com/office/drawing/2014/main" id="{9281984A-CCCD-9C40-9B6E-772A73D44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0541" y="4017312"/>
            <a:ext cx="532114" cy="28099"/>
          </a:xfrm>
          <a:custGeom>
            <a:avLst/>
            <a:gdLst>
              <a:gd name="T0" fmla="*/ 1312 w 1336"/>
              <a:gd name="T1" fmla="*/ 68 h 69"/>
              <a:gd name="T2" fmla="*/ 1312 w 1336"/>
              <a:gd name="T3" fmla="*/ 68 h 69"/>
              <a:gd name="T4" fmla="*/ 34 w 1336"/>
              <a:gd name="T5" fmla="*/ 68 h 69"/>
              <a:gd name="T6" fmla="*/ 0 w 1336"/>
              <a:gd name="T7" fmla="*/ 34 h 69"/>
              <a:gd name="T8" fmla="*/ 34 w 1336"/>
              <a:gd name="T9" fmla="*/ 0 h 69"/>
              <a:gd name="T10" fmla="*/ 1312 w 1336"/>
              <a:gd name="T11" fmla="*/ 0 h 69"/>
              <a:gd name="T12" fmla="*/ 1335 w 1336"/>
              <a:gd name="T13" fmla="*/ 34 h 69"/>
              <a:gd name="T14" fmla="*/ 1312 w 1336"/>
              <a:gd name="T15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36" h="69">
                <a:moveTo>
                  <a:pt x="1312" y="68"/>
                </a:moveTo>
                <a:lnTo>
                  <a:pt x="1312" y="68"/>
                </a:lnTo>
                <a:cubicBezTo>
                  <a:pt x="34" y="68"/>
                  <a:pt x="34" y="68"/>
                  <a:pt x="34" y="68"/>
                </a:cubicBezTo>
                <a:cubicBezTo>
                  <a:pt x="11" y="68"/>
                  <a:pt x="0" y="46"/>
                  <a:pt x="0" y="34"/>
                </a:cubicBezTo>
                <a:cubicBezTo>
                  <a:pt x="0" y="11"/>
                  <a:pt x="11" y="0"/>
                  <a:pt x="34" y="0"/>
                </a:cubicBezTo>
                <a:cubicBezTo>
                  <a:pt x="1312" y="0"/>
                  <a:pt x="1312" y="0"/>
                  <a:pt x="1312" y="0"/>
                </a:cubicBezTo>
                <a:cubicBezTo>
                  <a:pt x="1324" y="0"/>
                  <a:pt x="1335" y="11"/>
                  <a:pt x="1335" y="34"/>
                </a:cubicBezTo>
                <a:cubicBezTo>
                  <a:pt x="1335" y="46"/>
                  <a:pt x="1324" y="68"/>
                  <a:pt x="1312" y="6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43" name="Freeform 435">
            <a:extLst>
              <a:ext uri="{FF2B5EF4-FFF2-40B4-BE49-F238E27FC236}">
                <a16:creationId xmlns:a16="http://schemas.microsoft.com/office/drawing/2014/main" id="{9F445A63-F156-E644-ACE2-B222BEFB5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4053" y="4294784"/>
            <a:ext cx="532114" cy="28099"/>
          </a:xfrm>
          <a:custGeom>
            <a:avLst/>
            <a:gdLst>
              <a:gd name="T0" fmla="*/ 1301 w 1336"/>
              <a:gd name="T1" fmla="*/ 69 h 70"/>
              <a:gd name="T2" fmla="*/ 1301 w 1336"/>
              <a:gd name="T3" fmla="*/ 69 h 70"/>
              <a:gd name="T4" fmla="*/ 23 w 1336"/>
              <a:gd name="T5" fmla="*/ 69 h 70"/>
              <a:gd name="T6" fmla="*/ 0 w 1336"/>
              <a:gd name="T7" fmla="*/ 35 h 70"/>
              <a:gd name="T8" fmla="*/ 23 w 1336"/>
              <a:gd name="T9" fmla="*/ 0 h 70"/>
              <a:gd name="T10" fmla="*/ 1301 w 1336"/>
              <a:gd name="T11" fmla="*/ 0 h 70"/>
              <a:gd name="T12" fmla="*/ 1335 w 1336"/>
              <a:gd name="T13" fmla="*/ 35 h 70"/>
              <a:gd name="T14" fmla="*/ 1301 w 1336"/>
              <a:gd name="T15" fmla="*/ 69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36" h="70">
                <a:moveTo>
                  <a:pt x="1301" y="69"/>
                </a:moveTo>
                <a:lnTo>
                  <a:pt x="1301" y="69"/>
                </a:lnTo>
                <a:cubicBezTo>
                  <a:pt x="23" y="69"/>
                  <a:pt x="23" y="69"/>
                  <a:pt x="23" y="69"/>
                </a:cubicBezTo>
                <a:cubicBezTo>
                  <a:pt x="11" y="69"/>
                  <a:pt x="0" y="46"/>
                  <a:pt x="0" y="35"/>
                </a:cubicBezTo>
                <a:cubicBezTo>
                  <a:pt x="0" y="12"/>
                  <a:pt x="11" y="0"/>
                  <a:pt x="23" y="0"/>
                </a:cubicBezTo>
                <a:cubicBezTo>
                  <a:pt x="1301" y="0"/>
                  <a:pt x="1301" y="0"/>
                  <a:pt x="1301" y="0"/>
                </a:cubicBezTo>
                <a:cubicBezTo>
                  <a:pt x="1324" y="0"/>
                  <a:pt x="1335" y="12"/>
                  <a:pt x="1335" y="35"/>
                </a:cubicBezTo>
                <a:cubicBezTo>
                  <a:pt x="1335" y="46"/>
                  <a:pt x="1324" y="69"/>
                  <a:pt x="1301" y="6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44" name="Freeform 436">
            <a:extLst>
              <a:ext uri="{FF2B5EF4-FFF2-40B4-BE49-F238E27FC236}">
                <a16:creationId xmlns:a16="http://schemas.microsoft.com/office/drawing/2014/main" id="{BA34AB72-0546-244F-AFC4-91932C94D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2151" y="4017312"/>
            <a:ext cx="468893" cy="305571"/>
          </a:xfrm>
          <a:custGeom>
            <a:avLst/>
            <a:gdLst>
              <a:gd name="T0" fmla="*/ 1153 w 1177"/>
              <a:gd name="T1" fmla="*/ 765 h 766"/>
              <a:gd name="T2" fmla="*/ 1153 w 1177"/>
              <a:gd name="T3" fmla="*/ 765 h 766"/>
              <a:gd name="T4" fmla="*/ 23 w 1177"/>
              <a:gd name="T5" fmla="*/ 765 h 766"/>
              <a:gd name="T6" fmla="*/ 0 w 1177"/>
              <a:gd name="T7" fmla="*/ 731 h 766"/>
              <a:gd name="T8" fmla="*/ 0 w 1177"/>
              <a:gd name="T9" fmla="*/ 34 h 766"/>
              <a:gd name="T10" fmla="*/ 23 w 1177"/>
              <a:gd name="T11" fmla="*/ 0 h 766"/>
              <a:gd name="T12" fmla="*/ 1153 w 1177"/>
              <a:gd name="T13" fmla="*/ 0 h 766"/>
              <a:gd name="T14" fmla="*/ 1176 w 1177"/>
              <a:gd name="T15" fmla="*/ 34 h 766"/>
              <a:gd name="T16" fmla="*/ 1176 w 1177"/>
              <a:gd name="T17" fmla="*/ 731 h 766"/>
              <a:gd name="T18" fmla="*/ 1153 w 1177"/>
              <a:gd name="T19" fmla="*/ 765 h 766"/>
              <a:gd name="T20" fmla="*/ 58 w 1177"/>
              <a:gd name="T21" fmla="*/ 696 h 766"/>
              <a:gd name="T22" fmla="*/ 58 w 1177"/>
              <a:gd name="T23" fmla="*/ 696 h 766"/>
              <a:gd name="T24" fmla="*/ 1119 w 1177"/>
              <a:gd name="T25" fmla="*/ 696 h 766"/>
              <a:gd name="T26" fmla="*/ 1119 w 1177"/>
              <a:gd name="T27" fmla="*/ 68 h 766"/>
              <a:gd name="T28" fmla="*/ 58 w 1177"/>
              <a:gd name="T29" fmla="*/ 68 h 766"/>
              <a:gd name="T30" fmla="*/ 58 w 1177"/>
              <a:gd name="T31" fmla="*/ 696 h 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77" h="766">
                <a:moveTo>
                  <a:pt x="1153" y="765"/>
                </a:moveTo>
                <a:lnTo>
                  <a:pt x="1153" y="765"/>
                </a:lnTo>
                <a:cubicBezTo>
                  <a:pt x="23" y="765"/>
                  <a:pt x="23" y="765"/>
                  <a:pt x="23" y="765"/>
                </a:cubicBezTo>
                <a:cubicBezTo>
                  <a:pt x="12" y="765"/>
                  <a:pt x="0" y="742"/>
                  <a:pt x="0" y="731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11"/>
                  <a:pt x="12" y="0"/>
                  <a:pt x="23" y="0"/>
                </a:cubicBezTo>
                <a:cubicBezTo>
                  <a:pt x="1153" y="0"/>
                  <a:pt x="1153" y="0"/>
                  <a:pt x="1153" y="0"/>
                </a:cubicBezTo>
                <a:cubicBezTo>
                  <a:pt x="1165" y="0"/>
                  <a:pt x="1176" y="11"/>
                  <a:pt x="1176" y="34"/>
                </a:cubicBezTo>
                <a:cubicBezTo>
                  <a:pt x="1176" y="731"/>
                  <a:pt x="1176" y="731"/>
                  <a:pt x="1176" y="731"/>
                </a:cubicBezTo>
                <a:cubicBezTo>
                  <a:pt x="1176" y="742"/>
                  <a:pt x="1165" y="765"/>
                  <a:pt x="1153" y="765"/>
                </a:cubicBezTo>
                <a:close/>
                <a:moveTo>
                  <a:pt x="58" y="696"/>
                </a:moveTo>
                <a:lnTo>
                  <a:pt x="58" y="696"/>
                </a:lnTo>
                <a:cubicBezTo>
                  <a:pt x="1119" y="696"/>
                  <a:pt x="1119" y="696"/>
                  <a:pt x="1119" y="696"/>
                </a:cubicBezTo>
                <a:cubicBezTo>
                  <a:pt x="1119" y="68"/>
                  <a:pt x="1119" y="68"/>
                  <a:pt x="1119" y="68"/>
                </a:cubicBezTo>
                <a:cubicBezTo>
                  <a:pt x="58" y="68"/>
                  <a:pt x="58" y="68"/>
                  <a:pt x="58" y="68"/>
                </a:cubicBezTo>
                <a:lnTo>
                  <a:pt x="58" y="69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45" name="Freeform 437">
            <a:extLst>
              <a:ext uri="{FF2B5EF4-FFF2-40B4-BE49-F238E27FC236}">
                <a16:creationId xmlns:a16="http://schemas.microsoft.com/office/drawing/2014/main" id="{D90C25AE-ACE8-F14B-B57B-774A6E053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8695" y="4294784"/>
            <a:ext cx="22831" cy="191422"/>
          </a:xfrm>
          <a:custGeom>
            <a:avLst/>
            <a:gdLst>
              <a:gd name="T0" fmla="*/ 23 w 58"/>
              <a:gd name="T1" fmla="*/ 479 h 480"/>
              <a:gd name="T2" fmla="*/ 23 w 58"/>
              <a:gd name="T3" fmla="*/ 479 h 480"/>
              <a:gd name="T4" fmla="*/ 0 w 58"/>
              <a:gd name="T5" fmla="*/ 457 h 480"/>
              <a:gd name="T6" fmla="*/ 0 w 58"/>
              <a:gd name="T7" fmla="*/ 35 h 480"/>
              <a:gd name="T8" fmla="*/ 23 w 58"/>
              <a:gd name="T9" fmla="*/ 0 h 480"/>
              <a:gd name="T10" fmla="*/ 57 w 58"/>
              <a:gd name="T11" fmla="*/ 35 h 480"/>
              <a:gd name="T12" fmla="*/ 57 w 58"/>
              <a:gd name="T13" fmla="*/ 457 h 480"/>
              <a:gd name="T14" fmla="*/ 23 w 58"/>
              <a:gd name="T15" fmla="*/ 479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8" h="480">
                <a:moveTo>
                  <a:pt x="23" y="479"/>
                </a:moveTo>
                <a:lnTo>
                  <a:pt x="23" y="479"/>
                </a:lnTo>
                <a:cubicBezTo>
                  <a:pt x="12" y="479"/>
                  <a:pt x="0" y="468"/>
                  <a:pt x="0" y="45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12"/>
                  <a:pt x="12" y="0"/>
                  <a:pt x="23" y="0"/>
                </a:cubicBezTo>
                <a:cubicBezTo>
                  <a:pt x="46" y="0"/>
                  <a:pt x="57" y="12"/>
                  <a:pt x="57" y="35"/>
                </a:cubicBezTo>
                <a:cubicBezTo>
                  <a:pt x="57" y="457"/>
                  <a:pt x="57" y="457"/>
                  <a:pt x="57" y="457"/>
                </a:cubicBezTo>
                <a:cubicBezTo>
                  <a:pt x="57" y="468"/>
                  <a:pt x="46" y="479"/>
                  <a:pt x="23" y="47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46" name="Freeform 438">
            <a:extLst>
              <a:ext uri="{FF2B5EF4-FFF2-40B4-BE49-F238E27FC236}">
                <a16:creationId xmlns:a16="http://schemas.microsoft.com/office/drawing/2014/main" id="{60A260E9-957A-0648-B6F9-55DAD9787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6984" y="4463375"/>
            <a:ext cx="282740" cy="91320"/>
          </a:xfrm>
          <a:custGeom>
            <a:avLst/>
            <a:gdLst>
              <a:gd name="T0" fmla="*/ 34 w 709"/>
              <a:gd name="T1" fmla="*/ 216 h 229"/>
              <a:gd name="T2" fmla="*/ 34 w 709"/>
              <a:gd name="T3" fmla="*/ 216 h 229"/>
              <a:gd name="T4" fmla="*/ 0 w 709"/>
              <a:gd name="T5" fmla="*/ 205 h 229"/>
              <a:gd name="T6" fmla="*/ 23 w 709"/>
              <a:gd name="T7" fmla="*/ 159 h 229"/>
              <a:gd name="T8" fmla="*/ 343 w 709"/>
              <a:gd name="T9" fmla="*/ 0 h 229"/>
              <a:gd name="T10" fmla="*/ 377 w 709"/>
              <a:gd name="T11" fmla="*/ 0 h 229"/>
              <a:gd name="T12" fmla="*/ 685 w 709"/>
              <a:gd name="T13" fmla="*/ 159 h 229"/>
              <a:gd name="T14" fmla="*/ 696 w 709"/>
              <a:gd name="T15" fmla="*/ 205 h 229"/>
              <a:gd name="T16" fmla="*/ 662 w 709"/>
              <a:gd name="T17" fmla="*/ 216 h 229"/>
              <a:gd name="T18" fmla="*/ 354 w 709"/>
              <a:gd name="T19" fmla="*/ 68 h 229"/>
              <a:gd name="T20" fmla="*/ 46 w 709"/>
              <a:gd name="T21" fmla="*/ 216 h 229"/>
              <a:gd name="T22" fmla="*/ 34 w 709"/>
              <a:gd name="T23" fmla="*/ 216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09" h="229">
                <a:moveTo>
                  <a:pt x="34" y="216"/>
                </a:moveTo>
                <a:lnTo>
                  <a:pt x="34" y="216"/>
                </a:lnTo>
                <a:cubicBezTo>
                  <a:pt x="23" y="216"/>
                  <a:pt x="12" y="216"/>
                  <a:pt x="0" y="205"/>
                </a:cubicBezTo>
                <a:cubicBezTo>
                  <a:pt x="0" y="194"/>
                  <a:pt x="0" y="171"/>
                  <a:pt x="23" y="159"/>
                </a:cubicBezTo>
                <a:cubicBezTo>
                  <a:pt x="343" y="0"/>
                  <a:pt x="343" y="0"/>
                  <a:pt x="343" y="0"/>
                </a:cubicBezTo>
                <a:cubicBezTo>
                  <a:pt x="354" y="0"/>
                  <a:pt x="366" y="0"/>
                  <a:pt x="377" y="0"/>
                </a:cubicBezTo>
                <a:cubicBezTo>
                  <a:pt x="685" y="159"/>
                  <a:pt x="685" y="159"/>
                  <a:pt x="685" y="159"/>
                </a:cubicBezTo>
                <a:cubicBezTo>
                  <a:pt x="696" y="171"/>
                  <a:pt x="708" y="194"/>
                  <a:pt x="696" y="205"/>
                </a:cubicBezTo>
                <a:cubicBezTo>
                  <a:pt x="696" y="216"/>
                  <a:pt x="673" y="228"/>
                  <a:pt x="662" y="216"/>
                </a:cubicBezTo>
                <a:cubicBezTo>
                  <a:pt x="354" y="68"/>
                  <a:pt x="354" y="68"/>
                  <a:pt x="354" y="68"/>
                </a:cubicBezTo>
                <a:cubicBezTo>
                  <a:pt x="46" y="216"/>
                  <a:pt x="46" y="216"/>
                  <a:pt x="46" y="216"/>
                </a:cubicBezTo>
                <a:lnTo>
                  <a:pt x="34" y="216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47" name="Freeform 439">
            <a:extLst>
              <a:ext uri="{FF2B5EF4-FFF2-40B4-BE49-F238E27FC236}">
                <a16:creationId xmlns:a16="http://schemas.microsoft.com/office/drawing/2014/main" id="{69AEDF5F-435F-FF4F-88F0-8ADEB6531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182" y="4494985"/>
            <a:ext cx="22831" cy="54442"/>
          </a:xfrm>
          <a:custGeom>
            <a:avLst/>
            <a:gdLst>
              <a:gd name="T0" fmla="*/ 34 w 58"/>
              <a:gd name="T1" fmla="*/ 137 h 138"/>
              <a:gd name="T2" fmla="*/ 34 w 58"/>
              <a:gd name="T3" fmla="*/ 137 h 138"/>
              <a:gd name="T4" fmla="*/ 0 w 58"/>
              <a:gd name="T5" fmla="*/ 115 h 138"/>
              <a:gd name="T6" fmla="*/ 0 w 58"/>
              <a:gd name="T7" fmla="*/ 35 h 138"/>
              <a:gd name="T8" fmla="*/ 34 w 58"/>
              <a:gd name="T9" fmla="*/ 0 h 138"/>
              <a:gd name="T10" fmla="*/ 57 w 58"/>
              <a:gd name="T11" fmla="*/ 35 h 138"/>
              <a:gd name="T12" fmla="*/ 57 w 58"/>
              <a:gd name="T13" fmla="*/ 115 h 138"/>
              <a:gd name="T14" fmla="*/ 34 w 58"/>
              <a:gd name="T15" fmla="*/ 137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8" h="138">
                <a:moveTo>
                  <a:pt x="34" y="137"/>
                </a:moveTo>
                <a:lnTo>
                  <a:pt x="34" y="137"/>
                </a:lnTo>
                <a:cubicBezTo>
                  <a:pt x="11" y="137"/>
                  <a:pt x="0" y="126"/>
                  <a:pt x="0" y="11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12"/>
                  <a:pt x="11" y="0"/>
                  <a:pt x="34" y="0"/>
                </a:cubicBezTo>
                <a:cubicBezTo>
                  <a:pt x="46" y="0"/>
                  <a:pt x="57" y="12"/>
                  <a:pt x="57" y="35"/>
                </a:cubicBezTo>
                <a:cubicBezTo>
                  <a:pt x="57" y="115"/>
                  <a:pt x="57" y="115"/>
                  <a:pt x="57" y="115"/>
                </a:cubicBezTo>
                <a:cubicBezTo>
                  <a:pt x="57" y="126"/>
                  <a:pt x="46" y="137"/>
                  <a:pt x="34" y="13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48" name="Freeform 440">
            <a:extLst>
              <a:ext uri="{FF2B5EF4-FFF2-40B4-BE49-F238E27FC236}">
                <a16:creationId xmlns:a16="http://schemas.microsoft.com/office/drawing/2014/main" id="{6484E66D-AD77-0447-9C8B-4AA6E7ECD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8595" y="4077021"/>
            <a:ext cx="196689" cy="196690"/>
          </a:xfrm>
          <a:custGeom>
            <a:avLst/>
            <a:gdLst>
              <a:gd name="T0" fmla="*/ 468 w 492"/>
              <a:gd name="T1" fmla="*/ 229 h 492"/>
              <a:gd name="T2" fmla="*/ 468 w 492"/>
              <a:gd name="T3" fmla="*/ 229 h 492"/>
              <a:gd name="T4" fmla="*/ 263 w 492"/>
              <a:gd name="T5" fmla="*/ 229 h 492"/>
              <a:gd name="T6" fmla="*/ 297 w 492"/>
              <a:gd name="T7" fmla="*/ 23 h 492"/>
              <a:gd name="T8" fmla="*/ 286 w 492"/>
              <a:gd name="T9" fmla="*/ 0 h 492"/>
              <a:gd name="T10" fmla="*/ 240 w 492"/>
              <a:gd name="T11" fmla="*/ 0 h 492"/>
              <a:gd name="T12" fmla="*/ 69 w 492"/>
              <a:gd name="T13" fmla="*/ 69 h 492"/>
              <a:gd name="T14" fmla="*/ 0 w 492"/>
              <a:gd name="T15" fmla="*/ 240 h 492"/>
              <a:gd name="T16" fmla="*/ 69 w 492"/>
              <a:gd name="T17" fmla="*/ 411 h 492"/>
              <a:gd name="T18" fmla="*/ 69 w 492"/>
              <a:gd name="T19" fmla="*/ 423 h 492"/>
              <a:gd name="T20" fmla="*/ 80 w 492"/>
              <a:gd name="T21" fmla="*/ 423 h 492"/>
              <a:gd name="T22" fmla="*/ 240 w 492"/>
              <a:gd name="T23" fmla="*/ 491 h 492"/>
              <a:gd name="T24" fmla="*/ 422 w 492"/>
              <a:gd name="T25" fmla="*/ 423 h 492"/>
              <a:gd name="T26" fmla="*/ 491 w 492"/>
              <a:gd name="T27" fmla="*/ 240 h 492"/>
              <a:gd name="T28" fmla="*/ 468 w 492"/>
              <a:gd name="T29" fmla="*/ 229 h 492"/>
              <a:gd name="T30" fmla="*/ 91 w 492"/>
              <a:gd name="T31" fmla="*/ 92 h 492"/>
              <a:gd name="T32" fmla="*/ 91 w 492"/>
              <a:gd name="T33" fmla="*/ 92 h 492"/>
              <a:gd name="T34" fmla="*/ 240 w 492"/>
              <a:gd name="T35" fmla="*/ 35 h 492"/>
              <a:gd name="T36" fmla="*/ 263 w 492"/>
              <a:gd name="T37" fmla="*/ 35 h 492"/>
              <a:gd name="T38" fmla="*/ 228 w 492"/>
              <a:gd name="T39" fmla="*/ 240 h 492"/>
              <a:gd name="T40" fmla="*/ 80 w 492"/>
              <a:gd name="T41" fmla="*/ 377 h 492"/>
              <a:gd name="T42" fmla="*/ 34 w 492"/>
              <a:gd name="T43" fmla="*/ 240 h 492"/>
              <a:gd name="T44" fmla="*/ 91 w 492"/>
              <a:gd name="T45" fmla="*/ 92 h 492"/>
              <a:gd name="T46" fmla="*/ 388 w 492"/>
              <a:gd name="T47" fmla="*/ 388 h 492"/>
              <a:gd name="T48" fmla="*/ 388 w 492"/>
              <a:gd name="T49" fmla="*/ 388 h 492"/>
              <a:gd name="T50" fmla="*/ 240 w 492"/>
              <a:gd name="T51" fmla="*/ 457 h 492"/>
              <a:gd name="T52" fmla="*/ 103 w 492"/>
              <a:gd name="T53" fmla="*/ 400 h 492"/>
              <a:gd name="T54" fmla="*/ 251 w 492"/>
              <a:gd name="T55" fmla="*/ 263 h 492"/>
              <a:gd name="T56" fmla="*/ 456 w 492"/>
              <a:gd name="T57" fmla="*/ 263 h 492"/>
              <a:gd name="T58" fmla="*/ 388 w 492"/>
              <a:gd name="T59" fmla="*/ 388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92" h="492">
                <a:moveTo>
                  <a:pt x="468" y="229"/>
                </a:moveTo>
                <a:lnTo>
                  <a:pt x="468" y="229"/>
                </a:lnTo>
                <a:cubicBezTo>
                  <a:pt x="263" y="229"/>
                  <a:pt x="263" y="229"/>
                  <a:pt x="263" y="229"/>
                </a:cubicBezTo>
                <a:cubicBezTo>
                  <a:pt x="297" y="23"/>
                  <a:pt x="297" y="23"/>
                  <a:pt x="297" y="23"/>
                </a:cubicBezTo>
                <a:cubicBezTo>
                  <a:pt x="308" y="12"/>
                  <a:pt x="297" y="0"/>
                  <a:pt x="286" y="0"/>
                </a:cubicBezTo>
                <a:cubicBezTo>
                  <a:pt x="274" y="0"/>
                  <a:pt x="263" y="0"/>
                  <a:pt x="240" y="0"/>
                </a:cubicBezTo>
                <a:cubicBezTo>
                  <a:pt x="183" y="0"/>
                  <a:pt x="114" y="23"/>
                  <a:pt x="69" y="69"/>
                </a:cubicBezTo>
                <a:cubicBezTo>
                  <a:pt x="23" y="115"/>
                  <a:pt x="0" y="183"/>
                  <a:pt x="0" y="240"/>
                </a:cubicBezTo>
                <a:cubicBezTo>
                  <a:pt x="0" y="309"/>
                  <a:pt x="23" y="366"/>
                  <a:pt x="69" y="411"/>
                </a:cubicBezTo>
                <a:lnTo>
                  <a:pt x="69" y="423"/>
                </a:lnTo>
                <a:cubicBezTo>
                  <a:pt x="69" y="423"/>
                  <a:pt x="69" y="423"/>
                  <a:pt x="80" y="423"/>
                </a:cubicBezTo>
                <a:cubicBezTo>
                  <a:pt x="126" y="468"/>
                  <a:pt x="183" y="491"/>
                  <a:pt x="240" y="491"/>
                </a:cubicBezTo>
                <a:cubicBezTo>
                  <a:pt x="308" y="491"/>
                  <a:pt x="377" y="468"/>
                  <a:pt x="422" y="423"/>
                </a:cubicBezTo>
                <a:cubicBezTo>
                  <a:pt x="468" y="377"/>
                  <a:pt x="491" y="309"/>
                  <a:pt x="491" y="240"/>
                </a:cubicBezTo>
                <a:cubicBezTo>
                  <a:pt x="491" y="240"/>
                  <a:pt x="479" y="229"/>
                  <a:pt x="468" y="229"/>
                </a:cubicBezTo>
                <a:close/>
                <a:moveTo>
                  <a:pt x="91" y="92"/>
                </a:moveTo>
                <a:lnTo>
                  <a:pt x="91" y="92"/>
                </a:lnTo>
                <a:cubicBezTo>
                  <a:pt x="137" y="57"/>
                  <a:pt x="194" y="35"/>
                  <a:pt x="240" y="35"/>
                </a:cubicBezTo>
                <a:cubicBezTo>
                  <a:pt x="251" y="35"/>
                  <a:pt x="263" y="35"/>
                  <a:pt x="263" y="35"/>
                </a:cubicBezTo>
                <a:cubicBezTo>
                  <a:pt x="228" y="240"/>
                  <a:pt x="228" y="240"/>
                  <a:pt x="228" y="240"/>
                </a:cubicBezTo>
                <a:cubicBezTo>
                  <a:pt x="80" y="377"/>
                  <a:pt x="80" y="377"/>
                  <a:pt x="80" y="377"/>
                </a:cubicBezTo>
                <a:cubicBezTo>
                  <a:pt x="57" y="343"/>
                  <a:pt x="34" y="297"/>
                  <a:pt x="34" y="240"/>
                </a:cubicBezTo>
                <a:cubicBezTo>
                  <a:pt x="34" y="194"/>
                  <a:pt x="57" y="137"/>
                  <a:pt x="91" y="92"/>
                </a:cubicBezTo>
                <a:close/>
                <a:moveTo>
                  <a:pt x="388" y="388"/>
                </a:moveTo>
                <a:lnTo>
                  <a:pt x="388" y="388"/>
                </a:lnTo>
                <a:cubicBezTo>
                  <a:pt x="354" y="434"/>
                  <a:pt x="297" y="457"/>
                  <a:pt x="240" y="457"/>
                </a:cubicBezTo>
                <a:cubicBezTo>
                  <a:pt x="194" y="457"/>
                  <a:pt x="149" y="434"/>
                  <a:pt x="103" y="400"/>
                </a:cubicBezTo>
                <a:cubicBezTo>
                  <a:pt x="251" y="263"/>
                  <a:pt x="251" y="263"/>
                  <a:pt x="251" y="263"/>
                </a:cubicBezTo>
                <a:cubicBezTo>
                  <a:pt x="456" y="263"/>
                  <a:pt x="456" y="263"/>
                  <a:pt x="456" y="263"/>
                </a:cubicBezTo>
                <a:cubicBezTo>
                  <a:pt x="456" y="309"/>
                  <a:pt x="434" y="354"/>
                  <a:pt x="388" y="38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49" name="Freeform 441">
            <a:extLst>
              <a:ext uri="{FF2B5EF4-FFF2-40B4-BE49-F238E27FC236}">
                <a16:creationId xmlns:a16="http://schemas.microsoft.com/office/drawing/2014/main" id="{1C9F972A-91DE-A041-9C95-1AD480419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2744" y="4057704"/>
            <a:ext cx="108882" cy="105369"/>
          </a:xfrm>
          <a:custGeom>
            <a:avLst/>
            <a:gdLst>
              <a:gd name="T0" fmla="*/ 216 w 274"/>
              <a:gd name="T1" fmla="*/ 80 h 263"/>
              <a:gd name="T2" fmla="*/ 216 w 274"/>
              <a:gd name="T3" fmla="*/ 80 h 263"/>
              <a:gd name="T4" fmla="*/ 68 w 274"/>
              <a:gd name="T5" fmla="*/ 0 h 263"/>
              <a:gd name="T6" fmla="*/ 57 w 274"/>
              <a:gd name="T7" fmla="*/ 0 h 263"/>
              <a:gd name="T8" fmla="*/ 45 w 274"/>
              <a:gd name="T9" fmla="*/ 11 h 263"/>
              <a:gd name="T10" fmla="*/ 0 w 274"/>
              <a:gd name="T11" fmla="*/ 239 h 263"/>
              <a:gd name="T12" fmla="*/ 11 w 274"/>
              <a:gd name="T13" fmla="*/ 251 h 263"/>
              <a:gd name="T14" fmla="*/ 22 w 274"/>
              <a:gd name="T15" fmla="*/ 262 h 263"/>
              <a:gd name="T16" fmla="*/ 250 w 274"/>
              <a:gd name="T17" fmla="*/ 262 h 263"/>
              <a:gd name="T18" fmla="*/ 273 w 274"/>
              <a:gd name="T19" fmla="*/ 239 h 263"/>
              <a:gd name="T20" fmla="*/ 216 w 274"/>
              <a:gd name="T21" fmla="*/ 80 h 263"/>
              <a:gd name="T22" fmla="*/ 45 w 274"/>
              <a:gd name="T23" fmla="*/ 228 h 263"/>
              <a:gd name="T24" fmla="*/ 45 w 274"/>
              <a:gd name="T25" fmla="*/ 228 h 263"/>
              <a:gd name="T26" fmla="*/ 79 w 274"/>
              <a:gd name="T27" fmla="*/ 34 h 263"/>
              <a:gd name="T28" fmla="*/ 182 w 274"/>
              <a:gd name="T29" fmla="*/ 102 h 263"/>
              <a:gd name="T30" fmla="*/ 239 w 274"/>
              <a:gd name="T31" fmla="*/ 228 h 263"/>
              <a:gd name="T32" fmla="*/ 45 w 274"/>
              <a:gd name="T33" fmla="*/ 228 h 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74" h="263">
                <a:moveTo>
                  <a:pt x="216" y="80"/>
                </a:moveTo>
                <a:lnTo>
                  <a:pt x="216" y="80"/>
                </a:lnTo>
                <a:cubicBezTo>
                  <a:pt x="170" y="34"/>
                  <a:pt x="125" y="11"/>
                  <a:pt x="68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45" y="0"/>
                  <a:pt x="45" y="11"/>
                  <a:pt x="45" y="11"/>
                </a:cubicBezTo>
                <a:cubicBezTo>
                  <a:pt x="0" y="239"/>
                  <a:pt x="0" y="239"/>
                  <a:pt x="0" y="239"/>
                </a:cubicBezTo>
                <a:lnTo>
                  <a:pt x="11" y="251"/>
                </a:lnTo>
                <a:lnTo>
                  <a:pt x="22" y="262"/>
                </a:lnTo>
                <a:cubicBezTo>
                  <a:pt x="250" y="262"/>
                  <a:pt x="250" y="262"/>
                  <a:pt x="250" y="262"/>
                </a:cubicBezTo>
                <a:cubicBezTo>
                  <a:pt x="262" y="262"/>
                  <a:pt x="273" y="251"/>
                  <a:pt x="273" y="239"/>
                </a:cubicBezTo>
                <a:cubicBezTo>
                  <a:pt x="273" y="182"/>
                  <a:pt x="250" y="125"/>
                  <a:pt x="216" y="80"/>
                </a:cubicBezTo>
                <a:close/>
                <a:moveTo>
                  <a:pt x="45" y="228"/>
                </a:moveTo>
                <a:lnTo>
                  <a:pt x="45" y="228"/>
                </a:lnTo>
                <a:cubicBezTo>
                  <a:pt x="79" y="34"/>
                  <a:pt x="79" y="34"/>
                  <a:pt x="79" y="34"/>
                </a:cubicBezTo>
                <a:cubicBezTo>
                  <a:pt x="113" y="45"/>
                  <a:pt x="159" y="68"/>
                  <a:pt x="182" y="102"/>
                </a:cubicBezTo>
                <a:cubicBezTo>
                  <a:pt x="216" y="137"/>
                  <a:pt x="228" y="182"/>
                  <a:pt x="239" y="228"/>
                </a:cubicBezTo>
                <a:lnTo>
                  <a:pt x="45" y="22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50" name="Freeform 442">
            <a:extLst>
              <a:ext uri="{FF2B5EF4-FFF2-40B4-BE49-F238E27FC236}">
                <a16:creationId xmlns:a16="http://schemas.microsoft.com/office/drawing/2014/main" id="{F79A08AB-9D02-DD49-9E97-59104C434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9813" y="2094323"/>
            <a:ext cx="300303" cy="28099"/>
          </a:xfrm>
          <a:custGeom>
            <a:avLst/>
            <a:gdLst>
              <a:gd name="T0" fmla="*/ 731 w 754"/>
              <a:gd name="T1" fmla="*/ 69 h 70"/>
              <a:gd name="T2" fmla="*/ 731 w 754"/>
              <a:gd name="T3" fmla="*/ 69 h 70"/>
              <a:gd name="T4" fmla="*/ 719 w 754"/>
              <a:gd name="T5" fmla="*/ 69 h 70"/>
              <a:gd name="T6" fmla="*/ 35 w 754"/>
              <a:gd name="T7" fmla="*/ 69 h 70"/>
              <a:gd name="T8" fmla="*/ 0 w 754"/>
              <a:gd name="T9" fmla="*/ 34 h 70"/>
              <a:gd name="T10" fmla="*/ 35 w 754"/>
              <a:gd name="T11" fmla="*/ 0 h 70"/>
              <a:gd name="T12" fmla="*/ 35 w 754"/>
              <a:gd name="T13" fmla="*/ 0 h 70"/>
              <a:gd name="T14" fmla="*/ 731 w 754"/>
              <a:gd name="T15" fmla="*/ 11 h 70"/>
              <a:gd name="T16" fmla="*/ 753 w 754"/>
              <a:gd name="T17" fmla="*/ 46 h 70"/>
              <a:gd name="T18" fmla="*/ 731 w 754"/>
              <a:gd name="T19" fmla="*/ 69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54" h="70">
                <a:moveTo>
                  <a:pt x="731" y="69"/>
                </a:moveTo>
                <a:lnTo>
                  <a:pt x="731" y="69"/>
                </a:lnTo>
                <a:lnTo>
                  <a:pt x="719" y="69"/>
                </a:lnTo>
                <a:cubicBezTo>
                  <a:pt x="35" y="69"/>
                  <a:pt x="35" y="69"/>
                  <a:pt x="35" y="69"/>
                </a:cubicBezTo>
                <a:cubicBezTo>
                  <a:pt x="12" y="69"/>
                  <a:pt x="0" y="57"/>
                  <a:pt x="0" y="34"/>
                </a:cubicBezTo>
                <a:cubicBezTo>
                  <a:pt x="0" y="23"/>
                  <a:pt x="12" y="0"/>
                  <a:pt x="35" y="0"/>
                </a:cubicBezTo>
                <a:lnTo>
                  <a:pt x="35" y="0"/>
                </a:lnTo>
                <a:cubicBezTo>
                  <a:pt x="731" y="11"/>
                  <a:pt x="731" y="11"/>
                  <a:pt x="731" y="11"/>
                </a:cubicBezTo>
                <a:cubicBezTo>
                  <a:pt x="742" y="11"/>
                  <a:pt x="753" y="23"/>
                  <a:pt x="753" y="46"/>
                </a:cubicBezTo>
                <a:cubicBezTo>
                  <a:pt x="753" y="57"/>
                  <a:pt x="742" y="69"/>
                  <a:pt x="731" y="6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51" name="Freeform 443">
            <a:extLst>
              <a:ext uri="{FF2B5EF4-FFF2-40B4-BE49-F238E27FC236}">
                <a16:creationId xmlns:a16="http://schemas.microsoft.com/office/drawing/2014/main" id="{6FA55B68-33B4-6142-92B6-34EFEA91D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0831" y="1881828"/>
            <a:ext cx="700705" cy="242350"/>
          </a:xfrm>
          <a:custGeom>
            <a:avLst/>
            <a:gdLst>
              <a:gd name="T0" fmla="*/ 1655 w 1759"/>
              <a:gd name="T1" fmla="*/ 606 h 607"/>
              <a:gd name="T2" fmla="*/ 1655 w 1759"/>
              <a:gd name="T3" fmla="*/ 606 h 607"/>
              <a:gd name="T4" fmla="*/ 1598 w 1759"/>
              <a:gd name="T5" fmla="*/ 606 h 607"/>
              <a:gd name="T6" fmla="*/ 1575 w 1759"/>
              <a:gd name="T7" fmla="*/ 583 h 607"/>
              <a:gd name="T8" fmla="*/ 1598 w 1759"/>
              <a:gd name="T9" fmla="*/ 548 h 607"/>
              <a:gd name="T10" fmla="*/ 1598 w 1759"/>
              <a:gd name="T11" fmla="*/ 548 h 607"/>
              <a:gd name="T12" fmla="*/ 1655 w 1759"/>
              <a:gd name="T13" fmla="*/ 548 h 607"/>
              <a:gd name="T14" fmla="*/ 1655 w 1759"/>
              <a:gd name="T15" fmla="*/ 548 h 607"/>
              <a:gd name="T16" fmla="*/ 1689 w 1759"/>
              <a:gd name="T17" fmla="*/ 537 h 607"/>
              <a:gd name="T18" fmla="*/ 1689 w 1759"/>
              <a:gd name="T19" fmla="*/ 503 h 607"/>
              <a:gd name="T20" fmla="*/ 1644 w 1759"/>
              <a:gd name="T21" fmla="*/ 343 h 607"/>
              <a:gd name="T22" fmla="*/ 1575 w 1759"/>
              <a:gd name="T23" fmla="*/ 332 h 607"/>
              <a:gd name="T24" fmla="*/ 1438 w 1759"/>
              <a:gd name="T25" fmla="*/ 252 h 607"/>
              <a:gd name="T26" fmla="*/ 1267 w 1759"/>
              <a:gd name="T27" fmla="*/ 103 h 607"/>
              <a:gd name="T28" fmla="*/ 1027 w 1759"/>
              <a:gd name="T29" fmla="*/ 58 h 607"/>
              <a:gd name="T30" fmla="*/ 1027 w 1759"/>
              <a:gd name="T31" fmla="*/ 58 h 607"/>
              <a:gd name="T32" fmla="*/ 879 w 1759"/>
              <a:gd name="T33" fmla="*/ 58 h 607"/>
              <a:gd name="T34" fmla="*/ 856 w 1759"/>
              <a:gd name="T35" fmla="*/ 58 h 607"/>
              <a:gd name="T36" fmla="*/ 114 w 1759"/>
              <a:gd name="T37" fmla="*/ 58 h 607"/>
              <a:gd name="T38" fmla="*/ 91 w 1759"/>
              <a:gd name="T39" fmla="*/ 92 h 607"/>
              <a:gd name="T40" fmla="*/ 91 w 1759"/>
              <a:gd name="T41" fmla="*/ 92 h 607"/>
              <a:gd name="T42" fmla="*/ 57 w 1759"/>
              <a:gd name="T43" fmla="*/ 514 h 607"/>
              <a:gd name="T44" fmla="*/ 91 w 1759"/>
              <a:gd name="T45" fmla="*/ 537 h 607"/>
              <a:gd name="T46" fmla="*/ 194 w 1759"/>
              <a:gd name="T47" fmla="*/ 537 h 607"/>
              <a:gd name="T48" fmla="*/ 217 w 1759"/>
              <a:gd name="T49" fmla="*/ 571 h 607"/>
              <a:gd name="T50" fmla="*/ 194 w 1759"/>
              <a:gd name="T51" fmla="*/ 606 h 607"/>
              <a:gd name="T52" fmla="*/ 91 w 1759"/>
              <a:gd name="T53" fmla="*/ 606 h 607"/>
              <a:gd name="T54" fmla="*/ 0 w 1759"/>
              <a:gd name="T55" fmla="*/ 514 h 607"/>
              <a:gd name="T56" fmla="*/ 0 w 1759"/>
              <a:gd name="T57" fmla="*/ 503 h 607"/>
              <a:gd name="T58" fmla="*/ 23 w 1759"/>
              <a:gd name="T59" fmla="*/ 92 h 607"/>
              <a:gd name="T60" fmla="*/ 114 w 1759"/>
              <a:gd name="T61" fmla="*/ 0 h 607"/>
              <a:gd name="T62" fmla="*/ 856 w 1759"/>
              <a:gd name="T63" fmla="*/ 0 h 607"/>
              <a:gd name="T64" fmla="*/ 879 w 1759"/>
              <a:gd name="T65" fmla="*/ 0 h 607"/>
              <a:gd name="T66" fmla="*/ 1027 w 1759"/>
              <a:gd name="T67" fmla="*/ 0 h 607"/>
              <a:gd name="T68" fmla="*/ 1027 w 1759"/>
              <a:gd name="T69" fmla="*/ 0 h 607"/>
              <a:gd name="T70" fmla="*/ 1290 w 1759"/>
              <a:gd name="T71" fmla="*/ 46 h 607"/>
              <a:gd name="T72" fmla="*/ 1495 w 1759"/>
              <a:gd name="T73" fmla="*/ 206 h 607"/>
              <a:gd name="T74" fmla="*/ 1587 w 1759"/>
              <a:gd name="T75" fmla="*/ 263 h 607"/>
              <a:gd name="T76" fmla="*/ 1667 w 1759"/>
              <a:gd name="T77" fmla="*/ 286 h 607"/>
              <a:gd name="T78" fmla="*/ 1758 w 1759"/>
              <a:gd name="T79" fmla="*/ 491 h 607"/>
              <a:gd name="T80" fmla="*/ 1735 w 1759"/>
              <a:gd name="T81" fmla="*/ 571 h 607"/>
              <a:gd name="T82" fmla="*/ 1655 w 1759"/>
              <a:gd name="T83" fmla="*/ 606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759" h="607">
                <a:moveTo>
                  <a:pt x="1655" y="606"/>
                </a:moveTo>
                <a:lnTo>
                  <a:pt x="1655" y="606"/>
                </a:lnTo>
                <a:cubicBezTo>
                  <a:pt x="1598" y="606"/>
                  <a:pt x="1598" y="606"/>
                  <a:pt x="1598" y="606"/>
                </a:cubicBezTo>
                <a:cubicBezTo>
                  <a:pt x="1587" y="606"/>
                  <a:pt x="1575" y="594"/>
                  <a:pt x="1575" y="583"/>
                </a:cubicBezTo>
                <a:cubicBezTo>
                  <a:pt x="1575" y="560"/>
                  <a:pt x="1587" y="548"/>
                  <a:pt x="1598" y="548"/>
                </a:cubicBezTo>
                <a:lnTo>
                  <a:pt x="1598" y="548"/>
                </a:lnTo>
                <a:cubicBezTo>
                  <a:pt x="1655" y="548"/>
                  <a:pt x="1655" y="548"/>
                  <a:pt x="1655" y="548"/>
                </a:cubicBezTo>
                <a:lnTo>
                  <a:pt x="1655" y="548"/>
                </a:lnTo>
                <a:cubicBezTo>
                  <a:pt x="1667" y="548"/>
                  <a:pt x="1678" y="548"/>
                  <a:pt x="1689" y="537"/>
                </a:cubicBezTo>
                <a:cubicBezTo>
                  <a:pt x="1689" y="526"/>
                  <a:pt x="1701" y="514"/>
                  <a:pt x="1689" y="503"/>
                </a:cubicBezTo>
                <a:cubicBezTo>
                  <a:pt x="1678" y="377"/>
                  <a:pt x="1655" y="354"/>
                  <a:pt x="1644" y="343"/>
                </a:cubicBezTo>
                <a:cubicBezTo>
                  <a:pt x="1610" y="332"/>
                  <a:pt x="1598" y="332"/>
                  <a:pt x="1575" y="332"/>
                </a:cubicBezTo>
                <a:cubicBezTo>
                  <a:pt x="1530" y="320"/>
                  <a:pt x="1495" y="309"/>
                  <a:pt x="1438" y="252"/>
                </a:cubicBezTo>
                <a:cubicBezTo>
                  <a:pt x="1381" y="183"/>
                  <a:pt x="1324" y="137"/>
                  <a:pt x="1267" y="103"/>
                </a:cubicBezTo>
                <a:cubicBezTo>
                  <a:pt x="1199" y="69"/>
                  <a:pt x="1130" y="58"/>
                  <a:pt x="1027" y="58"/>
                </a:cubicBezTo>
                <a:lnTo>
                  <a:pt x="1027" y="58"/>
                </a:lnTo>
                <a:cubicBezTo>
                  <a:pt x="1004" y="58"/>
                  <a:pt x="925" y="58"/>
                  <a:pt x="879" y="58"/>
                </a:cubicBezTo>
                <a:cubicBezTo>
                  <a:pt x="856" y="58"/>
                  <a:pt x="856" y="58"/>
                  <a:pt x="856" y="58"/>
                </a:cubicBezTo>
                <a:cubicBezTo>
                  <a:pt x="114" y="58"/>
                  <a:pt x="114" y="58"/>
                  <a:pt x="114" y="58"/>
                </a:cubicBezTo>
                <a:cubicBezTo>
                  <a:pt x="103" y="58"/>
                  <a:pt x="91" y="69"/>
                  <a:pt x="91" y="92"/>
                </a:cubicBezTo>
                <a:lnTo>
                  <a:pt x="91" y="92"/>
                </a:lnTo>
                <a:cubicBezTo>
                  <a:pt x="57" y="514"/>
                  <a:pt x="57" y="514"/>
                  <a:pt x="57" y="514"/>
                </a:cubicBezTo>
                <a:cubicBezTo>
                  <a:pt x="57" y="526"/>
                  <a:pt x="69" y="537"/>
                  <a:pt x="91" y="537"/>
                </a:cubicBezTo>
                <a:cubicBezTo>
                  <a:pt x="194" y="537"/>
                  <a:pt x="194" y="537"/>
                  <a:pt x="194" y="537"/>
                </a:cubicBezTo>
                <a:cubicBezTo>
                  <a:pt x="206" y="537"/>
                  <a:pt x="217" y="548"/>
                  <a:pt x="217" y="571"/>
                </a:cubicBezTo>
                <a:cubicBezTo>
                  <a:pt x="217" y="583"/>
                  <a:pt x="206" y="606"/>
                  <a:pt x="194" y="606"/>
                </a:cubicBezTo>
                <a:cubicBezTo>
                  <a:pt x="91" y="606"/>
                  <a:pt x="91" y="606"/>
                  <a:pt x="91" y="606"/>
                </a:cubicBezTo>
                <a:cubicBezTo>
                  <a:pt x="34" y="606"/>
                  <a:pt x="0" y="560"/>
                  <a:pt x="0" y="514"/>
                </a:cubicBezTo>
                <a:cubicBezTo>
                  <a:pt x="0" y="503"/>
                  <a:pt x="0" y="503"/>
                  <a:pt x="0" y="503"/>
                </a:cubicBezTo>
                <a:cubicBezTo>
                  <a:pt x="23" y="92"/>
                  <a:pt x="23" y="92"/>
                  <a:pt x="23" y="92"/>
                </a:cubicBezTo>
                <a:cubicBezTo>
                  <a:pt x="23" y="35"/>
                  <a:pt x="69" y="0"/>
                  <a:pt x="114" y="0"/>
                </a:cubicBezTo>
                <a:cubicBezTo>
                  <a:pt x="856" y="0"/>
                  <a:pt x="856" y="0"/>
                  <a:pt x="856" y="0"/>
                </a:cubicBezTo>
                <a:cubicBezTo>
                  <a:pt x="879" y="0"/>
                  <a:pt x="879" y="0"/>
                  <a:pt x="879" y="0"/>
                </a:cubicBezTo>
                <a:cubicBezTo>
                  <a:pt x="925" y="0"/>
                  <a:pt x="1004" y="0"/>
                  <a:pt x="1027" y="0"/>
                </a:cubicBezTo>
                <a:lnTo>
                  <a:pt x="1027" y="0"/>
                </a:lnTo>
                <a:cubicBezTo>
                  <a:pt x="1130" y="0"/>
                  <a:pt x="1221" y="12"/>
                  <a:pt x="1290" y="46"/>
                </a:cubicBezTo>
                <a:cubicBezTo>
                  <a:pt x="1358" y="80"/>
                  <a:pt x="1415" y="126"/>
                  <a:pt x="1495" y="206"/>
                </a:cubicBezTo>
                <a:cubicBezTo>
                  <a:pt x="1530" y="252"/>
                  <a:pt x="1552" y="263"/>
                  <a:pt x="1587" y="263"/>
                </a:cubicBezTo>
                <a:cubicBezTo>
                  <a:pt x="1610" y="274"/>
                  <a:pt x="1632" y="274"/>
                  <a:pt x="1667" y="286"/>
                </a:cubicBezTo>
                <a:cubicBezTo>
                  <a:pt x="1712" y="309"/>
                  <a:pt x="1747" y="377"/>
                  <a:pt x="1758" y="491"/>
                </a:cubicBezTo>
                <a:cubicBezTo>
                  <a:pt x="1758" y="526"/>
                  <a:pt x="1747" y="548"/>
                  <a:pt x="1735" y="571"/>
                </a:cubicBezTo>
                <a:cubicBezTo>
                  <a:pt x="1712" y="594"/>
                  <a:pt x="1689" y="606"/>
                  <a:pt x="1655" y="60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52" name="Freeform 444">
            <a:extLst>
              <a:ext uri="{FF2B5EF4-FFF2-40B4-BE49-F238E27FC236}">
                <a16:creationId xmlns:a16="http://schemas.microsoft.com/office/drawing/2014/main" id="{1425CAC0-B270-E547-B3FE-07D25E6B8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8796" y="1913439"/>
            <a:ext cx="142248" cy="91320"/>
          </a:xfrm>
          <a:custGeom>
            <a:avLst/>
            <a:gdLst>
              <a:gd name="T0" fmla="*/ 331 w 355"/>
              <a:gd name="T1" fmla="*/ 229 h 230"/>
              <a:gd name="T2" fmla="*/ 331 w 355"/>
              <a:gd name="T3" fmla="*/ 229 h 230"/>
              <a:gd name="T4" fmla="*/ 331 w 355"/>
              <a:gd name="T5" fmla="*/ 229 h 230"/>
              <a:gd name="T6" fmla="*/ 171 w 355"/>
              <a:gd name="T7" fmla="*/ 217 h 230"/>
              <a:gd name="T8" fmla="*/ 23 w 355"/>
              <a:gd name="T9" fmla="*/ 206 h 230"/>
              <a:gd name="T10" fmla="*/ 0 w 355"/>
              <a:gd name="T11" fmla="*/ 183 h 230"/>
              <a:gd name="T12" fmla="*/ 0 w 355"/>
              <a:gd name="T13" fmla="*/ 23 h 230"/>
              <a:gd name="T14" fmla="*/ 23 w 355"/>
              <a:gd name="T15" fmla="*/ 0 h 230"/>
              <a:gd name="T16" fmla="*/ 23 w 355"/>
              <a:gd name="T17" fmla="*/ 0 h 230"/>
              <a:gd name="T18" fmla="*/ 149 w 355"/>
              <a:gd name="T19" fmla="*/ 23 h 230"/>
              <a:gd name="T20" fmla="*/ 274 w 355"/>
              <a:gd name="T21" fmla="*/ 126 h 230"/>
              <a:gd name="T22" fmla="*/ 354 w 355"/>
              <a:gd name="T23" fmla="*/ 206 h 230"/>
              <a:gd name="T24" fmla="*/ 354 w 355"/>
              <a:gd name="T25" fmla="*/ 217 h 230"/>
              <a:gd name="T26" fmla="*/ 331 w 355"/>
              <a:gd name="T27" fmla="*/ 229 h 230"/>
              <a:gd name="T28" fmla="*/ 34 w 355"/>
              <a:gd name="T29" fmla="*/ 160 h 230"/>
              <a:gd name="T30" fmla="*/ 34 w 355"/>
              <a:gd name="T31" fmla="*/ 160 h 230"/>
              <a:gd name="T32" fmla="*/ 183 w 355"/>
              <a:gd name="T33" fmla="*/ 172 h 230"/>
              <a:gd name="T34" fmla="*/ 297 w 355"/>
              <a:gd name="T35" fmla="*/ 183 h 230"/>
              <a:gd name="T36" fmla="*/ 126 w 355"/>
              <a:gd name="T37" fmla="*/ 69 h 230"/>
              <a:gd name="T38" fmla="*/ 34 w 355"/>
              <a:gd name="T39" fmla="*/ 35 h 230"/>
              <a:gd name="T40" fmla="*/ 34 w 355"/>
              <a:gd name="T41" fmla="*/ 16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55" h="230">
                <a:moveTo>
                  <a:pt x="331" y="229"/>
                </a:moveTo>
                <a:lnTo>
                  <a:pt x="331" y="229"/>
                </a:lnTo>
                <a:lnTo>
                  <a:pt x="331" y="229"/>
                </a:lnTo>
                <a:cubicBezTo>
                  <a:pt x="297" y="229"/>
                  <a:pt x="228" y="217"/>
                  <a:pt x="171" y="217"/>
                </a:cubicBezTo>
                <a:cubicBezTo>
                  <a:pt x="114" y="206"/>
                  <a:pt x="57" y="206"/>
                  <a:pt x="23" y="206"/>
                </a:cubicBezTo>
                <a:cubicBezTo>
                  <a:pt x="12" y="206"/>
                  <a:pt x="0" y="194"/>
                  <a:pt x="0" y="18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2"/>
                  <a:pt x="12" y="0"/>
                  <a:pt x="23" y="0"/>
                </a:cubicBezTo>
                <a:lnTo>
                  <a:pt x="23" y="0"/>
                </a:lnTo>
                <a:cubicBezTo>
                  <a:pt x="69" y="0"/>
                  <a:pt x="114" y="12"/>
                  <a:pt x="149" y="23"/>
                </a:cubicBezTo>
                <a:cubicBezTo>
                  <a:pt x="194" y="57"/>
                  <a:pt x="251" y="92"/>
                  <a:pt x="274" y="126"/>
                </a:cubicBezTo>
                <a:cubicBezTo>
                  <a:pt x="286" y="126"/>
                  <a:pt x="343" y="183"/>
                  <a:pt x="354" y="206"/>
                </a:cubicBezTo>
                <a:lnTo>
                  <a:pt x="354" y="217"/>
                </a:lnTo>
                <a:cubicBezTo>
                  <a:pt x="354" y="229"/>
                  <a:pt x="343" y="229"/>
                  <a:pt x="331" y="229"/>
                </a:cubicBezTo>
                <a:close/>
                <a:moveTo>
                  <a:pt x="34" y="160"/>
                </a:moveTo>
                <a:lnTo>
                  <a:pt x="34" y="160"/>
                </a:lnTo>
                <a:cubicBezTo>
                  <a:pt x="80" y="160"/>
                  <a:pt x="126" y="172"/>
                  <a:pt x="183" y="172"/>
                </a:cubicBezTo>
                <a:cubicBezTo>
                  <a:pt x="217" y="183"/>
                  <a:pt x="263" y="183"/>
                  <a:pt x="297" y="183"/>
                </a:cubicBezTo>
                <a:cubicBezTo>
                  <a:pt x="251" y="149"/>
                  <a:pt x="183" y="92"/>
                  <a:pt x="126" y="69"/>
                </a:cubicBezTo>
                <a:cubicBezTo>
                  <a:pt x="103" y="46"/>
                  <a:pt x="69" y="46"/>
                  <a:pt x="34" y="35"/>
                </a:cubicBezTo>
                <a:lnTo>
                  <a:pt x="34" y="16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53" name="Freeform 445">
            <a:extLst>
              <a:ext uri="{FF2B5EF4-FFF2-40B4-BE49-F238E27FC236}">
                <a16:creationId xmlns:a16="http://schemas.microsoft.com/office/drawing/2014/main" id="{03501D7F-C5D6-3047-A9FB-89EB1A91A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8796" y="2008271"/>
            <a:ext cx="45660" cy="19318"/>
          </a:xfrm>
          <a:custGeom>
            <a:avLst/>
            <a:gdLst>
              <a:gd name="T0" fmla="*/ 91 w 115"/>
              <a:gd name="T1" fmla="*/ 46 h 47"/>
              <a:gd name="T2" fmla="*/ 91 w 115"/>
              <a:gd name="T3" fmla="*/ 46 h 47"/>
              <a:gd name="T4" fmla="*/ 23 w 115"/>
              <a:gd name="T5" fmla="*/ 46 h 47"/>
              <a:gd name="T6" fmla="*/ 0 w 115"/>
              <a:gd name="T7" fmla="*/ 23 h 47"/>
              <a:gd name="T8" fmla="*/ 23 w 115"/>
              <a:gd name="T9" fmla="*/ 0 h 47"/>
              <a:gd name="T10" fmla="*/ 91 w 115"/>
              <a:gd name="T11" fmla="*/ 0 h 47"/>
              <a:gd name="T12" fmla="*/ 114 w 115"/>
              <a:gd name="T13" fmla="*/ 23 h 47"/>
              <a:gd name="T14" fmla="*/ 91 w 115"/>
              <a:gd name="T15" fmla="*/ 4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5" h="47">
                <a:moveTo>
                  <a:pt x="91" y="46"/>
                </a:moveTo>
                <a:lnTo>
                  <a:pt x="91" y="46"/>
                </a:lnTo>
                <a:cubicBezTo>
                  <a:pt x="23" y="46"/>
                  <a:pt x="23" y="46"/>
                  <a:pt x="23" y="46"/>
                </a:cubicBezTo>
                <a:cubicBezTo>
                  <a:pt x="12" y="46"/>
                  <a:pt x="0" y="34"/>
                  <a:pt x="0" y="23"/>
                </a:cubicBezTo>
                <a:cubicBezTo>
                  <a:pt x="0" y="12"/>
                  <a:pt x="12" y="0"/>
                  <a:pt x="23" y="0"/>
                </a:cubicBezTo>
                <a:cubicBezTo>
                  <a:pt x="91" y="0"/>
                  <a:pt x="91" y="0"/>
                  <a:pt x="91" y="0"/>
                </a:cubicBezTo>
                <a:cubicBezTo>
                  <a:pt x="103" y="0"/>
                  <a:pt x="114" y="12"/>
                  <a:pt x="114" y="23"/>
                </a:cubicBezTo>
                <a:cubicBezTo>
                  <a:pt x="114" y="34"/>
                  <a:pt x="103" y="46"/>
                  <a:pt x="91" y="4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54" name="Freeform 446">
            <a:extLst>
              <a:ext uri="{FF2B5EF4-FFF2-40B4-BE49-F238E27FC236}">
                <a16:creationId xmlns:a16="http://schemas.microsoft.com/office/drawing/2014/main" id="{DDA94C12-D985-DF4D-99C5-882E828C9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3628" y="2053931"/>
            <a:ext cx="105369" cy="105369"/>
          </a:xfrm>
          <a:custGeom>
            <a:avLst/>
            <a:gdLst>
              <a:gd name="T0" fmla="*/ 137 w 263"/>
              <a:gd name="T1" fmla="*/ 263 h 264"/>
              <a:gd name="T2" fmla="*/ 137 w 263"/>
              <a:gd name="T3" fmla="*/ 263 h 264"/>
              <a:gd name="T4" fmla="*/ 0 w 263"/>
              <a:gd name="T5" fmla="*/ 137 h 264"/>
              <a:gd name="T6" fmla="*/ 137 w 263"/>
              <a:gd name="T7" fmla="*/ 0 h 264"/>
              <a:gd name="T8" fmla="*/ 262 w 263"/>
              <a:gd name="T9" fmla="*/ 137 h 264"/>
              <a:gd name="T10" fmla="*/ 137 w 263"/>
              <a:gd name="T11" fmla="*/ 263 h 264"/>
              <a:gd name="T12" fmla="*/ 137 w 263"/>
              <a:gd name="T13" fmla="*/ 69 h 264"/>
              <a:gd name="T14" fmla="*/ 137 w 263"/>
              <a:gd name="T15" fmla="*/ 69 h 264"/>
              <a:gd name="T16" fmla="*/ 68 w 263"/>
              <a:gd name="T17" fmla="*/ 137 h 264"/>
              <a:gd name="T18" fmla="*/ 137 w 263"/>
              <a:gd name="T19" fmla="*/ 206 h 264"/>
              <a:gd name="T20" fmla="*/ 205 w 263"/>
              <a:gd name="T21" fmla="*/ 137 h 264"/>
              <a:gd name="T22" fmla="*/ 137 w 263"/>
              <a:gd name="T23" fmla="*/ 69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3" h="264">
                <a:moveTo>
                  <a:pt x="137" y="263"/>
                </a:moveTo>
                <a:lnTo>
                  <a:pt x="137" y="263"/>
                </a:lnTo>
                <a:cubicBezTo>
                  <a:pt x="57" y="263"/>
                  <a:pt x="0" y="206"/>
                  <a:pt x="0" y="137"/>
                </a:cubicBezTo>
                <a:cubicBezTo>
                  <a:pt x="0" y="69"/>
                  <a:pt x="57" y="0"/>
                  <a:pt x="137" y="0"/>
                </a:cubicBezTo>
                <a:cubicBezTo>
                  <a:pt x="205" y="0"/>
                  <a:pt x="262" y="69"/>
                  <a:pt x="262" y="137"/>
                </a:cubicBezTo>
                <a:cubicBezTo>
                  <a:pt x="262" y="206"/>
                  <a:pt x="205" y="263"/>
                  <a:pt x="137" y="263"/>
                </a:cubicBezTo>
                <a:close/>
                <a:moveTo>
                  <a:pt x="137" y="69"/>
                </a:moveTo>
                <a:lnTo>
                  <a:pt x="137" y="69"/>
                </a:lnTo>
                <a:cubicBezTo>
                  <a:pt x="91" y="69"/>
                  <a:pt x="68" y="103"/>
                  <a:pt x="68" y="137"/>
                </a:cubicBezTo>
                <a:cubicBezTo>
                  <a:pt x="68" y="172"/>
                  <a:pt x="91" y="206"/>
                  <a:pt x="137" y="206"/>
                </a:cubicBezTo>
                <a:cubicBezTo>
                  <a:pt x="171" y="206"/>
                  <a:pt x="205" y="172"/>
                  <a:pt x="205" y="137"/>
                </a:cubicBezTo>
                <a:cubicBezTo>
                  <a:pt x="205" y="103"/>
                  <a:pt x="171" y="69"/>
                  <a:pt x="137" y="6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55" name="Freeform 447">
            <a:extLst>
              <a:ext uri="{FF2B5EF4-FFF2-40B4-BE49-F238E27FC236}">
                <a16:creationId xmlns:a16="http://schemas.microsoft.com/office/drawing/2014/main" id="{D85900A4-E511-064A-822C-17ACB366B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5664" y="2053931"/>
            <a:ext cx="105369" cy="105369"/>
          </a:xfrm>
          <a:custGeom>
            <a:avLst/>
            <a:gdLst>
              <a:gd name="T0" fmla="*/ 137 w 263"/>
              <a:gd name="T1" fmla="*/ 263 h 264"/>
              <a:gd name="T2" fmla="*/ 137 w 263"/>
              <a:gd name="T3" fmla="*/ 263 h 264"/>
              <a:gd name="T4" fmla="*/ 0 w 263"/>
              <a:gd name="T5" fmla="*/ 137 h 264"/>
              <a:gd name="T6" fmla="*/ 137 w 263"/>
              <a:gd name="T7" fmla="*/ 0 h 264"/>
              <a:gd name="T8" fmla="*/ 262 w 263"/>
              <a:gd name="T9" fmla="*/ 137 h 264"/>
              <a:gd name="T10" fmla="*/ 137 w 263"/>
              <a:gd name="T11" fmla="*/ 263 h 264"/>
              <a:gd name="T12" fmla="*/ 137 w 263"/>
              <a:gd name="T13" fmla="*/ 69 h 264"/>
              <a:gd name="T14" fmla="*/ 137 w 263"/>
              <a:gd name="T15" fmla="*/ 69 h 264"/>
              <a:gd name="T16" fmla="*/ 68 w 263"/>
              <a:gd name="T17" fmla="*/ 137 h 264"/>
              <a:gd name="T18" fmla="*/ 137 w 263"/>
              <a:gd name="T19" fmla="*/ 206 h 264"/>
              <a:gd name="T20" fmla="*/ 205 w 263"/>
              <a:gd name="T21" fmla="*/ 137 h 264"/>
              <a:gd name="T22" fmla="*/ 137 w 263"/>
              <a:gd name="T23" fmla="*/ 69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3" h="264">
                <a:moveTo>
                  <a:pt x="137" y="263"/>
                </a:moveTo>
                <a:lnTo>
                  <a:pt x="137" y="263"/>
                </a:lnTo>
                <a:cubicBezTo>
                  <a:pt x="68" y="263"/>
                  <a:pt x="0" y="206"/>
                  <a:pt x="0" y="137"/>
                </a:cubicBezTo>
                <a:cubicBezTo>
                  <a:pt x="0" y="69"/>
                  <a:pt x="68" y="0"/>
                  <a:pt x="137" y="0"/>
                </a:cubicBezTo>
                <a:cubicBezTo>
                  <a:pt x="205" y="0"/>
                  <a:pt x="262" y="69"/>
                  <a:pt x="262" y="137"/>
                </a:cubicBezTo>
                <a:cubicBezTo>
                  <a:pt x="262" y="206"/>
                  <a:pt x="205" y="263"/>
                  <a:pt x="137" y="263"/>
                </a:cubicBezTo>
                <a:close/>
                <a:moveTo>
                  <a:pt x="137" y="69"/>
                </a:moveTo>
                <a:lnTo>
                  <a:pt x="137" y="69"/>
                </a:lnTo>
                <a:cubicBezTo>
                  <a:pt x="103" y="69"/>
                  <a:pt x="68" y="103"/>
                  <a:pt x="68" y="137"/>
                </a:cubicBezTo>
                <a:cubicBezTo>
                  <a:pt x="68" y="172"/>
                  <a:pt x="103" y="206"/>
                  <a:pt x="137" y="206"/>
                </a:cubicBezTo>
                <a:cubicBezTo>
                  <a:pt x="171" y="206"/>
                  <a:pt x="205" y="172"/>
                  <a:pt x="205" y="137"/>
                </a:cubicBezTo>
                <a:cubicBezTo>
                  <a:pt x="205" y="103"/>
                  <a:pt x="171" y="69"/>
                  <a:pt x="137" y="6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56" name="Freeform 448">
            <a:extLst>
              <a:ext uri="{FF2B5EF4-FFF2-40B4-BE49-F238E27FC236}">
                <a16:creationId xmlns:a16="http://schemas.microsoft.com/office/drawing/2014/main" id="{ED20169A-273E-044A-AADD-B0B552F6A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4266" y="2067981"/>
            <a:ext cx="68491" cy="17562"/>
          </a:xfrm>
          <a:custGeom>
            <a:avLst/>
            <a:gdLst>
              <a:gd name="T0" fmla="*/ 160 w 172"/>
              <a:gd name="T1" fmla="*/ 45 h 46"/>
              <a:gd name="T2" fmla="*/ 160 w 172"/>
              <a:gd name="T3" fmla="*/ 45 h 46"/>
              <a:gd name="T4" fmla="*/ 160 w 172"/>
              <a:gd name="T5" fmla="*/ 45 h 46"/>
              <a:gd name="T6" fmla="*/ 23 w 172"/>
              <a:gd name="T7" fmla="*/ 45 h 46"/>
              <a:gd name="T8" fmla="*/ 0 w 172"/>
              <a:gd name="T9" fmla="*/ 22 h 46"/>
              <a:gd name="T10" fmla="*/ 23 w 172"/>
              <a:gd name="T11" fmla="*/ 0 h 46"/>
              <a:gd name="T12" fmla="*/ 160 w 172"/>
              <a:gd name="T13" fmla="*/ 0 h 46"/>
              <a:gd name="T14" fmla="*/ 171 w 172"/>
              <a:gd name="T15" fmla="*/ 22 h 46"/>
              <a:gd name="T16" fmla="*/ 160 w 172"/>
              <a:gd name="T17" fmla="*/ 45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" h="46">
                <a:moveTo>
                  <a:pt x="160" y="45"/>
                </a:moveTo>
                <a:lnTo>
                  <a:pt x="160" y="45"/>
                </a:lnTo>
                <a:lnTo>
                  <a:pt x="160" y="45"/>
                </a:lnTo>
                <a:cubicBezTo>
                  <a:pt x="23" y="45"/>
                  <a:pt x="23" y="45"/>
                  <a:pt x="23" y="45"/>
                </a:cubicBezTo>
                <a:cubicBezTo>
                  <a:pt x="11" y="45"/>
                  <a:pt x="0" y="34"/>
                  <a:pt x="0" y="22"/>
                </a:cubicBezTo>
                <a:cubicBezTo>
                  <a:pt x="0" y="11"/>
                  <a:pt x="11" y="0"/>
                  <a:pt x="23" y="0"/>
                </a:cubicBezTo>
                <a:cubicBezTo>
                  <a:pt x="160" y="0"/>
                  <a:pt x="160" y="0"/>
                  <a:pt x="160" y="0"/>
                </a:cubicBezTo>
                <a:cubicBezTo>
                  <a:pt x="171" y="11"/>
                  <a:pt x="171" y="11"/>
                  <a:pt x="171" y="22"/>
                </a:cubicBezTo>
                <a:cubicBezTo>
                  <a:pt x="171" y="34"/>
                  <a:pt x="171" y="45"/>
                  <a:pt x="160" y="4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57" name="Freeform 449">
            <a:extLst>
              <a:ext uri="{FF2B5EF4-FFF2-40B4-BE49-F238E27FC236}">
                <a16:creationId xmlns:a16="http://schemas.microsoft.com/office/drawing/2014/main" id="{BA9DC5F1-F0F8-FE48-9572-3DBE99AF5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9813" y="2059200"/>
            <a:ext cx="295034" cy="22830"/>
          </a:xfrm>
          <a:custGeom>
            <a:avLst/>
            <a:gdLst>
              <a:gd name="T0" fmla="*/ 731 w 743"/>
              <a:gd name="T1" fmla="*/ 57 h 58"/>
              <a:gd name="T2" fmla="*/ 731 w 743"/>
              <a:gd name="T3" fmla="*/ 57 h 58"/>
              <a:gd name="T4" fmla="*/ 719 w 743"/>
              <a:gd name="T5" fmla="*/ 57 h 58"/>
              <a:gd name="T6" fmla="*/ 23 w 743"/>
              <a:gd name="T7" fmla="*/ 34 h 58"/>
              <a:gd name="T8" fmla="*/ 0 w 743"/>
              <a:gd name="T9" fmla="*/ 11 h 58"/>
              <a:gd name="T10" fmla="*/ 23 w 743"/>
              <a:gd name="T11" fmla="*/ 0 h 58"/>
              <a:gd name="T12" fmla="*/ 23 w 743"/>
              <a:gd name="T13" fmla="*/ 0 h 58"/>
              <a:gd name="T14" fmla="*/ 731 w 743"/>
              <a:gd name="T15" fmla="*/ 11 h 58"/>
              <a:gd name="T16" fmla="*/ 742 w 743"/>
              <a:gd name="T17" fmla="*/ 34 h 58"/>
              <a:gd name="T18" fmla="*/ 731 w 743"/>
              <a:gd name="T19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43" h="58">
                <a:moveTo>
                  <a:pt x="731" y="57"/>
                </a:moveTo>
                <a:lnTo>
                  <a:pt x="731" y="57"/>
                </a:lnTo>
                <a:cubicBezTo>
                  <a:pt x="719" y="57"/>
                  <a:pt x="719" y="57"/>
                  <a:pt x="719" y="57"/>
                </a:cubicBezTo>
                <a:cubicBezTo>
                  <a:pt x="23" y="34"/>
                  <a:pt x="23" y="34"/>
                  <a:pt x="23" y="34"/>
                </a:cubicBezTo>
                <a:cubicBezTo>
                  <a:pt x="12" y="34"/>
                  <a:pt x="0" y="23"/>
                  <a:pt x="0" y="11"/>
                </a:cubicBezTo>
                <a:cubicBezTo>
                  <a:pt x="0" y="0"/>
                  <a:pt x="12" y="0"/>
                  <a:pt x="23" y="0"/>
                </a:cubicBezTo>
                <a:lnTo>
                  <a:pt x="23" y="0"/>
                </a:lnTo>
                <a:cubicBezTo>
                  <a:pt x="731" y="11"/>
                  <a:pt x="731" y="11"/>
                  <a:pt x="731" y="11"/>
                </a:cubicBezTo>
                <a:cubicBezTo>
                  <a:pt x="742" y="11"/>
                  <a:pt x="742" y="23"/>
                  <a:pt x="742" y="34"/>
                </a:cubicBezTo>
                <a:cubicBezTo>
                  <a:pt x="742" y="45"/>
                  <a:pt x="731" y="57"/>
                  <a:pt x="731" y="5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58" name="Freeform 450">
            <a:extLst>
              <a:ext uri="{FF2B5EF4-FFF2-40B4-BE49-F238E27FC236}">
                <a16:creationId xmlns:a16="http://schemas.microsoft.com/office/drawing/2014/main" id="{BA6428E8-4829-484F-8628-AE394F63F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4881" y="2050419"/>
            <a:ext cx="82539" cy="19318"/>
          </a:xfrm>
          <a:custGeom>
            <a:avLst/>
            <a:gdLst>
              <a:gd name="T0" fmla="*/ 183 w 207"/>
              <a:gd name="T1" fmla="*/ 46 h 47"/>
              <a:gd name="T2" fmla="*/ 183 w 207"/>
              <a:gd name="T3" fmla="*/ 46 h 47"/>
              <a:gd name="T4" fmla="*/ 183 w 207"/>
              <a:gd name="T5" fmla="*/ 46 h 47"/>
              <a:gd name="T6" fmla="*/ 12 w 207"/>
              <a:gd name="T7" fmla="*/ 46 h 47"/>
              <a:gd name="T8" fmla="*/ 0 w 207"/>
              <a:gd name="T9" fmla="*/ 23 h 47"/>
              <a:gd name="T10" fmla="*/ 12 w 207"/>
              <a:gd name="T11" fmla="*/ 0 h 47"/>
              <a:gd name="T12" fmla="*/ 23 w 207"/>
              <a:gd name="T13" fmla="*/ 0 h 47"/>
              <a:gd name="T14" fmla="*/ 183 w 207"/>
              <a:gd name="T15" fmla="*/ 11 h 47"/>
              <a:gd name="T16" fmla="*/ 194 w 207"/>
              <a:gd name="T17" fmla="*/ 34 h 47"/>
              <a:gd name="T18" fmla="*/ 183 w 207"/>
              <a:gd name="T19" fmla="*/ 4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7" h="47">
                <a:moveTo>
                  <a:pt x="183" y="46"/>
                </a:moveTo>
                <a:lnTo>
                  <a:pt x="183" y="46"/>
                </a:lnTo>
                <a:lnTo>
                  <a:pt x="183" y="46"/>
                </a:lnTo>
                <a:cubicBezTo>
                  <a:pt x="12" y="46"/>
                  <a:pt x="12" y="46"/>
                  <a:pt x="12" y="46"/>
                </a:cubicBezTo>
                <a:cubicBezTo>
                  <a:pt x="0" y="46"/>
                  <a:pt x="0" y="34"/>
                  <a:pt x="0" y="23"/>
                </a:cubicBezTo>
                <a:cubicBezTo>
                  <a:pt x="0" y="11"/>
                  <a:pt x="12" y="0"/>
                  <a:pt x="12" y="0"/>
                </a:cubicBezTo>
                <a:lnTo>
                  <a:pt x="23" y="0"/>
                </a:lnTo>
                <a:cubicBezTo>
                  <a:pt x="183" y="11"/>
                  <a:pt x="183" y="11"/>
                  <a:pt x="183" y="11"/>
                </a:cubicBezTo>
                <a:cubicBezTo>
                  <a:pt x="194" y="11"/>
                  <a:pt x="206" y="23"/>
                  <a:pt x="194" y="34"/>
                </a:cubicBezTo>
                <a:cubicBezTo>
                  <a:pt x="194" y="46"/>
                  <a:pt x="194" y="46"/>
                  <a:pt x="183" y="4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59" name="Freeform 451">
            <a:extLst>
              <a:ext uri="{FF2B5EF4-FFF2-40B4-BE49-F238E27FC236}">
                <a16:creationId xmlns:a16="http://schemas.microsoft.com/office/drawing/2014/main" id="{1838E4B9-97BF-4646-BE7F-0EF059A79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6898" y="5467895"/>
            <a:ext cx="68490" cy="119419"/>
          </a:xfrm>
          <a:custGeom>
            <a:avLst/>
            <a:gdLst>
              <a:gd name="T0" fmla="*/ 149 w 172"/>
              <a:gd name="T1" fmla="*/ 297 h 298"/>
              <a:gd name="T2" fmla="*/ 149 w 172"/>
              <a:gd name="T3" fmla="*/ 297 h 298"/>
              <a:gd name="T4" fmla="*/ 23 w 172"/>
              <a:gd name="T5" fmla="*/ 297 h 298"/>
              <a:gd name="T6" fmla="*/ 0 w 172"/>
              <a:gd name="T7" fmla="*/ 274 h 298"/>
              <a:gd name="T8" fmla="*/ 0 w 172"/>
              <a:gd name="T9" fmla="*/ 23 h 298"/>
              <a:gd name="T10" fmla="*/ 23 w 172"/>
              <a:gd name="T11" fmla="*/ 0 h 298"/>
              <a:gd name="T12" fmla="*/ 149 w 172"/>
              <a:gd name="T13" fmla="*/ 0 h 298"/>
              <a:gd name="T14" fmla="*/ 171 w 172"/>
              <a:gd name="T15" fmla="*/ 23 h 298"/>
              <a:gd name="T16" fmla="*/ 171 w 172"/>
              <a:gd name="T17" fmla="*/ 274 h 298"/>
              <a:gd name="T18" fmla="*/ 149 w 172"/>
              <a:gd name="T19" fmla="*/ 297 h 298"/>
              <a:gd name="T20" fmla="*/ 46 w 172"/>
              <a:gd name="T21" fmla="*/ 240 h 298"/>
              <a:gd name="T22" fmla="*/ 46 w 172"/>
              <a:gd name="T23" fmla="*/ 240 h 298"/>
              <a:gd name="T24" fmla="*/ 126 w 172"/>
              <a:gd name="T25" fmla="*/ 240 h 298"/>
              <a:gd name="T26" fmla="*/ 126 w 172"/>
              <a:gd name="T27" fmla="*/ 46 h 298"/>
              <a:gd name="T28" fmla="*/ 46 w 172"/>
              <a:gd name="T29" fmla="*/ 46 h 298"/>
              <a:gd name="T30" fmla="*/ 46 w 172"/>
              <a:gd name="T31" fmla="*/ 240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2" h="298">
                <a:moveTo>
                  <a:pt x="149" y="297"/>
                </a:moveTo>
                <a:lnTo>
                  <a:pt x="149" y="297"/>
                </a:lnTo>
                <a:cubicBezTo>
                  <a:pt x="23" y="297"/>
                  <a:pt x="23" y="297"/>
                  <a:pt x="23" y="297"/>
                </a:cubicBezTo>
                <a:cubicBezTo>
                  <a:pt x="12" y="297"/>
                  <a:pt x="0" y="286"/>
                  <a:pt x="0" y="274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2"/>
                  <a:pt x="12" y="0"/>
                  <a:pt x="23" y="0"/>
                </a:cubicBezTo>
                <a:cubicBezTo>
                  <a:pt x="149" y="0"/>
                  <a:pt x="149" y="0"/>
                  <a:pt x="149" y="0"/>
                </a:cubicBezTo>
                <a:cubicBezTo>
                  <a:pt x="160" y="0"/>
                  <a:pt x="171" y="12"/>
                  <a:pt x="171" y="23"/>
                </a:cubicBezTo>
                <a:cubicBezTo>
                  <a:pt x="171" y="274"/>
                  <a:pt x="171" y="274"/>
                  <a:pt x="171" y="274"/>
                </a:cubicBezTo>
                <a:cubicBezTo>
                  <a:pt x="171" y="286"/>
                  <a:pt x="160" y="297"/>
                  <a:pt x="149" y="297"/>
                </a:cubicBezTo>
                <a:close/>
                <a:moveTo>
                  <a:pt x="46" y="240"/>
                </a:moveTo>
                <a:lnTo>
                  <a:pt x="46" y="240"/>
                </a:lnTo>
                <a:cubicBezTo>
                  <a:pt x="126" y="240"/>
                  <a:pt x="126" y="240"/>
                  <a:pt x="126" y="240"/>
                </a:cubicBezTo>
                <a:cubicBezTo>
                  <a:pt x="126" y="46"/>
                  <a:pt x="126" y="46"/>
                  <a:pt x="126" y="46"/>
                </a:cubicBezTo>
                <a:cubicBezTo>
                  <a:pt x="46" y="46"/>
                  <a:pt x="46" y="46"/>
                  <a:pt x="46" y="46"/>
                </a:cubicBezTo>
                <a:lnTo>
                  <a:pt x="46" y="24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60" name="Freeform 452">
            <a:extLst>
              <a:ext uri="{FF2B5EF4-FFF2-40B4-BE49-F238E27FC236}">
                <a16:creationId xmlns:a16="http://schemas.microsoft.com/office/drawing/2014/main" id="{9F49DE2E-048F-E344-949F-3C046E7A5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6998" y="5367795"/>
            <a:ext cx="68491" cy="217763"/>
          </a:xfrm>
          <a:custGeom>
            <a:avLst/>
            <a:gdLst>
              <a:gd name="T0" fmla="*/ 149 w 173"/>
              <a:gd name="T1" fmla="*/ 548 h 549"/>
              <a:gd name="T2" fmla="*/ 149 w 173"/>
              <a:gd name="T3" fmla="*/ 548 h 549"/>
              <a:gd name="T4" fmla="*/ 23 w 173"/>
              <a:gd name="T5" fmla="*/ 548 h 549"/>
              <a:gd name="T6" fmla="*/ 0 w 173"/>
              <a:gd name="T7" fmla="*/ 525 h 549"/>
              <a:gd name="T8" fmla="*/ 0 w 173"/>
              <a:gd name="T9" fmla="*/ 23 h 549"/>
              <a:gd name="T10" fmla="*/ 23 w 173"/>
              <a:gd name="T11" fmla="*/ 0 h 549"/>
              <a:gd name="T12" fmla="*/ 149 w 173"/>
              <a:gd name="T13" fmla="*/ 0 h 549"/>
              <a:gd name="T14" fmla="*/ 172 w 173"/>
              <a:gd name="T15" fmla="*/ 23 h 549"/>
              <a:gd name="T16" fmla="*/ 172 w 173"/>
              <a:gd name="T17" fmla="*/ 525 h 549"/>
              <a:gd name="T18" fmla="*/ 149 w 173"/>
              <a:gd name="T19" fmla="*/ 548 h 549"/>
              <a:gd name="T20" fmla="*/ 46 w 173"/>
              <a:gd name="T21" fmla="*/ 491 h 549"/>
              <a:gd name="T22" fmla="*/ 46 w 173"/>
              <a:gd name="T23" fmla="*/ 491 h 549"/>
              <a:gd name="T24" fmla="*/ 126 w 173"/>
              <a:gd name="T25" fmla="*/ 491 h 549"/>
              <a:gd name="T26" fmla="*/ 126 w 173"/>
              <a:gd name="T27" fmla="*/ 46 h 549"/>
              <a:gd name="T28" fmla="*/ 46 w 173"/>
              <a:gd name="T29" fmla="*/ 46 h 549"/>
              <a:gd name="T30" fmla="*/ 46 w 173"/>
              <a:gd name="T31" fmla="*/ 491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3" h="549">
                <a:moveTo>
                  <a:pt x="149" y="548"/>
                </a:moveTo>
                <a:lnTo>
                  <a:pt x="149" y="548"/>
                </a:lnTo>
                <a:cubicBezTo>
                  <a:pt x="23" y="548"/>
                  <a:pt x="23" y="548"/>
                  <a:pt x="23" y="548"/>
                </a:cubicBezTo>
                <a:cubicBezTo>
                  <a:pt x="12" y="548"/>
                  <a:pt x="0" y="537"/>
                  <a:pt x="0" y="525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1"/>
                  <a:pt x="12" y="0"/>
                  <a:pt x="23" y="0"/>
                </a:cubicBezTo>
                <a:cubicBezTo>
                  <a:pt x="149" y="0"/>
                  <a:pt x="149" y="0"/>
                  <a:pt x="149" y="0"/>
                </a:cubicBezTo>
                <a:cubicBezTo>
                  <a:pt x="160" y="0"/>
                  <a:pt x="172" y="11"/>
                  <a:pt x="172" y="23"/>
                </a:cubicBezTo>
                <a:cubicBezTo>
                  <a:pt x="172" y="525"/>
                  <a:pt x="172" y="525"/>
                  <a:pt x="172" y="525"/>
                </a:cubicBezTo>
                <a:cubicBezTo>
                  <a:pt x="172" y="537"/>
                  <a:pt x="160" y="548"/>
                  <a:pt x="149" y="548"/>
                </a:cubicBezTo>
                <a:close/>
                <a:moveTo>
                  <a:pt x="46" y="491"/>
                </a:moveTo>
                <a:lnTo>
                  <a:pt x="46" y="491"/>
                </a:lnTo>
                <a:cubicBezTo>
                  <a:pt x="126" y="491"/>
                  <a:pt x="126" y="491"/>
                  <a:pt x="126" y="491"/>
                </a:cubicBezTo>
                <a:cubicBezTo>
                  <a:pt x="126" y="46"/>
                  <a:pt x="126" y="46"/>
                  <a:pt x="126" y="46"/>
                </a:cubicBezTo>
                <a:cubicBezTo>
                  <a:pt x="46" y="46"/>
                  <a:pt x="46" y="46"/>
                  <a:pt x="46" y="46"/>
                </a:cubicBezTo>
                <a:lnTo>
                  <a:pt x="46" y="49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61" name="Freeform 453">
            <a:extLst>
              <a:ext uri="{FF2B5EF4-FFF2-40B4-BE49-F238E27FC236}">
                <a16:creationId xmlns:a16="http://schemas.microsoft.com/office/drawing/2014/main" id="{44C74ACD-B4F6-3C46-B2D4-0B1E99C28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1830" y="5267693"/>
            <a:ext cx="72003" cy="317865"/>
          </a:xfrm>
          <a:custGeom>
            <a:avLst/>
            <a:gdLst>
              <a:gd name="T0" fmla="*/ 160 w 183"/>
              <a:gd name="T1" fmla="*/ 799 h 800"/>
              <a:gd name="T2" fmla="*/ 160 w 183"/>
              <a:gd name="T3" fmla="*/ 799 h 800"/>
              <a:gd name="T4" fmla="*/ 34 w 183"/>
              <a:gd name="T5" fmla="*/ 799 h 800"/>
              <a:gd name="T6" fmla="*/ 0 w 183"/>
              <a:gd name="T7" fmla="*/ 776 h 800"/>
              <a:gd name="T8" fmla="*/ 0 w 183"/>
              <a:gd name="T9" fmla="*/ 23 h 800"/>
              <a:gd name="T10" fmla="*/ 34 w 183"/>
              <a:gd name="T11" fmla="*/ 0 h 800"/>
              <a:gd name="T12" fmla="*/ 160 w 183"/>
              <a:gd name="T13" fmla="*/ 0 h 800"/>
              <a:gd name="T14" fmla="*/ 182 w 183"/>
              <a:gd name="T15" fmla="*/ 23 h 800"/>
              <a:gd name="T16" fmla="*/ 182 w 183"/>
              <a:gd name="T17" fmla="*/ 776 h 800"/>
              <a:gd name="T18" fmla="*/ 160 w 183"/>
              <a:gd name="T19" fmla="*/ 799 h 800"/>
              <a:gd name="T20" fmla="*/ 57 w 183"/>
              <a:gd name="T21" fmla="*/ 742 h 800"/>
              <a:gd name="T22" fmla="*/ 57 w 183"/>
              <a:gd name="T23" fmla="*/ 742 h 800"/>
              <a:gd name="T24" fmla="*/ 137 w 183"/>
              <a:gd name="T25" fmla="*/ 742 h 800"/>
              <a:gd name="T26" fmla="*/ 137 w 183"/>
              <a:gd name="T27" fmla="*/ 46 h 800"/>
              <a:gd name="T28" fmla="*/ 57 w 183"/>
              <a:gd name="T29" fmla="*/ 46 h 800"/>
              <a:gd name="T30" fmla="*/ 57 w 183"/>
              <a:gd name="T31" fmla="*/ 742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3" h="800">
                <a:moveTo>
                  <a:pt x="160" y="799"/>
                </a:moveTo>
                <a:lnTo>
                  <a:pt x="160" y="799"/>
                </a:lnTo>
                <a:cubicBezTo>
                  <a:pt x="34" y="799"/>
                  <a:pt x="34" y="799"/>
                  <a:pt x="34" y="799"/>
                </a:cubicBezTo>
                <a:cubicBezTo>
                  <a:pt x="12" y="799"/>
                  <a:pt x="0" y="788"/>
                  <a:pt x="0" y="77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1"/>
                  <a:pt x="12" y="0"/>
                  <a:pt x="34" y="0"/>
                </a:cubicBezTo>
                <a:cubicBezTo>
                  <a:pt x="160" y="0"/>
                  <a:pt x="160" y="0"/>
                  <a:pt x="160" y="0"/>
                </a:cubicBezTo>
                <a:cubicBezTo>
                  <a:pt x="171" y="0"/>
                  <a:pt x="182" y="11"/>
                  <a:pt x="182" y="23"/>
                </a:cubicBezTo>
                <a:cubicBezTo>
                  <a:pt x="182" y="776"/>
                  <a:pt x="182" y="776"/>
                  <a:pt x="182" y="776"/>
                </a:cubicBezTo>
                <a:cubicBezTo>
                  <a:pt x="182" y="788"/>
                  <a:pt x="171" y="799"/>
                  <a:pt x="160" y="799"/>
                </a:cubicBezTo>
                <a:close/>
                <a:moveTo>
                  <a:pt x="57" y="742"/>
                </a:moveTo>
                <a:lnTo>
                  <a:pt x="57" y="742"/>
                </a:lnTo>
                <a:cubicBezTo>
                  <a:pt x="137" y="742"/>
                  <a:pt x="137" y="742"/>
                  <a:pt x="137" y="742"/>
                </a:cubicBezTo>
                <a:cubicBezTo>
                  <a:pt x="137" y="46"/>
                  <a:pt x="137" y="46"/>
                  <a:pt x="137" y="46"/>
                </a:cubicBezTo>
                <a:cubicBezTo>
                  <a:pt x="57" y="46"/>
                  <a:pt x="57" y="46"/>
                  <a:pt x="57" y="46"/>
                </a:cubicBezTo>
                <a:lnTo>
                  <a:pt x="57" y="74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62" name="Freeform 454">
            <a:extLst>
              <a:ext uri="{FF2B5EF4-FFF2-40B4-BE49-F238E27FC236}">
                <a16:creationId xmlns:a16="http://schemas.microsoft.com/office/drawing/2014/main" id="{0F757355-1052-3341-90B0-56D61EA35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1629" y="1295273"/>
            <a:ext cx="17562" cy="268692"/>
          </a:xfrm>
          <a:custGeom>
            <a:avLst/>
            <a:gdLst>
              <a:gd name="T0" fmla="*/ 23 w 46"/>
              <a:gd name="T1" fmla="*/ 674 h 675"/>
              <a:gd name="T2" fmla="*/ 23 w 46"/>
              <a:gd name="T3" fmla="*/ 674 h 675"/>
              <a:gd name="T4" fmla="*/ 0 w 46"/>
              <a:gd name="T5" fmla="*/ 651 h 675"/>
              <a:gd name="T6" fmla="*/ 0 w 46"/>
              <a:gd name="T7" fmla="*/ 23 h 675"/>
              <a:gd name="T8" fmla="*/ 23 w 46"/>
              <a:gd name="T9" fmla="*/ 0 h 675"/>
              <a:gd name="T10" fmla="*/ 45 w 46"/>
              <a:gd name="T11" fmla="*/ 23 h 675"/>
              <a:gd name="T12" fmla="*/ 45 w 46"/>
              <a:gd name="T13" fmla="*/ 651 h 675"/>
              <a:gd name="T14" fmla="*/ 23 w 46"/>
              <a:gd name="T15" fmla="*/ 674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" h="675">
                <a:moveTo>
                  <a:pt x="23" y="674"/>
                </a:moveTo>
                <a:lnTo>
                  <a:pt x="23" y="674"/>
                </a:lnTo>
                <a:cubicBezTo>
                  <a:pt x="11" y="674"/>
                  <a:pt x="0" y="662"/>
                  <a:pt x="0" y="651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1"/>
                  <a:pt x="11" y="0"/>
                  <a:pt x="23" y="0"/>
                </a:cubicBezTo>
                <a:cubicBezTo>
                  <a:pt x="34" y="0"/>
                  <a:pt x="45" y="11"/>
                  <a:pt x="45" y="23"/>
                </a:cubicBezTo>
                <a:cubicBezTo>
                  <a:pt x="45" y="651"/>
                  <a:pt x="45" y="651"/>
                  <a:pt x="45" y="651"/>
                </a:cubicBezTo>
                <a:cubicBezTo>
                  <a:pt x="45" y="662"/>
                  <a:pt x="34" y="674"/>
                  <a:pt x="23" y="67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63" name="Freeform 455">
            <a:extLst>
              <a:ext uri="{FF2B5EF4-FFF2-40B4-BE49-F238E27FC236}">
                <a16:creationId xmlns:a16="http://schemas.microsoft.com/office/drawing/2014/main" id="{229FBE32-0A9B-4447-90D7-760E903F1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1629" y="1541134"/>
            <a:ext cx="268692" cy="22831"/>
          </a:xfrm>
          <a:custGeom>
            <a:avLst/>
            <a:gdLst>
              <a:gd name="T0" fmla="*/ 639 w 674"/>
              <a:gd name="T1" fmla="*/ 57 h 58"/>
              <a:gd name="T2" fmla="*/ 639 w 674"/>
              <a:gd name="T3" fmla="*/ 57 h 58"/>
              <a:gd name="T4" fmla="*/ 23 w 674"/>
              <a:gd name="T5" fmla="*/ 57 h 58"/>
              <a:gd name="T6" fmla="*/ 0 w 674"/>
              <a:gd name="T7" fmla="*/ 34 h 58"/>
              <a:gd name="T8" fmla="*/ 23 w 674"/>
              <a:gd name="T9" fmla="*/ 0 h 58"/>
              <a:gd name="T10" fmla="*/ 639 w 674"/>
              <a:gd name="T11" fmla="*/ 0 h 58"/>
              <a:gd name="T12" fmla="*/ 673 w 674"/>
              <a:gd name="T13" fmla="*/ 34 h 58"/>
              <a:gd name="T14" fmla="*/ 639 w 674"/>
              <a:gd name="T15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74" h="58">
                <a:moveTo>
                  <a:pt x="639" y="57"/>
                </a:moveTo>
                <a:lnTo>
                  <a:pt x="639" y="57"/>
                </a:lnTo>
                <a:cubicBezTo>
                  <a:pt x="23" y="57"/>
                  <a:pt x="23" y="57"/>
                  <a:pt x="23" y="57"/>
                </a:cubicBezTo>
                <a:cubicBezTo>
                  <a:pt x="11" y="57"/>
                  <a:pt x="0" y="45"/>
                  <a:pt x="0" y="34"/>
                </a:cubicBezTo>
                <a:cubicBezTo>
                  <a:pt x="0" y="11"/>
                  <a:pt x="11" y="0"/>
                  <a:pt x="23" y="0"/>
                </a:cubicBezTo>
                <a:cubicBezTo>
                  <a:pt x="639" y="0"/>
                  <a:pt x="639" y="0"/>
                  <a:pt x="639" y="0"/>
                </a:cubicBezTo>
                <a:cubicBezTo>
                  <a:pt x="662" y="0"/>
                  <a:pt x="673" y="11"/>
                  <a:pt x="673" y="34"/>
                </a:cubicBezTo>
                <a:cubicBezTo>
                  <a:pt x="673" y="45"/>
                  <a:pt x="662" y="57"/>
                  <a:pt x="639" y="5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64" name="Freeform 456">
            <a:extLst>
              <a:ext uri="{FF2B5EF4-FFF2-40B4-BE49-F238E27FC236}">
                <a16:creationId xmlns:a16="http://schemas.microsoft.com/office/drawing/2014/main" id="{08DD029D-59F7-3A43-94DD-A922F544A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8509" y="1344445"/>
            <a:ext cx="231813" cy="186153"/>
          </a:xfrm>
          <a:custGeom>
            <a:avLst/>
            <a:gdLst>
              <a:gd name="T0" fmla="*/ 308 w 583"/>
              <a:gd name="T1" fmla="*/ 468 h 469"/>
              <a:gd name="T2" fmla="*/ 308 w 583"/>
              <a:gd name="T3" fmla="*/ 468 h 469"/>
              <a:gd name="T4" fmla="*/ 286 w 583"/>
              <a:gd name="T5" fmla="*/ 456 h 469"/>
              <a:gd name="T6" fmla="*/ 183 w 583"/>
              <a:gd name="T7" fmla="*/ 308 h 469"/>
              <a:gd name="T8" fmla="*/ 46 w 583"/>
              <a:gd name="T9" fmla="*/ 456 h 469"/>
              <a:gd name="T10" fmla="*/ 11 w 583"/>
              <a:gd name="T11" fmla="*/ 456 h 469"/>
              <a:gd name="T12" fmla="*/ 0 w 583"/>
              <a:gd name="T13" fmla="*/ 422 h 469"/>
              <a:gd name="T14" fmla="*/ 160 w 583"/>
              <a:gd name="T15" fmla="*/ 262 h 469"/>
              <a:gd name="T16" fmla="*/ 183 w 583"/>
              <a:gd name="T17" fmla="*/ 251 h 469"/>
              <a:gd name="T18" fmla="*/ 194 w 583"/>
              <a:gd name="T19" fmla="*/ 262 h 469"/>
              <a:gd name="T20" fmla="*/ 308 w 583"/>
              <a:gd name="T21" fmla="*/ 399 h 469"/>
              <a:gd name="T22" fmla="*/ 537 w 583"/>
              <a:gd name="T23" fmla="*/ 11 h 469"/>
              <a:gd name="T24" fmla="*/ 571 w 583"/>
              <a:gd name="T25" fmla="*/ 0 h 469"/>
              <a:gd name="T26" fmla="*/ 571 w 583"/>
              <a:gd name="T27" fmla="*/ 34 h 469"/>
              <a:gd name="T28" fmla="*/ 331 w 583"/>
              <a:gd name="T29" fmla="*/ 456 h 469"/>
              <a:gd name="T30" fmla="*/ 308 w 583"/>
              <a:gd name="T31" fmla="*/ 468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83" h="469">
                <a:moveTo>
                  <a:pt x="308" y="468"/>
                </a:moveTo>
                <a:lnTo>
                  <a:pt x="308" y="468"/>
                </a:lnTo>
                <a:cubicBezTo>
                  <a:pt x="297" y="468"/>
                  <a:pt x="297" y="468"/>
                  <a:pt x="286" y="456"/>
                </a:cubicBezTo>
                <a:cubicBezTo>
                  <a:pt x="183" y="308"/>
                  <a:pt x="183" y="308"/>
                  <a:pt x="183" y="308"/>
                </a:cubicBezTo>
                <a:cubicBezTo>
                  <a:pt x="46" y="456"/>
                  <a:pt x="46" y="456"/>
                  <a:pt x="46" y="456"/>
                </a:cubicBezTo>
                <a:cubicBezTo>
                  <a:pt x="34" y="468"/>
                  <a:pt x="11" y="468"/>
                  <a:pt x="11" y="456"/>
                </a:cubicBezTo>
                <a:cubicBezTo>
                  <a:pt x="0" y="456"/>
                  <a:pt x="0" y="433"/>
                  <a:pt x="0" y="422"/>
                </a:cubicBezTo>
                <a:cubicBezTo>
                  <a:pt x="160" y="262"/>
                  <a:pt x="160" y="262"/>
                  <a:pt x="160" y="262"/>
                </a:cubicBezTo>
                <a:cubicBezTo>
                  <a:pt x="171" y="251"/>
                  <a:pt x="171" y="251"/>
                  <a:pt x="183" y="251"/>
                </a:cubicBezTo>
                <a:cubicBezTo>
                  <a:pt x="183" y="251"/>
                  <a:pt x="194" y="251"/>
                  <a:pt x="194" y="262"/>
                </a:cubicBezTo>
                <a:cubicBezTo>
                  <a:pt x="308" y="399"/>
                  <a:pt x="308" y="399"/>
                  <a:pt x="308" y="399"/>
                </a:cubicBezTo>
                <a:cubicBezTo>
                  <a:pt x="537" y="11"/>
                  <a:pt x="537" y="11"/>
                  <a:pt x="537" y="11"/>
                </a:cubicBezTo>
                <a:cubicBezTo>
                  <a:pt x="537" y="0"/>
                  <a:pt x="560" y="0"/>
                  <a:pt x="571" y="0"/>
                </a:cubicBezTo>
                <a:cubicBezTo>
                  <a:pt x="582" y="11"/>
                  <a:pt x="582" y="22"/>
                  <a:pt x="571" y="34"/>
                </a:cubicBezTo>
                <a:cubicBezTo>
                  <a:pt x="331" y="456"/>
                  <a:pt x="331" y="456"/>
                  <a:pt x="331" y="456"/>
                </a:cubicBezTo>
                <a:cubicBezTo>
                  <a:pt x="320" y="456"/>
                  <a:pt x="320" y="468"/>
                  <a:pt x="308" y="46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65" name="Freeform 457">
            <a:extLst>
              <a:ext uri="{FF2B5EF4-FFF2-40B4-BE49-F238E27FC236}">
                <a16:creationId xmlns:a16="http://schemas.microsoft.com/office/drawing/2014/main" id="{8A6950BA-00C8-6246-AC38-EF75FB789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7490" y="1344445"/>
            <a:ext cx="31611" cy="54442"/>
          </a:xfrm>
          <a:custGeom>
            <a:avLst/>
            <a:gdLst>
              <a:gd name="T0" fmla="*/ 57 w 81"/>
              <a:gd name="T1" fmla="*/ 137 h 138"/>
              <a:gd name="T2" fmla="*/ 57 w 81"/>
              <a:gd name="T3" fmla="*/ 137 h 138"/>
              <a:gd name="T4" fmla="*/ 35 w 81"/>
              <a:gd name="T5" fmla="*/ 114 h 138"/>
              <a:gd name="T6" fmla="*/ 12 w 81"/>
              <a:gd name="T7" fmla="*/ 34 h 138"/>
              <a:gd name="T8" fmla="*/ 23 w 81"/>
              <a:gd name="T9" fmla="*/ 0 h 138"/>
              <a:gd name="T10" fmla="*/ 57 w 81"/>
              <a:gd name="T11" fmla="*/ 22 h 138"/>
              <a:gd name="T12" fmla="*/ 80 w 81"/>
              <a:gd name="T13" fmla="*/ 102 h 138"/>
              <a:gd name="T14" fmla="*/ 68 w 81"/>
              <a:gd name="T15" fmla="*/ 137 h 138"/>
              <a:gd name="T16" fmla="*/ 57 w 81"/>
              <a:gd name="T17" fmla="*/ 137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1" h="138">
                <a:moveTo>
                  <a:pt x="57" y="137"/>
                </a:moveTo>
                <a:lnTo>
                  <a:pt x="57" y="137"/>
                </a:lnTo>
                <a:cubicBezTo>
                  <a:pt x="46" y="137"/>
                  <a:pt x="35" y="125"/>
                  <a:pt x="35" y="114"/>
                </a:cubicBezTo>
                <a:cubicBezTo>
                  <a:pt x="12" y="34"/>
                  <a:pt x="12" y="34"/>
                  <a:pt x="12" y="34"/>
                </a:cubicBezTo>
                <a:cubicBezTo>
                  <a:pt x="0" y="22"/>
                  <a:pt x="12" y="0"/>
                  <a:pt x="23" y="0"/>
                </a:cubicBezTo>
                <a:cubicBezTo>
                  <a:pt x="35" y="0"/>
                  <a:pt x="46" y="0"/>
                  <a:pt x="57" y="22"/>
                </a:cubicBezTo>
                <a:cubicBezTo>
                  <a:pt x="80" y="102"/>
                  <a:pt x="80" y="102"/>
                  <a:pt x="80" y="102"/>
                </a:cubicBezTo>
                <a:cubicBezTo>
                  <a:pt x="80" y="114"/>
                  <a:pt x="80" y="137"/>
                  <a:pt x="68" y="137"/>
                </a:cubicBezTo>
                <a:cubicBezTo>
                  <a:pt x="57" y="137"/>
                  <a:pt x="57" y="137"/>
                  <a:pt x="57" y="13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66" name="Freeform 458">
            <a:extLst>
              <a:ext uri="{FF2B5EF4-FFF2-40B4-BE49-F238E27FC236}">
                <a16:creationId xmlns:a16="http://schemas.microsoft.com/office/drawing/2014/main" id="{52D9DD02-C96F-A149-AE52-B8F27FF66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5880" y="1344445"/>
            <a:ext cx="54442" cy="31611"/>
          </a:xfrm>
          <a:custGeom>
            <a:avLst/>
            <a:gdLst>
              <a:gd name="T0" fmla="*/ 23 w 138"/>
              <a:gd name="T1" fmla="*/ 80 h 81"/>
              <a:gd name="T2" fmla="*/ 23 w 138"/>
              <a:gd name="T3" fmla="*/ 80 h 81"/>
              <a:gd name="T4" fmla="*/ 0 w 138"/>
              <a:gd name="T5" fmla="*/ 57 h 81"/>
              <a:gd name="T6" fmla="*/ 12 w 138"/>
              <a:gd name="T7" fmla="*/ 22 h 81"/>
              <a:gd name="T8" fmla="*/ 103 w 138"/>
              <a:gd name="T9" fmla="*/ 0 h 81"/>
              <a:gd name="T10" fmla="*/ 137 w 138"/>
              <a:gd name="T11" fmla="*/ 22 h 81"/>
              <a:gd name="T12" fmla="*/ 115 w 138"/>
              <a:gd name="T13" fmla="*/ 45 h 81"/>
              <a:gd name="T14" fmla="*/ 35 w 138"/>
              <a:gd name="T15" fmla="*/ 80 h 81"/>
              <a:gd name="T16" fmla="*/ 23 w 138"/>
              <a:gd name="T17" fmla="*/ 8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8" h="81">
                <a:moveTo>
                  <a:pt x="23" y="80"/>
                </a:moveTo>
                <a:lnTo>
                  <a:pt x="23" y="80"/>
                </a:lnTo>
                <a:cubicBezTo>
                  <a:pt x="12" y="80"/>
                  <a:pt x="0" y="68"/>
                  <a:pt x="0" y="57"/>
                </a:cubicBezTo>
                <a:cubicBezTo>
                  <a:pt x="0" y="45"/>
                  <a:pt x="0" y="34"/>
                  <a:pt x="12" y="22"/>
                </a:cubicBezTo>
                <a:cubicBezTo>
                  <a:pt x="103" y="0"/>
                  <a:pt x="103" y="0"/>
                  <a:pt x="103" y="0"/>
                </a:cubicBezTo>
                <a:cubicBezTo>
                  <a:pt x="115" y="0"/>
                  <a:pt x="126" y="0"/>
                  <a:pt x="137" y="22"/>
                </a:cubicBezTo>
                <a:cubicBezTo>
                  <a:pt x="137" y="34"/>
                  <a:pt x="126" y="45"/>
                  <a:pt x="115" y="45"/>
                </a:cubicBezTo>
                <a:cubicBezTo>
                  <a:pt x="35" y="80"/>
                  <a:pt x="35" y="80"/>
                  <a:pt x="35" y="80"/>
                </a:cubicBezTo>
                <a:cubicBezTo>
                  <a:pt x="23" y="80"/>
                  <a:pt x="23" y="80"/>
                  <a:pt x="23" y="8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67" name="Freeform 459">
            <a:extLst>
              <a:ext uri="{FF2B5EF4-FFF2-40B4-BE49-F238E27FC236}">
                <a16:creationId xmlns:a16="http://schemas.microsoft.com/office/drawing/2014/main" id="{29A21C50-5394-0549-B17E-DAB841BC3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055" y="4131462"/>
            <a:ext cx="505773" cy="342450"/>
          </a:xfrm>
          <a:custGeom>
            <a:avLst/>
            <a:gdLst>
              <a:gd name="T0" fmla="*/ 1210 w 1268"/>
              <a:gd name="T1" fmla="*/ 857 h 858"/>
              <a:gd name="T2" fmla="*/ 1210 w 1268"/>
              <a:gd name="T3" fmla="*/ 857 h 858"/>
              <a:gd name="T4" fmla="*/ 68 w 1268"/>
              <a:gd name="T5" fmla="*/ 857 h 858"/>
              <a:gd name="T6" fmla="*/ 0 w 1268"/>
              <a:gd name="T7" fmla="*/ 788 h 858"/>
              <a:gd name="T8" fmla="*/ 0 w 1268"/>
              <a:gd name="T9" fmla="*/ 57 h 858"/>
              <a:gd name="T10" fmla="*/ 68 w 1268"/>
              <a:gd name="T11" fmla="*/ 0 h 858"/>
              <a:gd name="T12" fmla="*/ 1210 w 1268"/>
              <a:gd name="T13" fmla="*/ 0 h 858"/>
              <a:gd name="T14" fmla="*/ 1267 w 1268"/>
              <a:gd name="T15" fmla="*/ 57 h 858"/>
              <a:gd name="T16" fmla="*/ 1267 w 1268"/>
              <a:gd name="T17" fmla="*/ 788 h 858"/>
              <a:gd name="T18" fmla="*/ 1210 w 1268"/>
              <a:gd name="T19" fmla="*/ 857 h 858"/>
              <a:gd name="T20" fmla="*/ 80 w 1268"/>
              <a:gd name="T21" fmla="*/ 777 h 858"/>
              <a:gd name="T22" fmla="*/ 80 w 1268"/>
              <a:gd name="T23" fmla="*/ 777 h 858"/>
              <a:gd name="T24" fmla="*/ 1187 w 1268"/>
              <a:gd name="T25" fmla="*/ 777 h 858"/>
              <a:gd name="T26" fmla="*/ 1187 w 1268"/>
              <a:gd name="T27" fmla="*/ 69 h 858"/>
              <a:gd name="T28" fmla="*/ 80 w 1268"/>
              <a:gd name="T29" fmla="*/ 69 h 858"/>
              <a:gd name="T30" fmla="*/ 80 w 1268"/>
              <a:gd name="T31" fmla="*/ 777 h 8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68" h="858">
                <a:moveTo>
                  <a:pt x="1210" y="857"/>
                </a:moveTo>
                <a:lnTo>
                  <a:pt x="1210" y="857"/>
                </a:lnTo>
                <a:cubicBezTo>
                  <a:pt x="68" y="857"/>
                  <a:pt x="68" y="857"/>
                  <a:pt x="68" y="857"/>
                </a:cubicBezTo>
                <a:cubicBezTo>
                  <a:pt x="34" y="857"/>
                  <a:pt x="0" y="822"/>
                  <a:pt x="0" y="78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23"/>
                  <a:pt x="34" y="0"/>
                  <a:pt x="68" y="0"/>
                </a:cubicBezTo>
                <a:cubicBezTo>
                  <a:pt x="1210" y="0"/>
                  <a:pt x="1210" y="0"/>
                  <a:pt x="1210" y="0"/>
                </a:cubicBezTo>
                <a:cubicBezTo>
                  <a:pt x="1232" y="0"/>
                  <a:pt x="1267" y="23"/>
                  <a:pt x="1267" y="57"/>
                </a:cubicBezTo>
                <a:cubicBezTo>
                  <a:pt x="1267" y="788"/>
                  <a:pt x="1267" y="788"/>
                  <a:pt x="1267" y="788"/>
                </a:cubicBezTo>
                <a:cubicBezTo>
                  <a:pt x="1267" y="822"/>
                  <a:pt x="1232" y="857"/>
                  <a:pt x="1210" y="857"/>
                </a:cubicBezTo>
                <a:close/>
                <a:moveTo>
                  <a:pt x="80" y="777"/>
                </a:moveTo>
                <a:lnTo>
                  <a:pt x="80" y="777"/>
                </a:lnTo>
                <a:cubicBezTo>
                  <a:pt x="1187" y="777"/>
                  <a:pt x="1187" y="777"/>
                  <a:pt x="1187" y="777"/>
                </a:cubicBezTo>
                <a:cubicBezTo>
                  <a:pt x="1187" y="69"/>
                  <a:pt x="1187" y="69"/>
                  <a:pt x="1187" y="69"/>
                </a:cubicBezTo>
                <a:cubicBezTo>
                  <a:pt x="80" y="69"/>
                  <a:pt x="80" y="69"/>
                  <a:pt x="80" y="69"/>
                </a:cubicBezTo>
                <a:lnTo>
                  <a:pt x="80" y="77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68" name="Freeform 460">
            <a:extLst>
              <a:ext uri="{FF2B5EF4-FFF2-40B4-BE49-F238E27FC236}">
                <a16:creationId xmlns:a16="http://schemas.microsoft.com/office/drawing/2014/main" id="{8A32F724-661B-6640-B0B0-193532804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055" y="4389616"/>
            <a:ext cx="505773" cy="31611"/>
          </a:xfrm>
          <a:custGeom>
            <a:avLst/>
            <a:gdLst>
              <a:gd name="T0" fmla="*/ 1221 w 1268"/>
              <a:gd name="T1" fmla="*/ 80 h 81"/>
              <a:gd name="T2" fmla="*/ 1221 w 1268"/>
              <a:gd name="T3" fmla="*/ 80 h 81"/>
              <a:gd name="T4" fmla="*/ 45 w 1268"/>
              <a:gd name="T5" fmla="*/ 80 h 81"/>
              <a:gd name="T6" fmla="*/ 0 w 1268"/>
              <a:gd name="T7" fmla="*/ 34 h 81"/>
              <a:gd name="T8" fmla="*/ 45 w 1268"/>
              <a:gd name="T9" fmla="*/ 0 h 81"/>
              <a:gd name="T10" fmla="*/ 1221 w 1268"/>
              <a:gd name="T11" fmla="*/ 0 h 81"/>
              <a:gd name="T12" fmla="*/ 1267 w 1268"/>
              <a:gd name="T13" fmla="*/ 34 h 81"/>
              <a:gd name="T14" fmla="*/ 1221 w 1268"/>
              <a:gd name="T15" fmla="*/ 8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68" h="81">
                <a:moveTo>
                  <a:pt x="1221" y="80"/>
                </a:moveTo>
                <a:lnTo>
                  <a:pt x="1221" y="80"/>
                </a:lnTo>
                <a:cubicBezTo>
                  <a:pt x="45" y="80"/>
                  <a:pt x="45" y="80"/>
                  <a:pt x="45" y="80"/>
                </a:cubicBezTo>
                <a:cubicBezTo>
                  <a:pt x="23" y="80"/>
                  <a:pt x="0" y="57"/>
                  <a:pt x="0" y="34"/>
                </a:cubicBezTo>
                <a:cubicBezTo>
                  <a:pt x="0" y="23"/>
                  <a:pt x="23" y="0"/>
                  <a:pt x="45" y="0"/>
                </a:cubicBezTo>
                <a:cubicBezTo>
                  <a:pt x="1221" y="0"/>
                  <a:pt x="1221" y="0"/>
                  <a:pt x="1221" y="0"/>
                </a:cubicBezTo>
                <a:cubicBezTo>
                  <a:pt x="1244" y="0"/>
                  <a:pt x="1267" y="23"/>
                  <a:pt x="1267" y="34"/>
                </a:cubicBezTo>
                <a:cubicBezTo>
                  <a:pt x="1267" y="57"/>
                  <a:pt x="1244" y="80"/>
                  <a:pt x="1221" y="8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69" name="Freeform 461">
            <a:extLst>
              <a:ext uri="{FF2B5EF4-FFF2-40B4-BE49-F238E27FC236}">
                <a16:creationId xmlns:a16="http://schemas.microsoft.com/office/drawing/2014/main" id="{51A46A3B-1E3B-E74F-85A5-0129248C6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1986" y="4526596"/>
            <a:ext cx="259911" cy="22831"/>
          </a:xfrm>
          <a:custGeom>
            <a:avLst/>
            <a:gdLst>
              <a:gd name="T0" fmla="*/ 628 w 651"/>
              <a:gd name="T1" fmla="*/ 57 h 58"/>
              <a:gd name="T2" fmla="*/ 628 w 651"/>
              <a:gd name="T3" fmla="*/ 57 h 58"/>
              <a:gd name="T4" fmla="*/ 23 w 651"/>
              <a:gd name="T5" fmla="*/ 57 h 58"/>
              <a:gd name="T6" fmla="*/ 0 w 651"/>
              <a:gd name="T7" fmla="*/ 35 h 58"/>
              <a:gd name="T8" fmla="*/ 23 w 651"/>
              <a:gd name="T9" fmla="*/ 0 h 58"/>
              <a:gd name="T10" fmla="*/ 628 w 651"/>
              <a:gd name="T11" fmla="*/ 0 h 58"/>
              <a:gd name="T12" fmla="*/ 650 w 651"/>
              <a:gd name="T13" fmla="*/ 35 h 58"/>
              <a:gd name="T14" fmla="*/ 628 w 651"/>
              <a:gd name="T15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51" h="58">
                <a:moveTo>
                  <a:pt x="628" y="57"/>
                </a:moveTo>
                <a:lnTo>
                  <a:pt x="628" y="57"/>
                </a:lnTo>
                <a:cubicBezTo>
                  <a:pt x="23" y="57"/>
                  <a:pt x="23" y="57"/>
                  <a:pt x="23" y="57"/>
                </a:cubicBezTo>
                <a:cubicBezTo>
                  <a:pt x="11" y="57"/>
                  <a:pt x="0" y="46"/>
                  <a:pt x="0" y="35"/>
                </a:cubicBezTo>
                <a:cubicBezTo>
                  <a:pt x="0" y="12"/>
                  <a:pt x="11" y="0"/>
                  <a:pt x="23" y="0"/>
                </a:cubicBezTo>
                <a:cubicBezTo>
                  <a:pt x="628" y="0"/>
                  <a:pt x="628" y="0"/>
                  <a:pt x="628" y="0"/>
                </a:cubicBezTo>
                <a:cubicBezTo>
                  <a:pt x="639" y="0"/>
                  <a:pt x="650" y="12"/>
                  <a:pt x="650" y="35"/>
                </a:cubicBezTo>
                <a:cubicBezTo>
                  <a:pt x="650" y="46"/>
                  <a:pt x="639" y="57"/>
                  <a:pt x="628" y="5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70" name="Freeform 462">
            <a:extLst>
              <a:ext uri="{FF2B5EF4-FFF2-40B4-BE49-F238E27FC236}">
                <a16:creationId xmlns:a16="http://schemas.microsoft.com/office/drawing/2014/main" id="{C52E5739-8B39-AD46-B6E2-82C7AA953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7109" y="4444058"/>
            <a:ext cx="186153" cy="105369"/>
          </a:xfrm>
          <a:custGeom>
            <a:avLst/>
            <a:gdLst>
              <a:gd name="T0" fmla="*/ 434 w 469"/>
              <a:gd name="T1" fmla="*/ 262 h 263"/>
              <a:gd name="T2" fmla="*/ 434 w 469"/>
              <a:gd name="T3" fmla="*/ 262 h 263"/>
              <a:gd name="T4" fmla="*/ 34 w 469"/>
              <a:gd name="T5" fmla="*/ 262 h 263"/>
              <a:gd name="T6" fmla="*/ 11 w 469"/>
              <a:gd name="T7" fmla="*/ 251 h 263"/>
              <a:gd name="T8" fmla="*/ 11 w 469"/>
              <a:gd name="T9" fmla="*/ 228 h 263"/>
              <a:gd name="T10" fmla="*/ 91 w 469"/>
              <a:gd name="T11" fmla="*/ 12 h 263"/>
              <a:gd name="T12" fmla="*/ 114 w 469"/>
              <a:gd name="T13" fmla="*/ 0 h 263"/>
              <a:gd name="T14" fmla="*/ 354 w 469"/>
              <a:gd name="T15" fmla="*/ 0 h 263"/>
              <a:gd name="T16" fmla="*/ 388 w 469"/>
              <a:gd name="T17" fmla="*/ 12 h 263"/>
              <a:gd name="T18" fmla="*/ 457 w 469"/>
              <a:gd name="T19" fmla="*/ 228 h 263"/>
              <a:gd name="T20" fmla="*/ 457 w 469"/>
              <a:gd name="T21" fmla="*/ 251 h 263"/>
              <a:gd name="T22" fmla="*/ 434 w 469"/>
              <a:gd name="T23" fmla="*/ 262 h 263"/>
              <a:gd name="T24" fmla="*/ 80 w 469"/>
              <a:gd name="T25" fmla="*/ 205 h 263"/>
              <a:gd name="T26" fmla="*/ 80 w 469"/>
              <a:gd name="T27" fmla="*/ 205 h 263"/>
              <a:gd name="T28" fmla="*/ 388 w 469"/>
              <a:gd name="T29" fmla="*/ 205 h 263"/>
              <a:gd name="T30" fmla="*/ 331 w 469"/>
              <a:gd name="T31" fmla="*/ 57 h 263"/>
              <a:gd name="T32" fmla="*/ 137 w 469"/>
              <a:gd name="T33" fmla="*/ 57 h 263"/>
              <a:gd name="T34" fmla="*/ 80 w 469"/>
              <a:gd name="T35" fmla="*/ 205 h 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69" h="263">
                <a:moveTo>
                  <a:pt x="434" y="262"/>
                </a:moveTo>
                <a:lnTo>
                  <a:pt x="434" y="262"/>
                </a:lnTo>
                <a:cubicBezTo>
                  <a:pt x="34" y="262"/>
                  <a:pt x="34" y="262"/>
                  <a:pt x="34" y="262"/>
                </a:cubicBezTo>
                <a:cubicBezTo>
                  <a:pt x="23" y="262"/>
                  <a:pt x="11" y="262"/>
                  <a:pt x="11" y="251"/>
                </a:cubicBezTo>
                <a:cubicBezTo>
                  <a:pt x="0" y="251"/>
                  <a:pt x="0" y="240"/>
                  <a:pt x="11" y="228"/>
                </a:cubicBezTo>
                <a:cubicBezTo>
                  <a:pt x="91" y="12"/>
                  <a:pt x="91" y="12"/>
                  <a:pt x="91" y="12"/>
                </a:cubicBezTo>
                <a:cubicBezTo>
                  <a:pt x="91" y="0"/>
                  <a:pt x="103" y="0"/>
                  <a:pt x="114" y="0"/>
                </a:cubicBezTo>
                <a:cubicBezTo>
                  <a:pt x="354" y="0"/>
                  <a:pt x="354" y="0"/>
                  <a:pt x="354" y="0"/>
                </a:cubicBezTo>
                <a:cubicBezTo>
                  <a:pt x="365" y="0"/>
                  <a:pt x="377" y="0"/>
                  <a:pt x="388" y="12"/>
                </a:cubicBezTo>
                <a:cubicBezTo>
                  <a:pt x="457" y="228"/>
                  <a:pt x="457" y="228"/>
                  <a:pt x="457" y="228"/>
                </a:cubicBezTo>
                <a:cubicBezTo>
                  <a:pt x="468" y="240"/>
                  <a:pt x="468" y="251"/>
                  <a:pt x="457" y="251"/>
                </a:cubicBezTo>
                <a:cubicBezTo>
                  <a:pt x="457" y="262"/>
                  <a:pt x="445" y="262"/>
                  <a:pt x="434" y="262"/>
                </a:cubicBezTo>
                <a:close/>
                <a:moveTo>
                  <a:pt x="80" y="205"/>
                </a:moveTo>
                <a:lnTo>
                  <a:pt x="80" y="205"/>
                </a:lnTo>
                <a:cubicBezTo>
                  <a:pt x="388" y="205"/>
                  <a:pt x="388" y="205"/>
                  <a:pt x="388" y="205"/>
                </a:cubicBezTo>
                <a:cubicBezTo>
                  <a:pt x="331" y="57"/>
                  <a:pt x="331" y="57"/>
                  <a:pt x="331" y="57"/>
                </a:cubicBezTo>
                <a:cubicBezTo>
                  <a:pt x="137" y="57"/>
                  <a:pt x="137" y="57"/>
                  <a:pt x="137" y="57"/>
                </a:cubicBezTo>
                <a:lnTo>
                  <a:pt x="80" y="20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71" name="Freeform 463">
            <a:extLst>
              <a:ext uri="{FF2B5EF4-FFF2-40B4-BE49-F238E27FC236}">
                <a16:creationId xmlns:a16="http://schemas.microsoft.com/office/drawing/2014/main" id="{3AB11531-E748-F94C-B42A-77238938A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1158" y="4300053"/>
            <a:ext cx="42148" cy="72002"/>
          </a:xfrm>
          <a:custGeom>
            <a:avLst/>
            <a:gdLst>
              <a:gd name="T0" fmla="*/ 92 w 104"/>
              <a:gd name="T1" fmla="*/ 182 h 183"/>
              <a:gd name="T2" fmla="*/ 92 w 104"/>
              <a:gd name="T3" fmla="*/ 182 h 183"/>
              <a:gd name="T4" fmla="*/ 12 w 104"/>
              <a:gd name="T5" fmla="*/ 182 h 183"/>
              <a:gd name="T6" fmla="*/ 0 w 104"/>
              <a:gd name="T7" fmla="*/ 171 h 183"/>
              <a:gd name="T8" fmla="*/ 0 w 104"/>
              <a:gd name="T9" fmla="*/ 23 h 183"/>
              <a:gd name="T10" fmla="*/ 12 w 104"/>
              <a:gd name="T11" fmla="*/ 0 h 183"/>
              <a:gd name="T12" fmla="*/ 92 w 104"/>
              <a:gd name="T13" fmla="*/ 0 h 183"/>
              <a:gd name="T14" fmla="*/ 103 w 104"/>
              <a:gd name="T15" fmla="*/ 23 h 183"/>
              <a:gd name="T16" fmla="*/ 103 w 104"/>
              <a:gd name="T17" fmla="*/ 171 h 183"/>
              <a:gd name="T18" fmla="*/ 92 w 104"/>
              <a:gd name="T19" fmla="*/ 182 h 183"/>
              <a:gd name="T20" fmla="*/ 35 w 104"/>
              <a:gd name="T21" fmla="*/ 148 h 183"/>
              <a:gd name="T22" fmla="*/ 35 w 104"/>
              <a:gd name="T23" fmla="*/ 148 h 183"/>
              <a:gd name="T24" fmla="*/ 80 w 104"/>
              <a:gd name="T25" fmla="*/ 148 h 183"/>
              <a:gd name="T26" fmla="*/ 80 w 104"/>
              <a:gd name="T27" fmla="*/ 34 h 183"/>
              <a:gd name="T28" fmla="*/ 35 w 104"/>
              <a:gd name="T29" fmla="*/ 34 h 183"/>
              <a:gd name="T30" fmla="*/ 35 w 104"/>
              <a:gd name="T31" fmla="*/ 148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4" h="183">
                <a:moveTo>
                  <a:pt x="92" y="182"/>
                </a:moveTo>
                <a:lnTo>
                  <a:pt x="92" y="182"/>
                </a:lnTo>
                <a:cubicBezTo>
                  <a:pt x="12" y="182"/>
                  <a:pt x="12" y="182"/>
                  <a:pt x="12" y="182"/>
                </a:cubicBezTo>
                <a:lnTo>
                  <a:pt x="0" y="171"/>
                </a:lnTo>
                <a:cubicBezTo>
                  <a:pt x="0" y="23"/>
                  <a:pt x="0" y="23"/>
                  <a:pt x="0" y="23"/>
                </a:cubicBezTo>
                <a:cubicBezTo>
                  <a:pt x="0" y="11"/>
                  <a:pt x="12" y="0"/>
                  <a:pt x="12" y="0"/>
                </a:cubicBezTo>
                <a:cubicBezTo>
                  <a:pt x="92" y="0"/>
                  <a:pt x="92" y="0"/>
                  <a:pt x="92" y="0"/>
                </a:cubicBezTo>
                <a:cubicBezTo>
                  <a:pt x="103" y="0"/>
                  <a:pt x="103" y="11"/>
                  <a:pt x="103" y="23"/>
                </a:cubicBezTo>
                <a:cubicBezTo>
                  <a:pt x="103" y="171"/>
                  <a:pt x="103" y="171"/>
                  <a:pt x="103" y="171"/>
                </a:cubicBezTo>
                <a:cubicBezTo>
                  <a:pt x="103" y="171"/>
                  <a:pt x="103" y="182"/>
                  <a:pt x="92" y="182"/>
                </a:cubicBezTo>
                <a:close/>
                <a:moveTo>
                  <a:pt x="35" y="148"/>
                </a:moveTo>
                <a:lnTo>
                  <a:pt x="35" y="148"/>
                </a:lnTo>
                <a:cubicBezTo>
                  <a:pt x="80" y="148"/>
                  <a:pt x="80" y="148"/>
                  <a:pt x="80" y="148"/>
                </a:cubicBezTo>
                <a:cubicBezTo>
                  <a:pt x="80" y="34"/>
                  <a:pt x="80" y="34"/>
                  <a:pt x="80" y="34"/>
                </a:cubicBezTo>
                <a:cubicBezTo>
                  <a:pt x="35" y="34"/>
                  <a:pt x="35" y="34"/>
                  <a:pt x="35" y="34"/>
                </a:cubicBezTo>
                <a:lnTo>
                  <a:pt x="35" y="14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72" name="Freeform 464">
            <a:extLst>
              <a:ext uri="{FF2B5EF4-FFF2-40B4-BE49-F238E27FC236}">
                <a16:creationId xmlns:a16="http://schemas.microsoft.com/office/drawing/2014/main" id="{7BBF50C6-6A4F-1748-AA87-5933B2EA2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0867" y="4240344"/>
            <a:ext cx="40392" cy="131711"/>
          </a:xfrm>
          <a:custGeom>
            <a:avLst/>
            <a:gdLst>
              <a:gd name="T0" fmla="*/ 91 w 103"/>
              <a:gd name="T1" fmla="*/ 331 h 332"/>
              <a:gd name="T2" fmla="*/ 91 w 103"/>
              <a:gd name="T3" fmla="*/ 331 h 332"/>
              <a:gd name="T4" fmla="*/ 11 w 103"/>
              <a:gd name="T5" fmla="*/ 331 h 332"/>
              <a:gd name="T6" fmla="*/ 0 w 103"/>
              <a:gd name="T7" fmla="*/ 320 h 332"/>
              <a:gd name="T8" fmla="*/ 0 w 103"/>
              <a:gd name="T9" fmla="*/ 12 h 332"/>
              <a:gd name="T10" fmla="*/ 11 w 103"/>
              <a:gd name="T11" fmla="*/ 0 h 332"/>
              <a:gd name="T12" fmla="*/ 91 w 103"/>
              <a:gd name="T13" fmla="*/ 0 h 332"/>
              <a:gd name="T14" fmla="*/ 102 w 103"/>
              <a:gd name="T15" fmla="*/ 12 h 332"/>
              <a:gd name="T16" fmla="*/ 102 w 103"/>
              <a:gd name="T17" fmla="*/ 320 h 332"/>
              <a:gd name="T18" fmla="*/ 91 w 103"/>
              <a:gd name="T19" fmla="*/ 331 h 332"/>
              <a:gd name="T20" fmla="*/ 34 w 103"/>
              <a:gd name="T21" fmla="*/ 297 h 332"/>
              <a:gd name="T22" fmla="*/ 34 w 103"/>
              <a:gd name="T23" fmla="*/ 297 h 332"/>
              <a:gd name="T24" fmla="*/ 80 w 103"/>
              <a:gd name="T25" fmla="*/ 297 h 332"/>
              <a:gd name="T26" fmla="*/ 80 w 103"/>
              <a:gd name="T27" fmla="*/ 35 h 332"/>
              <a:gd name="T28" fmla="*/ 34 w 103"/>
              <a:gd name="T29" fmla="*/ 35 h 332"/>
              <a:gd name="T30" fmla="*/ 34 w 103"/>
              <a:gd name="T31" fmla="*/ 297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3" h="332">
                <a:moveTo>
                  <a:pt x="91" y="331"/>
                </a:moveTo>
                <a:lnTo>
                  <a:pt x="91" y="331"/>
                </a:lnTo>
                <a:cubicBezTo>
                  <a:pt x="11" y="331"/>
                  <a:pt x="11" y="331"/>
                  <a:pt x="11" y="331"/>
                </a:cubicBezTo>
                <a:lnTo>
                  <a:pt x="0" y="320"/>
                </a:lnTo>
                <a:cubicBezTo>
                  <a:pt x="0" y="12"/>
                  <a:pt x="0" y="12"/>
                  <a:pt x="0" y="12"/>
                </a:cubicBezTo>
                <a:lnTo>
                  <a:pt x="11" y="0"/>
                </a:lnTo>
                <a:cubicBezTo>
                  <a:pt x="91" y="0"/>
                  <a:pt x="91" y="0"/>
                  <a:pt x="91" y="0"/>
                </a:cubicBezTo>
                <a:cubicBezTo>
                  <a:pt x="102" y="0"/>
                  <a:pt x="102" y="12"/>
                  <a:pt x="102" y="12"/>
                </a:cubicBezTo>
                <a:cubicBezTo>
                  <a:pt x="102" y="320"/>
                  <a:pt x="102" y="320"/>
                  <a:pt x="102" y="320"/>
                </a:cubicBezTo>
                <a:cubicBezTo>
                  <a:pt x="102" y="320"/>
                  <a:pt x="102" y="331"/>
                  <a:pt x="91" y="331"/>
                </a:cubicBezTo>
                <a:close/>
                <a:moveTo>
                  <a:pt x="34" y="297"/>
                </a:moveTo>
                <a:lnTo>
                  <a:pt x="34" y="297"/>
                </a:lnTo>
                <a:cubicBezTo>
                  <a:pt x="80" y="297"/>
                  <a:pt x="80" y="297"/>
                  <a:pt x="80" y="297"/>
                </a:cubicBezTo>
                <a:cubicBezTo>
                  <a:pt x="80" y="35"/>
                  <a:pt x="80" y="35"/>
                  <a:pt x="80" y="35"/>
                </a:cubicBezTo>
                <a:cubicBezTo>
                  <a:pt x="34" y="35"/>
                  <a:pt x="34" y="35"/>
                  <a:pt x="34" y="35"/>
                </a:cubicBezTo>
                <a:lnTo>
                  <a:pt x="34" y="29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73" name="Freeform 465">
            <a:extLst>
              <a:ext uri="{FF2B5EF4-FFF2-40B4-BE49-F238E27FC236}">
                <a16:creationId xmlns:a16="http://schemas.microsoft.com/office/drawing/2014/main" id="{2EA765C3-550F-2D47-9803-6C6EBD8E2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8821" y="4180634"/>
            <a:ext cx="42148" cy="191420"/>
          </a:xfrm>
          <a:custGeom>
            <a:avLst/>
            <a:gdLst>
              <a:gd name="T0" fmla="*/ 91 w 104"/>
              <a:gd name="T1" fmla="*/ 479 h 480"/>
              <a:gd name="T2" fmla="*/ 91 w 104"/>
              <a:gd name="T3" fmla="*/ 479 h 480"/>
              <a:gd name="T4" fmla="*/ 12 w 104"/>
              <a:gd name="T5" fmla="*/ 479 h 480"/>
              <a:gd name="T6" fmla="*/ 0 w 104"/>
              <a:gd name="T7" fmla="*/ 468 h 480"/>
              <a:gd name="T8" fmla="*/ 0 w 104"/>
              <a:gd name="T9" fmla="*/ 11 h 480"/>
              <a:gd name="T10" fmla="*/ 12 w 104"/>
              <a:gd name="T11" fmla="*/ 0 h 480"/>
              <a:gd name="T12" fmla="*/ 91 w 104"/>
              <a:gd name="T13" fmla="*/ 0 h 480"/>
              <a:gd name="T14" fmla="*/ 103 w 104"/>
              <a:gd name="T15" fmla="*/ 11 h 480"/>
              <a:gd name="T16" fmla="*/ 103 w 104"/>
              <a:gd name="T17" fmla="*/ 468 h 480"/>
              <a:gd name="T18" fmla="*/ 91 w 104"/>
              <a:gd name="T19" fmla="*/ 479 h 480"/>
              <a:gd name="T20" fmla="*/ 34 w 104"/>
              <a:gd name="T21" fmla="*/ 445 h 480"/>
              <a:gd name="T22" fmla="*/ 34 w 104"/>
              <a:gd name="T23" fmla="*/ 445 h 480"/>
              <a:gd name="T24" fmla="*/ 80 w 104"/>
              <a:gd name="T25" fmla="*/ 445 h 480"/>
              <a:gd name="T26" fmla="*/ 80 w 104"/>
              <a:gd name="T27" fmla="*/ 34 h 480"/>
              <a:gd name="T28" fmla="*/ 34 w 104"/>
              <a:gd name="T29" fmla="*/ 34 h 480"/>
              <a:gd name="T30" fmla="*/ 34 w 104"/>
              <a:gd name="T31" fmla="*/ 445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4" h="480">
                <a:moveTo>
                  <a:pt x="91" y="479"/>
                </a:moveTo>
                <a:lnTo>
                  <a:pt x="91" y="479"/>
                </a:lnTo>
                <a:cubicBezTo>
                  <a:pt x="12" y="479"/>
                  <a:pt x="12" y="479"/>
                  <a:pt x="12" y="479"/>
                </a:cubicBezTo>
                <a:lnTo>
                  <a:pt x="0" y="468"/>
                </a:lnTo>
                <a:cubicBezTo>
                  <a:pt x="0" y="11"/>
                  <a:pt x="0" y="11"/>
                  <a:pt x="0" y="11"/>
                </a:cubicBezTo>
                <a:lnTo>
                  <a:pt x="12" y="0"/>
                </a:lnTo>
                <a:cubicBezTo>
                  <a:pt x="91" y="0"/>
                  <a:pt x="91" y="0"/>
                  <a:pt x="91" y="0"/>
                </a:cubicBezTo>
                <a:cubicBezTo>
                  <a:pt x="103" y="0"/>
                  <a:pt x="103" y="11"/>
                  <a:pt x="103" y="11"/>
                </a:cubicBezTo>
                <a:cubicBezTo>
                  <a:pt x="103" y="468"/>
                  <a:pt x="103" y="468"/>
                  <a:pt x="103" y="468"/>
                </a:cubicBezTo>
                <a:cubicBezTo>
                  <a:pt x="103" y="468"/>
                  <a:pt x="103" y="479"/>
                  <a:pt x="91" y="479"/>
                </a:cubicBezTo>
                <a:close/>
                <a:moveTo>
                  <a:pt x="34" y="445"/>
                </a:moveTo>
                <a:lnTo>
                  <a:pt x="34" y="445"/>
                </a:lnTo>
                <a:cubicBezTo>
                  <a:pt x="80" y="445"/>
                  <a:pt x="80" y="445"/>
                  <a:pt x="80" y="445"/>
                </a:cubicBezTo>
                <a:cubicBezTo>
                  <a:pt x="80" y="34"/>
                  <a:pt x="80" y="34"/>
                  <a:pt x="80" y="34"/>
                </a:cubicBezTo>
                <a:cubicBezTo>
                  <a:pt x="34" y="34"/>
                  <a:pt x="34" y="34"/>
                  <a:pt x="34" y="34"/>
                </a:cubicBezTo>
                <a:lnTo>
                  <a:pt x="34" y="44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grpSp>
        <p:nvGrpSpPr>
          <p:cNvPr id="574" name="Group 38">
            <a:extLst>
              <a:ext uri="{FF2B5EF4-FFF2-40B4-BE49-F238E27FC236}">
                <a16:creationId xmlns:a16="http://schemas.microsoft.com/office/drawing/2014/main" id="{33DC7081-9CE9-4E44-94A6-2F9ABD8218E3}"/>
              </a:ext>
            </a:extLst>
          </p:cNvPr>
          <p:cNvGrpSpPr/>
          <p:nvPr/>
        </p:nvGrpSpPr>
        <p:grpSpPr>
          <a:xfrm>
            <a:off x="4352139" y="2275115"/>
            <a:ext cx="1191338" cy="567940"/>
            <a:chOff x="6164441" y="11104223"/>
            <a:chExt cx="2382675" cy="1135880"/>
          </a:xfrm>
        </p:grpSpPr>
        <p:sp>
          <p:nvSpPr>
            <p:cNvPr id="575" name="CuadroTexto 395">
              <a:extLst>
                <a:ext uri="{FF2B5EF4-FFF2-40B4-BE49-F238E27FC236}">
                  <a16:creationId xmlns:a16="http://schemas.microsoft.com/office/drawing/2014/main" id="{80C247D1-ED43-F547-BC8B-A792B1F8751C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576" name="Rectangle 40">
              <a:extLst>
                <a:ext uri="{FF2B5EF4-FFF2-40B4-BE49-F238E27FC236}">
                  <a16:creationId xmlns:a16="http://schemas.microsoft.com/office/drawing/2014/main" id="{A6FA8DD2-8660-2A48-8FB8-8114BDBC88FE}"/>
                </a:ext>
              </a:extLst>
            </p:cNvPr>
            <p:cNvSpPr/>
            <p:nvPr/>
          </p:nvSpPr>
          <p:spPr>
            <a:xfrm>
              <a:off x="6300389" y="11409107"/>
              <a:ext cx="2168291" cy="830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577" name="Group 38">
            <a:extLst>
              <a:ext uri="{FF2B5EF4-FFF2-40B4-BE49-F238E27FC236}">
                <a16:creationId xmlns:a16="http://schemas.microsoft.com/office/drawing/2014/main" id="{E6A89CD2-33B3-D64A-B7EC-F2B1AB9EEEDC}"/>
              </a:ext>
            </a:extLst>
          </p:cNvPr>
          <p:cNvGrpSpPr/>
          <p:nvPr/>
        </p:nvGrpSpPr>
        <p:grpSpPr>
          <a:xfrm>
            <a:off x="6688916" y="2284080"/>
            <a:ext cx="1191338" cy="567940"/>
            <a:chOff x="6164441" y="11104223"/>
            <a:chExt cx="2382675" cy="1135880"/>
          </a:xfrm>
        </p:grpSpPr>
        <p:sp>
          <p:nvSpPr>
            <p:cNvPr id="615" name="CuadroTexto 395">
              <a:extLst>
                <a:ext uri="{FF2B5EF4-FFF2-40B4-BE49-F238E27FC236}">
                  <a16:creationId xmlns:a16="http://schemas.microsoft.com/office/drawing/2014/main" id="{C2FB028F-2E23-C64D-B54C-884B6EBA20BE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656" name="Rectangle 40">
              <a:extLst>
                <a:ext uri="{FF2B5EF4-FFF2-40B4-BE49-F238E27FC236}">
                  <a16:creationId xmlns:a16="http://schemas.microsoft.com/office/drawing/2014/main" id="{48704E29-AF92-0B4F-9281-1025D3B4EBC6}"/>
                </a:ext>
              </a:extLst>
            </p:cNvPr>
            <p:cNvSpPr/>
            <p:nvPr/>
          </p:nvSpPr>
          <p:spPr>
            <a:xfrm>
              <a:off x="6300389" y="11409107"/>
              <a:ext cx="2168291" cy="830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657" name="Group 38">
            <a:extLst>
              <a:ext uri="{FF2B5EF4-FFF2-40B4-BE49-F238E27FC236}">
                <a16:creationId xmlns:a16="http://schemas.microsoft.com/office/drawing/2014/main" id="{29852EC6-C155-084F-8228-46EDBD487153}"/>
              </a:ext>
            </a:extLst>
          </p:cNvPr>
          <p:cNvGrpSpPr/>
          <p:nvPr/>
        </p:nvGrpSpPr>
        <p:grpSpPr>
          <a:xfrm>
            <a:off x="5487645" y="3462939"/>
            <a:ext cx="1191338" cy="567940"/>
            <a:chOff x="6164441" y="11104223"/>
            <a:chExt cx="2382675" cy="1135880"/>
          </a:xfrm>
        </p:grpSpPr>
        <p:sp>
          <p:nvSpPr>
            <p:cNvPr id="658" name="CuadroTexto 395">
              <a:extLst>
                <a:ext uri="{FF2B5EF4-FFF2-40B4-BE49-F238E27FC236}">
                  <a16:creationId xmlns:a16="http://schemas.microsoft.com/office/drawing/2014/main" id="{D73F77F9-733D-E240-A569-BE6D302D9FCE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659" name="Rectangle 40">
              <a:extLst>
                <a:ext uri="{FF2B5EF4-FFF2-40B4-BE49-F238E27FC236}">
                  <a16:creationId xmlns:a16="http://schemas.microsoft.com/office/drawing/2014/main" id="{9D1CCCF3-53B9-3441-9014-E9C7E000A8D2}"/>
                </a:ext>
              </a:extLst>
            </p:cNvPr>
            <p:cNvSpPr/>
            <p:nvPr/>
          </p:nvSpPr>
          <p:spPr>
            <a:xfrm>
              <a:off x="6300389" y="11409107"/>
              <a:ext cx="2168291" cy="830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660" name="Group 38">
            <a:extLst>
              <a:ext uri="{FF2B5EF4-FFF2-40B4-BE49-F238E27FC236}">
                <a16:creationId xmlns:a16="http://schemas.microsoft.com/office/drawing/2014/main" id="{293768C3-69B8-D34F-87EF-6F268F4AB090}"/>
              </a:ext>
            </a:extLst>
          </p:cNvPr>
          <p:cNvGrpSpPr/>
          <p:nvPr/>
        </p:nvGrpSpPr>
        <p:grpSpPr>
          <a:xfrm>
            <a:off x="4335150" y="4659727"/>
            <a:ext cx="1191338" cy="567940"/>
            <a:chOff x="6164441" y="11104223"/>
            <a:chExt cx="2382675" cy="1135880"/>
          </a:xfrm>
        </p:grpSpPr>
        <p:sp>
          <p:nvSpPr>
            <p:cNvPr id="661" name="CuadroTexto 395">
              <a:extLst>
                <a:ext uri="{FF2B5EF4-FFF2-40B4-BE49-F238E27FC236}">
                  <a16:creationId xmlns:a16="http://schemas.microsoft.com/office/drawing/2014/main" id="{6FF1BAF5-41DC-7D4F-A467-6A63A5550B8A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662" name="Rectangle 40">
              <a:extLst>
                <a:ext uri="{FF2B5EF4-FFF2-40B4-BE49-F238E27FC236}">
                  <a16:creationId xmlns:a16="http://schemas.microsoft.com/office/drawing/2014/main" id="{9EED0B67-ADEF-FE4C-8897-ED5993F0ABD4}"/>
                </a:ext>
              </a:extLst>
            </p:cNvPr>
            <p:cNvSpPr/>
            <p:nvPr/>
          </p:nvSpPr>
          <p:spPr>
            <a:xfrm>
              <a:off x="6300389" y="11409107"/>
              <a:ext cx="2168291" cy="830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663" name="Group 38">
            <a:extLst>
              <a:ext uri="{FF2B5EF4-FFF2-40B4-BE49-F238E27FC236}">
                <a16:creationId xmlns:a16="http://schemas.microsoft.com/office/drawing/2014/main" id="{53978ABC-C7F1-EB41-9B02-BEFD5E557726}"/>
              </a:ext>
            </a:extLst>
          </p:cNvPr>
          <p:cNvGrpSpPr/>
          <p:nvPr/>
        </p:nvGrpSpPr>
        <p:grpSpPr>
          <a:xfrm>
            <a:off x="6697696" y="4646280"/>
            <a:ext cx="1191338" cy="567940"/>
            <a:chOff x="6164441" y="11104223"/>
            <a:chExt cx="2382675" cy="1135880"/>
          </a:xfrm>
        </p:grpSpPr>
        <p:sp>
          <p:nvSpPr>
            <p:cNvPr id="664" name="CuadroTexto 395">
              <a:extLst>
                <a:ext uri="{FF2B5EF4-FFF2-40B4-BE49-F238E27FC236}">
                  <a16:creationId xmlns:a16="http://schemas.microsoft.com/office/drawing/2014/main" id="{4BAE09E0-4B24-F94B-8E23-243D167FA88A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665" name="Rectangle 40">
              <a:extLst>
                <a:ext uri="{FF2B5EF4-FFF2-40B4-BE49-F238E27FC236}">
                  <a16:creationId xmlns:a16="http://schemas.microsoft.com/office/drawing/2014/main" id="{FB20F773-CEF5-3147-BF16-F1EBC21CBC28}"/>
                </a:ext>
              </a:extLst>
            </p:cNvPr>
            <p:cNvSpPr/>
            <p:nvPr/>
          </p:nvSpPr>
          <p:spPr>
            <a:xfrm>
              <a:off x="6300389" y="11409107"/>
              <a:ext cx="2168291" cy="830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666" name="Group 38">
            <a:extLst>
              <a:ext uri="{FF2B5EF4-FFF2-40B4-BE49-F238E27FC236}">
                <a16:creationId xmlns:a16="http://schemas.microsoft.com/office/drawing/2014/main" id="{F636C7C6-C30D-1D4A-AC84-857CF3FA3D4E}"/>
              </a:ext>
            </a:extLst>
          </p:cNvPr>
          <p:cNvGrpSpPr/>
          <p:nvPr/>
        </p:nvGrpSpPr>
        <p:grpSpPr>
          <a:xfrm>
            <a:off x="3168248" y="283354"/>
            <a:ext cx="1310579" cy="705907"/>
            <a:chOff x="5999600" y="11104223"/>
            <a:chExt cx="2621158" cy="1411814"/>
          </a:xfrm>
        </p:grpSpPr>
        <p:sp>
          <p:nvSpPr>
            <p:cNvPr id="667" name="CuadroTexto 395">
              <a:extLst>
                <a:ext uri="{FF2B5EF4-FFF2-40B4-BE49-F238E27FC236}">
                  <a16:creationId xmlns:a16="http://schemas.microsoft.com/office/drawing/2014/main" id="{283B761F-3D24-8047-8E39-E60D02031EA5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668" name="Rectangle 40">
              <a:extLst>
                <a:ext uri="{FF2B5EF4-FFF2-40B4-BE49-F238E27FC236}">
                  <a16:creationId xmlns:a16="http://schemas.microsoft.com/office/drawing/2014/main" id="{8DD70623-EDAD-8448-9AF7-0E99AE439C00}"/>
                </a:ext>
              </a:extLst>
            </p:cNvPr>
            <p:cNvSpPr/>
            <p:nvPr/>
          </p:nvSpPr>
          <p:spPr>
            <a:xfrm>
              <a:off x="5999600" y="11500375"/>
              <a:ext cx="2621158" cy="1015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669" name="Group 38">
            <a:extLst>
              <a:ext uri="{FF2B5EF4-FFF2-40B4-BE49-F238E27FC236}">
                <a16:creationId xmlns:a16="http://schemas.microsoft.com/office/drawing/2014/main" id="{C9163482-B524-7D4F-BC4B-BB32A0E3261E}"/>
              </a:ext>
            </a:extLst>
          </p:cNvPr>
          <p:cNvGrpSpPr/>
          <p:nvPr/>
        </p:nvGrpSpPr>
        <p:grpSpPr>
          <a:xfrm>
            <a:off x="7708784" y="282537"/>
            <a:ext cx="1310579" cy="705907"/>
            <a:chOff x="5999600" y="11104223"/>
            <a:chExt cx="2621158" cy="1411814"/>
          </a:xfrm>
        </p:grpSpPr>
        <p:sp>
          <p:nvSpPr>
            <p:cNvPr id="670" name="CuadroTexto 395">
              <a:extLst>
                <a:ext uri="{FF2B5EF4-FFF2-40B4-BE49-F238E27FC236}">
                  <a16:creationId xmlns:a16="http://schemas.microsoft.com/office/drawing/2014/main" id="{C4400171-8F4F-124A-A9F2-83B5C45886DD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671" name="Rectangle 40">
              <a:extLst>
                <a:ext uri="{FF2B5EF4-FFF2-40B4-BE49-F238E27FC236}">
                  <a16:creationId xmlns:a16="http://schemas.microsoft.com/office/drawing/2014/main" id="{958B0CA5-37C5-AF4C-BB2B-670E60428155}"/>
                </a:ext>
              </a:extLst>
            </p:cNvPr>
            <p:cNvSpPr/>
            <p:nvPr/>
          </p:nvSpPr>
          <p:spPr>
            <a:xfrm>
              <a:off x="5999600" y="11500375"/>
              <a:ext cx="2621158" cy="1015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672" name="Group 38">
            <a:extLst>
              <a:ext uri="{FF2B5EF4-FFF2-40B4-BE49-F238E27FC236}">
                <a16:creationId xmlns:a16="http://schemas.microsoft.com/office/drawing/2014/main" id="{00C6AC0F-3DB1-6D48-9F95-0E55F3AA9DB7}"/>
              </a:ext>
            </a:extLst>
          </p:cNvPr>
          <p:cNvGrpSpPr/>
          <p:nvPr/>
        </p:nvGrpSpPr>
        <p:grpSpPr>
          <a:xfrm>
            <a:off x="3201614" y="6008791"/>
            <a:ext cx="1310579" cy="705907"/>
            <a:chOff x="5999600" y="11104223"/>
            <a:chExt cx="2621158" cy="1411814"/>
          </a:xfrm>
        </p:grpSpPr>
        <p:sp>
          <p:nvSpPr>
            <p:cNvPr id="673" name="CuadroTexto 395">
              <a:extLst>
                <a:ext uri="{FF2B5EF4-FFF2-40B4-BE49-F238E27FC236}">
                  <a16:creationId xmlns:a16="http://schemas.microsoft.com/office/drawing/2014/main" id="{64B49FC4-FF62-A54F-AB71-AFA1D2524658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674" name="Rectangle 40">
              <a:extLst>
                <a:ext uri="{FF2B5EF4-FFF2-40B4-BE49-F238E27FC236}">
                  <a16:creationId xmlns:a16="http://schemas.microsoft.com/office/drawing/2014/main" id="{AC930B47-0282-D440-AD11-A971DBD65B13}"/>
                </a:ext>
              </a:extLst>
            </p:cNvPr>
            <p:cNvSpPr/>
            <p:nvPr/>
          </p:nvSpPr>
          <p:spPr>
            <a:xfrm>
              <a:off x="5999600" y="11500375"/>
              <a:ext cx="2621158" cy="1015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675" name="Group 38">
            <a:extLst>
              <a:ext uri="{FF2B5EF4-FFF2-40B4-BE49-F238E27FC236}">
                <a16:creationId xmlns:a16="http://schemas.microsoft.com/office/drawing/2014/main" id="{AF1EACDB-223D-F147-8F1D-91A1CEBDCC48}"/>
              </a:ext>
            </a:extLst>
          </p:cNvPr>
          <p:cNvGrpSpPr/>
          <p:nvPr/>
        </p:nvGrpSpPr>
        <p:grpSpPr>
          <a:xfrm>
            <a:off x="7685954" y="6009780"/>
            <a:ext cx="1310579" cy="705907"/>
            <a:chOff x="5999600" y="11104223"/>
            <a:chExt cx="2621158" cy="1411814"/>
          </a:xfrm>
        </p:grpSpPr>
        <p:sp>
          <p:nvSpPr>
            <p:cNvPr id="676" name="CuadroTexto 395">
              <a:extLst>
                <a:ext uri="{FF2B5EF4-FFF2-40B4-BE49-F238E27FC236}">
                  <a16:creationId xmlns:a16="http://schemas.microsoft.com/office/drawing/2014/main" id="{B26270E8-A8AE-CD4D-B3A8-580AF04A3B4C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677" name="Rectangle 40">
              <a:extLst>
                <a:ext uri="{FF2B5EF4-FFF2-40B4-BE49-F238E27FC236}">
                  <a16:creationId xmlns:a16="http://schemas.microsoft.com/office/drawing/2014/main" id="{B7C9FE08-5062-E749-830D-4375D4E6838D}"/>
                </a:ext>
              </a:extLst>
            </p:cNvPr>
            <p:cNvSpPr/>
            <p:nvPr/>
          </p:nvSpPr>
          <p:spPr>
            <a:xfrm>
              <a:off x="5999600" y="11500375"/>
              <a:ext cx="2621158" cy="1015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pic>
        <p:nvPicPr>
          <p:cNvPr id="100" name="Picture 99">
            <a:extLst>
              <a:ext uri="{FF2B5EF4-FFF2-40B4-BE49-F238E27FC236}">
                <a16:creationId xmlns:a16="http://schemas.microsoft.com/office/drawing/2014/main" id="{F973E86C-F8D2-4904-BC76-B0A56874413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381" y="6511625"/>
            <a:ext cx="2378748" cy="19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6858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1811</dc:creator>
  <cp:lastModifiedBy>1811</cp:lastModifiedBy>
  <cp:revision>3</cp:revision>
  <dcterms:created xsi:type="dcterms:W3CDTF">2022-04-07T06:40:28Z</dcterms:created>
  <dcterms:modified xsi:type="dcterms:W3CDTF">2022-04-07T10:32:54Z</dcterms:modified>
</cp:coreProperties>
</file>