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A9EC4-C166-3489-E811-FF0832C92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87EE9E-21E8-7DA6-194D-E41E4B807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8732A-145F-4CD1-A49F-8DD9DF46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F37C-6E90-4CD7-9E99-CBD6AD92F92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2F2D8-3EA4-3750-2121-B7D5C8D7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96183-FA7C-12EC-A291-56DC954C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5EF-41BC-4655-96E9-E74D223D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8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21813-8B9D-95E2-E91D-506E10815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CA067-283D-8603-4781-0FE3CC659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41786-0CD8-A208-AC9A-A4CC3D22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F37C-6E90-4CD7-9E99-CBD6AD92F92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6D6BE-0238-C617-BAAE-4802A0AF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53142-2E73-53AD-8CD8-A37BD13C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5EF-41BC-4655-96E9-E74D223D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9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D6FD13-B6D8-7FF4-F365-497D583AB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DD917E-7127-5B4F-4C93-C53A5B659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380E6-E2E4-1E75-82F6-1ED71CF78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F37C-6E90-4CD7-9E99-CBD6AD92F92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AA9A5-5E8C-D7D3-CCDD-750E1AC3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9F2A1-AF58-5DE4-5082-0D8265DF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5EF-41BC-4655-96E9-E74D223D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4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8BDB4-E1A3-BBB9-DA7D-28FD5B30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7E900-4DBD-A97C-2432-2E3D473DC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7B6E1-7266-A050-840B-4DD143DA5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F37C-6E90-4CD7-9E99-CBD6AD92F92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0C209-DA63-AAB8-0DB3-88064EFE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35BE6-4930-BB4B-9F45-37C19083B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5EF-41BC-4655-96E9-E74D223D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7D893-2B5D-C88E-63C8-36A78A587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8FE73-6728-EC52-01E1-8839A7AFC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FEFFA-83CE-908C-1329-BBBE93531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F37C-6E90-4CD7-9E99-CBD6AD92F92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C0DFF-8A84-4664-DEC6-D38B0D10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A8CE5-2574-3A49-DCF3-9400101B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5EF-41BC-4655-96E9-E74D223D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2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746D8-410E-1544-32C9-D72548F36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480A-E3FD-0478-0AB0-BC09F7466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FCB00-0DA4-4E49-CEB7-8B86BCB6C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7F6CB-7A8D-9CB4-BBB4-1A93F83B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F37C-6E90-4CD7-9E99-CBD6AD92F92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63A0F-88E9-FF34-B4EC-0FCA9CF3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E1FEC-9A06-00A9-4C23-C600A86C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5EF-41BC-4655-96E9-E74D223D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8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2D4C2-E374-409E-09DC-B310F906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9DF66-C81B-68C7-4210-C0CF1EF6A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A17FA-1128-7BB5-FC3C-D5329068E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D23440-B9D3-1B1F-351F-FD0221DDDB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BBF75-85EA-E9AC-F33C-F37AC12E67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E5D76B-7DC7-C813-0B60-72CA76A0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F37C-6E90-4CD7-9E99-CBD6AD92F92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3E216-076E-B81F-B176-7C1FDE5D8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ED549-574D-E88F-D0B0-F64DCA2C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5EF-41BC-4655-96E9-E74D223D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3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53D93-3451-FB75-9506-45B819C21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6CE938-5C15-E33D-2196-3422546F3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F37C-6E90-4CD7-9E99-CBD6AD92F92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E79296-9713-18EF-E4D3-C6BF13A06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C84A1-DED7-EC54-95E3-38A94F38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5EF-41BC-4655-96E9-E74D223D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9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7DCEF7-4874-BC02-E3CC-F42FB6033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F37C-6E90-4CD7-9E99-CBD6AD92F92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35C7EB-7A6F-9A4E-B122-1800D5AD3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DCFD5-45FC-BEF6-0075-DAD2B58D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5EF-41BC-4655-96E9-E74D223D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7D78B-3E81-7935-63E5-EA38562C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43714-5C57-32D1-F020-00D35598D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0DF23-A07E-BC9B-1683-A262A463B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40EF7-840F-3394-94A9-F7525114A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F37C-6E90-4CD7-9E99-CBD6AD92F92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9E554-EB72-4289-207A-3E6AF38D2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24E53-36AA-3F98-EA24-2AB92065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5EF-41BC-4655-96E9-E74D223D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4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AAF6-B99E-BBD4-92BE-115602CB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D9234B-B4DF-D66B-2047-3D821F882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75E0B-D0D8-79AE-40A7-EBF199C3C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61E68-D0D9-047F-D1DE-B3EE995D4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F37C-6E90-4CD7-9E99-CBD6AD92F92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339D5-0E87-F71D-4EB9-042D81DC9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5AFB-0B5D-6A27-0ED3-BE6E3DDB6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5EF-41BC-4655-96E9-E74D223D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5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0D82B-D07F-1503-3A49-6BE58D61B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0957F-1256-CAA7-CBA3-9A92285E1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C4771-4610-E7A1-D274-073E9051B0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9F37C-6E90-4CD7-9E99-CBD6AD92F92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8FB47-0DE5-1B88-5C75-C3A3B4A46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6D12D-0D6A-496A-B14F-E677165700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25EF-41BC-4655-96E9-E74D223D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5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21E7ECD5-1280-DB44-9542-A50302ECA4C8}"/>
              </a:ext>
            </a:extLst>
          </p:cNvPr>
          <p:cNvSpPr/>
          <p:nvPr/>
        </p:nvSpPr>
        <p:spPr>
          <a:xfrm flipH="1">
            <a:off x="9737295" y="3879415"/>
            <a:ext cx="17145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Your Title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DDDC446-A72D-7745-A5E3-22EADAFD3A90}"/>
              </a:ext>
            </a:extLst>
          </p:cNvPr>
          <p:cNvGrpSpPr/>
          <p:nvPr/>
        </p:nvGrpSpPr>
        <p:grpSpPr>
          <a:xfrm>
            <a:off x="740189" y="1935472"/>
            <a:ext cx="10509702" cy="4211051"/>
            <a:chOff x="1564944" y="3820234"/>
            <a:chExt cx="17990807" cy="739064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CEE7ED5-98C7-184A-9FD6-816D1F381F2C}"/>
                </a:ext>
              </a:extLst>
            </p:cNvPr>
            <p:cNvSpPr/>
            <p:nvPr/>
          </p:nvSpPr>
          <p:spPr>
            <a:xfrm>
              <a:off x="1564944" y="3820234"/>
              <a:ext cx="9104493" cy="483332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CCE008B-087C-6A4D-A5E6-A64E9C98CBCD}"/>
                </a:ext>
              </a:extLst>
            </p:cNvPr>
            <p:cNvSpPr/>
            <p:nvPr/>
          </p:nvSpPr>
          <p:spPr>
            <a:xfrm>
              <a:off x="10862129" y="3853543"/>
              <a:ext cx="8693622" cy="3518415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74AC7CD-DEC4-CB4E-80A1-E0FB56446223}"/>
                </a:ext>
              </a:extLst>
            </p:cNvPr>
            <p:cNvSpPr txBox="1"/>
            <p:nvPr/>
          </p:nvSpPr>
          <p:spPr>
            <a:xfrm>
              <a:off x="6515317" y="4512584"/>
              <a:ext cx="3332011" cy="3270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 that’s why we provide point and click solutions.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0F5B07A-21C0-504E-A6F4-DC0AB5B998B9}"/>
                </a:ext>
              </a:extLst>
            </p:cNvPr>
            <p:cNvSpPr txBox="1"/>
            <p:nvPr/>
          </p:nvSpPr>
          <p:spPr>
            <a:xfrm>
              <a:off x="11614151" y="5441171"/>
              <a:ext cx="6778336" cy="1467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 that’s why we provide point and click solutions.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EC646EB-070C-0840-88CB-71D7A15FC0A4}"/>
                </a:ext>
              </a:extLst>
            </p:cNvPr>
            <p:cNvSpPr/>
            <p:nvPr/>
          </p:nvSpPr>
          <p:spPr>
            <a:xfrm>
              <a:off x="10862129" y="7659154"/>
              <a:ext cx="8693622" cy="355172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9A6D2EF-C9DB-0E4B-B068-B6AE41FFB88A}"/>
                </a:ext>
              </a:extLst>
            </p:cNvPr>
            <p:cNvSpPr/>
            <p:nvPr/>
          </p:nvSpPr>
          <p:spPr>
            <a:xfrm>
              <a:off x="1564947" y="8840787"/>
              <a:ext cx="9104490" cy="23700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926879A-02BC-834B-B9D6-00CB9EEA1627}"/>
                </a:ext>
              </a:extLst>
            </p:cNvPr>
            <p:cNvSpPr txBox="1"/>
            <p:nvPr/>
          </p:nvSpPr>
          <p:spPr>
            <a:xfrm>
              <a:off x="4256536" y="9065854"/>
              <a:ext cx="6194349" cy="1919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 that’s why we provide point and click solutions.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DFB284D-EF26-294F-BCAD-DA128D5A67EC}"/>
                </a:ext>
              </a:extLst>
            </p:cNvPr>
            <p:cNvSpPr txBox="1"/>
            <p:nvPr/>
          </p:nvSpPr>
          <p:spPr>
            <a:xfrm>
              <a:off x="11583689" y="9019729"/>
              <a:ext cx="7298232" cy="146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 that’s why we provide point and click solutions.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74852B23-A20D-C347-BE92-EAEF524E22F3}"/>
              </a:ext>
            </a:extLst>
          </p:cNvPr>
          <p:cNvSpPr/>
          <p:nvPr/>
        </p:nvSpPr>
        <p:spPr>
          <a:xfrm rot="10800000" flipH="1" flipV="1">
            <a:off x="1147381" y="2929670"/>
            <a:ext cx="2077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4B71EC-4F6E-C245-92A9-A9932A7B72AA}"/>
              </a:ext>
            </a:extLst>
          </p:cNvPr>
          <p:cNvSpPr/>
          <p:nvPr/>
        </p:nvSpPr>
        <p:spPr>
          <a:xfrm rot="10800000" flipH="1" flipV="1">
            <a:off x="6592846" y="2325244"/>
            <a:ext cx="21177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AF4DB0E-BF53-2F42-ACA7-6D2FB91A4929}"/>
              </a:ext>
            </a:extLst>
          </p:cNvPr>
          <p:cNvSpPr/>
          <p:nvPr/>
        </p:nvSpPr>
        <p:spPr>
          <a:xfrm rot="10800000" flipH="1" flipV="1">
            <a:off x="934249" y="5209696"/>
            <a:ext cx="15845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F6674C6-236C-7C49-8C88-9CE2B71162C2}"/>
              </a:ext>
            </a:extLst>
          </p:cNvPr>
          <p:cNvSpPr/>
          <p:nvPr/>
        </p:nvSpPr>
        <p:spPr>
          <a:xfrm rot="10800000" flipH="1" flipV="1">
            <a:off x="9244485" y="4218703"/>
            <a:ext cx="1815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Advertise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21" name="Grupo 349">
            <a:extLst>
              <a:ext uri="{FF2B5EF4-FFF2-40B4-BE49-F238E27FC236}">
                <a16:creationId xmlns:a16="http://schemas.microsoft.com/office/drawing/2014/main" id="{12069806-37FC-9042-9EE0-D7B9BC7F3B33}"/>
              </a:ext>
            </a:extLst>
          </p:cNvPr>
          <p:cNvGrpSpPr/>
          <p:nvPr/>
        </p:nvGrpSpPr>
        <p:grpSpPr>
          <a:xfrm>
            <a:off x="1335742" y="511095"/>
            <a:ext cx="9520518" cy="1265336"/>
            <a:chOff x="2668308" y="861425"/>
            <a:chExt cx="19041035" cy="2530671"/>
          </a:xfrm>
        </p:grpSpPr>
        <p:sp>
          <p:nvSpPr>
            <p:cNvPr id="22" name="CuadroTexto 350">
              <a:extLst>
                <a:ext uri="{FF2B5EF4-FFF2-40B4-BE49-F238E27FC236}">
                  <a16:creationId xmlns:a16="http://schemas.microsoft.com/office/drawing/2014/main" id="{4D34443C-E9F2-9244-8266-58E2257F952D}"/>
                </a:ext>
              </a:extLst>
            </p:cNvPr>
            <p:cNvSpPr txBox="1"/>
            <p:nvPr/>
          </p:nvSpPr>
          <p:spPr>
            <a:xfrm>
              <a:off x="5008706" y="861425"/>
              <a:ext cx="1436034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23" name="CuadroTexto 351">
              <a:extLst>
                <a:ext uri="{FF2B5EF4-FFF2-40B4-BE49-F238E27FC236}">
                  <a16:creationId xmlns:a16="http://schemas.microsoft.com/office/drawing/2014/main" id="{26862779-D659-7D4C-A7BE-73A80FFA8169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16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3202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Lato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Hafiza Rabbia Anwar</cp:lastModifiedBy>
  <cp:revision>3</cp:revision>
  <dcterms:created xsi:type="dcterms:W3CDTF">2022-08-22T09:06:17Z</dcterms:created>
  <dcterms:modified xsi:type="dcterms:W3CDTF">2022-10-12T05:38:11Z</dcterms:modified>
</cp:coreProperties>
</file>