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3"/>
  </p:notesMasterIdLst>
  <p:sldIdLst>
    <p:sldId id="4430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2" pos="7678" userDrawn="1">
          <p15:clr>
            <a:srgbClr val="A4A3A4"/>
          </p15:clr>
        </p15:guide>
        <p15:guide id="53" orient="horz" pos="4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DAE5D0"/>
    <a:srgbClr val="F9EBC8"/>
    <a:srgbClr val="A0BCC2"/>
    <a:srgbClr val="FFCD99"/>
    <a:srgbClr val="947154"/>
    <a:srgbClr val="FABB85"/>
    <a:srgbClr val="F5F8F9"/>
    <a:srgbClr val="FFD39E"/>
    <a:srgbClr val="FFD579"/>
    <a:srgbClr val="E5EA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 autoAdjust="0"/>
    <p:restoredTop sz="95992" autoAdjust="0"/>
  </p:normalViewPr>
  <p:slideViewPr>
    <p:cSldViewPr snapToGrid="0" snapToObjects="1">
      <p:cViewPr varScale="1">
        <p:scale>
          <a:sx n="30" d="100"/>
          <a:sy n="30" d="100"/>
        </p:scale>
        <p:origin x="152" y="16"/>
      </p:cViewPr>
      <p:guideLst>
        <p:guide pos="7678"/>
        <p:guide orient="horz" pos="4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8/16/2022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8791992" y="1022190"/>
            <a:ext cx="6793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Century Gothic" panose="020B0502020202020204" pitchFamily="34" charset="0"/>
                <a:ea typeface="Lato Heavy" charset="0"/>
                <a:cs typeface="Poppins" pitchFamily="2" charset="77"/>
              </a:rPr>
              <a:t>Decision Tree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sp>
        <p:nvSpPr>
          <p:cNvPr id="25" name="Freeform 4">
            <a:extLst>
              <a:ext uri="{FF2B5EF4-FFF2-40B4-BE49-F238E27FC236}">
                <a16:creationId xmlns:a16="http://schemas.microsoft.com/office/drawing/2014/main" id="{CBA02708-E3F0-7442-AC74-F3BA16FA6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31720" y="22510719"/>
            <a:ext cx="725735" cy="895972"/>
          </a:xfrm>
          <a:custGeom>
            <a:avLst/>
            <a:gdLst>
              <a:gd name="T0" fmla="*/ 174 w 358"/>
              <a:gd name="T1" fmla="*/ 0 h 442"/>
              <a:gd name="T2" fmla="*/ 357 w 358"/>
              <a:gd name="T3" fmla="*/ 441 h 442"/>
              <a:gd name="T4" fmla="*/ 174 w 358"/>
              <a:gd name="T5" fmla="*/ 341 h 442"/>
              <a:gd name="T6" fmla="*/ 0 w 358"/>
              <a:gd name="T7" fmla="*/ 441 h 442"/>
              <a:gd name="T8" fmla="*/ 174 w 358"/>
              <a:gd name="T9" fmla="*/ 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8" h="442">
                <a:moveTo>
                  <a:pt x="174" y="0"/>
                </a:moveTo>
                <a:lnTo>
                  <a:pt x="357" y="441"/>
                </a:lnTo>
                <a:lnTo>
                  <a:pt x="174" y="341"/>
                </a:lnTo>
                <a:lnTo>
                  <a:pt x="0" y="441"/>
                </a:lnTo>
                <a:lnTo>
                  <a:pt x="174" y="0"/>
                </a:lnTo>
              </a:path>
            </a:pathLst>
          </a:cu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4BB39555-3E83-9549-86B8-5060BC251FD0}"/>
              </a:ext>
            </a:extLst>
          </p:cNvPr>
          <p:cNvCxnSpPr>
            <a:cxnSpLocks/>
          </p:cNvCxnSpPr>
          <p:nvPr/>
        </p:nvCxnSpPr>
        <p:spPr>
          <a:xfrm flipV="1">
            <a:off x="7255730" y="7159752"/>
            <a:ext cx="1049427" cy="598113"/>
          </a:xfrm>
          <a:prstGeom prst="line">
            <a:avLst/>
          </a:prstGeom>
          <a:ln w="38100"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01C2A59C-ED5E-1640-8C0C-2586BAA249F7}"/>
              </a:ext>
            </a:extLst>
          </p:cNvPr>
          <p:cNvCxnSpPr>
            <a:cxnSpLocks/>
          </p:cNvCxnSpPr>
          <p:nvPr/>
        </p:nvCxnSpPr>
        <p:spPr>
          <a:xfrm>
            <a:off x="7255730" y="9320687"/>
            <a:ext cx="1049427" cy="598113"/>
          </a:xfrm>
          <a:prstGeom prst="line">
            <a:avLst/>
          </a:prstGeom>
          <a:ln w="38100"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F53C89F1-6B49-4940-9B1A-F6AE411DBAB0}"/>
              </a:ext>
            </a:extLst>
          </p:cNvPr>
          <p:cNvCxnSpPr>
            <a:cxnSpLocks/>
          </p:cNvCxnSpPr>
          <p:nvPr/>
        </p:nvCxnSpPr>
        <p:spPr>
          <a:xfrm>
            <a:off x="10456195" y="6931152"/>
            <a:ext cx="1070678" cy="423453"/>
          </a:xfrm>
          <a:prstGeom prst="line">
            <a:avLst/>
          </a:prstGeom>
          <a:ln w="38100"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59D2EEFC-8265-444F-8362-54DC033CEEE4}"/>
              </a:ext>
            </a:extLst>
          </p:cNvPr>
          <p:cNvCxnSpPr>
            <a:cxnSpLocks/>
          </p:cNvCxnSpPr>
          <p:nvPr/>
        </p:nvCxnSpPr>
        <p:spPr>
          <a:xfrm>
            <a:off x="10456195" y="10991708"/>
            <a:ext cx="1070678" cy="423453"/>
          </a:xfrm>
          <a:prstGeom prst="line">
            <a:avLst/>
          </a:prstGeom>
          <a:ln w="38100"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CEF3B23A-996D-644E-B6E3-DC2F6B61F6D8}"/>
              </a:ext>
            </a:extLst>
          </p:cNvPr>
          <p:cNvCxnSpPr>
            <a:cxnSpLocks/>
          </p:cNvCxnSpPr>
          <p:nvPr/>
        </p:nvCxnSpPr>
        <p:spPr>
          <a:xfrm flipV="1">
            <a:off x="10456195" y="9840960"/>
            <a:ext cx="1070678" cy="423453"/>
          </a:xfrm>
          <a:prstGeom prst="line">
            <a:avLst/>
          </a:prstGeom>
          <a:ln w="38100"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E95E0377-DF16-BD46-89A7-772C8F13810C}"/>
              </a:ext>
            </a:extLst>
          </p:cNvPr>
          <p:cNvCxnSpPr>
            <a:cxnSpLocks/>
          </p:cNvCxnSpPr>
          <p:nvPr/>
        </p:nvCxnSpPr>
        <p:spPr>
          <a:xfrm flipV="1">
            <a:off x="10456195" y="5780404"/>
            <a:ext cx="1070678" cy="423453"/>
          </a:xfrm>
          <a:prstGeom prst="line">
            <a:avLst/>
          </a:prstGeom>
          <a:ln w="38100"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val 93">
            <a:extLst>
              <a:ext uri="{FF2B5EF4-FFF2-40B4-BE49-F238E27FC236}">
                <a16:creationId xmlns:a16="http://schemas.microsoft.com/office/drawing/2014/main" id="{5AD3E2BB-5404-E342-82ED-C6368DCCDFB1}"/>
              </a:ext>
            </a:extLst>
          </p:cNvPr>
          <p:cNvSpPr/>
          <p:nvPr/>
        </p:nvSpPr>
        <p:spPr>
          <a:xfrm>
            <a:off x="2743554" y="6177591"/>
            <a:ext cx="4722276" cy="4722270"/>
          </a:xfrm>
          <a:prstGeom prst="ellipse">
            <a:avLst/>
          </a:prstGeom>
          <a:solidFill>
            <a:srgbClr val="A0B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48F3A31E-6CD8-E84B-B667-667A06B971D4}"/>
              </a:ext>
            </a:extLst>
          </p:cNvPr>
          <p:cNvSpPr/>
          <p:nvPr/>
        </p:nvSpPr>
        <p:spPr>
          <a:xfrm>
            <a:off x="3518853" y="6952888"/>
            <a:ext cx="3171678" cy="3171675"/>
          </a:xfrm>
          <a:prstGeom prst="ellipse">
            <a:avLst/>
          </a:prstGeom>
          <a:solidFill>
            <a:srgbClr val="A0B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7C7EC3C6-B0FA-F54D-AF63-F0065228C200}"/>
              </a:ext>
            </a:extLst>
          </p:cNvPr>
          <p:cNvSpPr/>
          <p:nvPr/>
        </p:nvSpPr>
        <p:spPr>
          <a:xfrm>
            <a:off x="8105314" y="5247960"/>
            <a:ext cx="2509907" cy="2509905"/>
          </a:xfrm>
          <a:prstGeom prst="ellipse">
            <a:avLst/>
          </a:prstGeom>
          <a:solidFill>
            <a:srgbClr val="DAE5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6BC7771F-63A7-704D-A6DC-06B4F05128D4}"/>
              </a:ext>
            </a:extLst>
          </p:cNvPr>
          <p:cNvSpPr/>
          <p:nvPr/>
        </p:nvSpPr>
        <p:spPr>
          <a:xfrm>
            <a:off x="8105314" y="9319586"/>
            <a:ext cx="2509907" cy="2509905"/>
          </a:xfrm>
          <a:prstGeom prst="ellipse">
            <a:avLst/>
          </a:prstGeom>
          <a:solidFill>
            <a:srgbClr val="F9EB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1D3C078C-B2AD-A348-9E1C-F0FC16906390}"/>
              </a:ext>
            </a:extLst>
          </p:cNvPr>
          <p:cNvSpPr txBox="1"/>
          <p:nvPr/>
        </p:nvSpPr>
        <p:spPr>
          <a:xfrm>
            <a:off x="3621102" y="7661562"/>
            <a:ext cx="30031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  <a:ea typeface="Lato" panose="020F0502020204030203" pitchFamily="34" charset="0"/>
                <a:cs typeface="Poppins Medium" pitchFamily="2" charset="77"/>
              </a:rPr>
              <a:t>Most businesses already.</a:t>
            </a:r>
          </a:p>
        </p:txBody>
      </p:sp>
      <p:sp>
        <p:nvSpPr>
          <p:cNvPr id="108" name="CuadroTexto 395">
            <a:extLst>
              <a:ext uri="{FF2B5EF4-FFF2-40B4-BE49-F238E27FC236}">
                <a16:creationId xmlns:a16="http://schemas.microsoft.com/office/drawing/2014/main" id="{8122FB0F-E28D-D14C-BD58-45EE62326B07}"/>
              </a:ext>
            </a:extLst>
          </p:cNvPr>
          <p:cNvSpPr txBox="1"/>
          <p:nvPr/>
        </p:nvSpPr>
        <p:spPr>
          <a:xfrm flipH="1">
            <a:off x="8032632" y="6210912"/>
            <a:ext cx="2655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  <a:ea typeface="Lato Semibold" panose="020F0502020204030203" pitchFamily="34" charset="0"/>
                <a:cs typeface="Poppins Medium" pitchFamily="2" charset="77"/>
              </a:rPr>
              <a:t>Awareness</a:t>
            </a:r>
          </a:p>
        </p:txBody>
      </p:sp>
      <p:sp>
        <p:nvSpPr>
          <p:cNvPr id="109" name="CuadroTexto 395">
            <a:extLst>
              <a:ext uri="{FF2B5EF4-FFF2-40B4-BE49-F238E27FC236}">
                <a16:creationId xmlns:a16="http://schemas.microsoft.com/office/drawing/2014/main" id="{89970D89-82ED-724D-BAE2-0EBD97B0FA0F}"/>
              </a:ext>
            </a:extLst>
          </p:cNvPr>
          <p:cNvSpPr txBox="1"/>
          <p:nvPr/>
        </p:nvSpPr>
        <p:spPr>
          <a:xfrm flipH="1">
            <a:off x="8032632" y="10339656"/>
            <a:ext cx="2655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  <a:ea typeface="Lato Semibold" panose="020F0502020204030203" pitchFamily="34" charset="0"/>
                <a:cs typeface="Poppins Medium" pitchFamily="2" charset="77"/>
              </a:rPr>
              <a:t>Knowledge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31DA4993-CCF5-4F49-951F-D4AFAD833B8C}"/>
              </a:ext>
            </a:extLst>
          </p:cNvPr>
          <p:cNvSpPr txBox="1"/>
          <p:nvPr/>
        </p:nvSpPr>
        <p:spPr>
          <a:xfrm>
            <a:off x="12469557" y="5007952"/>
            <a:ext cx="91645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Most businesses already know that social media platforms play an important role in online marketing. 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01980861-E5F0-B543-80F4-744F6783A702}"/>
              </a:ext>
            </a:extLst>
          </p:cNvPr>
          <p:cNvSpPr txBox="1"/>
          <p:nvPr/>
        </p:nvSpPr>
        <p:spPr>
          <a:xfrm>
            <a:off x="12469557" y="7043765"/>
            <a:ext cx="91645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Most businesses already know that social media platforms play an important role in online marketing. 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D1F9E9CF-023F-BF43-BF9A-372585DCCE35}"/>
              </a:ext>
            </a:extLst>
          </p:cNvPr>
          <p:cNvSpPr txBox="1"/>
          <p:nvPr/>
        </p:nvSpPr>
        <p:spPr>
          <a:xfrm>
            <a:off x="12469557" y="9056287"/>
            <a:ext cx="91645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Most businesses already know that social media platforms play an important role in online marketing. 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1FC19F23-B4C0-CC46-AC08-B16741F1458C}"/>
              </a:ext>
            </a:extLst>
          </p:cNvPr>
          <p:cNvSpPr txBox="1"/>
          <p:nvPr/>
        </p:nvSpPr>
        <p:spPr>
          <a:xfrm>
            <a:off x="12469557" y="11115391"/>
            <a:ext cx="91645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Most businesses already know that social media platforms play an important role in online marketing. </a:t>
            </a:r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45EB15A8-399D-AF42-B69C-8F5932241072}"/>
              </a:ext>
            </a:extLst>
          </p:cNvPr>
          <p:cNvSpPr/>
          <p:nvPr/>
        </p:nvSpPr>
        <p:spPr>
          <a:xfrm>
            <a:off x="11254704" y="5344370"/>
            <a:ext cx="872070" cy="872068"/>
          </a:xfrm>
          <a:prstGeom prst="ellipse">
            <a:avLst/>
          </a:prstGeom>
          <a:solidFill>
            <a:srgbClr val="F9EB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Century Gothic" panose="020B0502020202020204" pitchFamily="34" charset="0"/>
            </a:endParaRPr>
          </a:p>
        </p:txBody>
      </p:sp>
      <p:sp>
        <p:nvSpPr>
          <p:cNvPr id="118" name="Freeform 117">
            <a:extLst>
              <a:ext uri="{FF2B5EF4-FFF2-40B4-BE49-F238E27FC236}">
                <a16:creationId xmlns:a16="http://schemas.microsoft.com/office/drawing/2014/main" id="{D4AE0BE1-9FD1-F149-9D5F-C3B1C563383D}"/>
              </a:ext>
            </a:extLst>
          </p:cNvPr>
          <p:cNvSpPr/>
          <p:nvPr/>
        </p:nvSpPr>
        <p:spPr>
          <a:xfrm rot="18641522">
            <a:off x="11451708" y="5624644"/>
            <a:ext cx="478060" cy="239692"/>
          </a:xfrm>
          <a:custGeom>
            <a:avLst/>
            <a:gdLst>
              <a:gd name="connsiteX0" fmla="*/ 985393 w 985393"/>
              <a:gd name="connsiteY0" fmla="*/ 368555 h 494061"/>
              <a:gd name="connsiteX1" fmla="*/ 985392 w 985393"/>
              <a:gd name="connsiteY1" fmla="*/ 494061 h 494061"/>
              <a:gd name="connsiteX2" fmla="*/ 11 w 985393"/>
              <a:gd name="connsiteY2" fmla="*/ 494061 h 494061"/>
              <a:gd name="connsiteX3" fmla="*/ 11 w 985393"/>
              <a:gd name="connsiteY3" fmla="*/ 493059 h 494061"/>
              <a:gd name="connsiteX4" fmla="*/ 0 w 985393"/>
              <a:gd name="connsiteY4" fmla="*/ 493059 h 494061"/>
              <a:gd name="connsiteX5" fmla="*/ 0 w 985393"/>
              <a:gd name="connsiteY5" fmla="*/ 0 h 494061"/>
              <a:gd name="connsiteX6" fmla="*/ 125506 w 985393"/>
              <a:gd name="connsiteY6" fmla="*/ 0 h 494061"/>
              <a:gd name="connsiteX7" fmla="*/ 125506 w 985393"/>
              <a:gd name="connsiteY7" fmla="*/ 368555 h 49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5393" h="494061">
                <a:moveTo>
                  <a:pt x="985393" y="368555"/>
                </a:moveTo>
                <a:lnTo>
                  <a:pt x="985392" y="494061"/>
                </a:lnTo>
                <a:lnTo>
                  <a:pt x="11" y="494061"/>
                </a:lnTo>
                <a:lnTo>
                  <a:pt x="11" y="493059"/>
                </a:lnTo>
                <a:lnTo>
                  <a:pt x="0" y="493059"/>
                </a:lnTo>
                <a:lnTo>
                  <a:pt x="0" y="0"/>
                </a:lnTo>
                <a:lnTo>
                  <a:pt x="125506" y="0"/>
                </a:lnTo>
                <a:lnTo>
                  <a:pt x="125506" y="36855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B23B6EB5-5179-2643-B046-7D5463067B9F}"/>
              </a:ext>
            </a:extLst>
          </p:cNvPr>
          <p:cNvSpPr/>
          <p:nvPr/>
        </p:nvSpPr>
        <p:spPr>
          <a:xfrm>
            <a:off x="11254704" y="6954759"/>
            <a:ext cx="872070" cy="872068"/>
          </a:xfrm>
          <a:prstGeom prst="ellipse">
            <a:avLst/>
          </a:prstGeom>
          <a:solidFill>
            <a:srgbClr val="F9EB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Century Gothic" panose="020B0502020202020204" pitchFamily="34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3CFB9398-4585-4445-A6C7-DFFB474D4B76}"/>
              </a:ext>
            </a:extLst>
          </p:cNvPr>
          <p:cNvSpPr/>
          <p:nvPr/>
        </p:nvSpPr>
        <p:spPr>
          <a:xfrm rot="18900000">
            <a:off x="11410321" y="7347132"/>
            <a:ext cx="560835" cy="665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74A618BF-E815-C742-BFD8-8FB9FA4525D5}"/>
              </a:ext>
            </a:extLst>
          </p:cNvPr>
          <p:cNvSpPr/>
          <p:nvPr/>
        </p:nvSpPr>
        <p:spPr>
          <a:xfrm rot="2700000">
            <a:off x="11410321" y="7357536"/>
            <a:ext cx="560836" cy="665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763A64E9-995E-AB40-8D68-990C485416F4}"/>
              </a:ext>
            </a:extLst>
          </p:cNvPr>
          <p:cNvSpPr/>
          <p:nvPr/>
        </p:nvSpPr>
        <p:spPr>
          <a:xfrm>
            <a:off x="11254704" y="9362917"/>
            <a:ext cx="872070" cy="872068"/>
          </a:xfrm>
          <a:prstGeom prst="ellipse">
            <a:avLst/>
          </a:prstGeom>
          <a:solidFill>
            <a:srgbClr val="DAE5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Century Gothic" panose="020B0502020202020204" pitchFamily="34" charset="0"/>
            </a:endParaRPr>
          </a:p>
        </p:txBody>
      </p:sp>
      <p:sp>
        <p:nvSpPr>
          <p:cNvPr id="126" name="Freeform 125">
            <a:extLst>
              <a:ext uri="{FF2B5EF4-FFF2-40B4-BE49-F238E27FC236}">
                <a16:creationId xmlns:a16="http://schemas.microsoft.com/office/drawing/2014/main" id="{8A37863D-F773-ED44-A84A-384D15FA177E}"/>
              </a:ext>
            </a:extLst>
          </p:cNvPr>
          <p:cNvSpPr/>
          <p:nvPr/>
        </p:nvSpPr>
        <p:spPr>
          <a:xfrm rot="18641522">
            <a:off x="11451708" y="9643191"/>
            <a:ext cx="478060" cy="239692"/>
          </a:xfrm>
          <a:custGeom>
            <a:avLst/>
            <a:gdLst>
              <a:gd name="connsiteX0" fmla="*/ 985393 w 985393"/>
              <a:gd name="connsiteY0" fmla="*/ 368555 h 494061"/>
              <a:gd name="connsiteX1" fmla="*/ 985392 w 985393"/>
              <a:gd name="connsiteY1" fmla="*/ 494061 h 494061"/>
              <a:gd name="connsiteX2" fmla="*/ 11 w 985393"/>
              <a:gd name="connsiteY2" fmla="*/ 494061 h 494061"/>
              <a:gd name="connsiteX3" fmla="*/ 11 w 985393"/>
              <a:gd name="connsiteY3" fmla="*/ 493059 h 494061"/>
              <a:gd name="connsiteX4" fmla="*/ 0 w 985393"/>
              <a:gd name="connsiteY4" fmla="*/ 493059 h 494061"/>
              <a:gd name="connsiteX5" fmla="*/ 0 w 985393"/>
              <a:gd name="connsiteY5" fmla="*/ 0 h 494061"/>
              <a:gd name="connsiteX6" fmla="*/ 125506 w 985393"/>
              <a:gd name="connsiteY6" fmla="*/ 0 h 494061"/>
              <a:gd name="connsiteX7" fmla="*/ 125506 w 985393"/>
              <a:gd name="connsiteY7" fmla="*/ 368555 h 49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5393" h="494061">
                <a:moveTo>
                  <a:pt x="985393" y="368555"/>
                </a:moveTo>
                <a:lnTo>
                  <a:pt x="985392" y="494061"/>
                </a:lnTo>
                <a:lnTo>
                  <a:pt x="11" y="494061"/>
                </a:lnTo>
                <a:lnTo>
                  <a:pt x="11" y="493059"/>
                </a:lnTo>
                <a:lnTo>
                  <a:pt x="0" y="493059"/>
                </a:lnTo>
                <a:lnTo>
                  <a:pt x="0" y="0"/>
                </a:lnTo>
                <a:lnTo>
                  <a:pt x="125506" y="0"/>
                </a:lnTo>
                <a:lnTo>
                  <a:pt x="125506" y="36855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23995053-F0FF-6A42-837F-8B7956868AF6}"/>
              </a:ext>
            </a:extLst>
          </p:cNvPr>
          <p:cNvSpPr/>
          <p:nvPr/>
        </p:nvSpPr>
        <p:spPr>
          <a:xfrm>
            <a:off x="11254704" y="10973306"/>
            <a:ext cx="872070" cy="872068"/>
          </a:xfrm>
          <a:prstGeom prst="ellipse">
            <a:avLst/>
          </a:prstGeom>
          <a:solidFill>
            <a:srgbClr val="DAE5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Century Gothic" panose="020B0502020202020204" pitchFamily="34" charset="0"/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2455F82A-6449-BB4A-A00F-CE0A9C515D0C}"/>
              </a:ext>
            </a:extLst>
          </p:cNvPr>
          <p:cNvSpPr/>
          <p:nvPr/>
        </p:nvSpPr>
        <p:spPr>
          <a:xfrm rot="18900000">
            <a:off x="11410321" y="11365679"/>
            <a:ext cx="560835" cy="665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CB65DC69-1154-7246-82D6-3A2406375202}"/>
              </a:ext>
            </a:extLst>
          </p:cNvPr>
          <p:cNvSpPr/>
          <p:nvPr/>
        </p:nvSpPr>
        <p:spPr>
          <a:xfrm rot="2700000">
            <a:off x="11410321" y="11376083"/>
            <a:ext cx="560836" cy="665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642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91">
      <a:dk1>
        <a:srgbClr val="7D7B7F"/>
      </a:dk1>
      <a:lt1>
        <a:srgbClr val="FFFFFF"/>
      </a:lt1>
      <a:dk2>
        <a:srgbClr val="00205D"/>
      </a:dk2>
      <a:lt2>
        <a:srgbClr val="FFFFFF"/>
      </a:lt2>
      <a:accent1>
        <a:srgbClr val="B9D100"/>
      </a:accent1>
      <a:accent2>
        <a:srgbClr val="00ADE9"/>
      </a:accent2>
      <a:accent3>
        <a:srgbClr val="16C4B6"/>
      </a:accent3>
      <a:accent4>
        <a:srgbClr val="00D287"/>
      </a:accent4>
      <a:accent5>
        <a:srgbClr val="B9D100"/>
      </a:accent5>
      <a:accent6>
        <a:srgbClr val="00ADE9"/>
      </a:accent6>
      <a:hlink>
        <a:srgbClr val="16C4B6"/>
      </a:hlink>
      <a:folHlink>
        <a:srgbClr val="00D287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129332</TotalTime>
  <Words>95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Montserrat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Nest9</dc:creator>
  <cp:keywords/>
  <dc:description/>
  <cp:lastModifiedBy>samreen</cp:lastModifiedBy>
  <cp:revision>20780</cp:revision>
  <cp:lastPrinted>2022-08-16T17:55:55Z</cp:lastPrinted>
  <dcterms:created xsi:type="dcterms:W3CDTF">2014-11-12T21:47:38Z</dcterms:created>
  <dcterms:modified xsi:type="dcterms:W3CDTF">2022-08-16T17:58:33Z</dcterms:modified>
  <cp:category/>
</cp:coreProperties>
</file>