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0" r:id="rId1"/>
  </p:sldMasterIdLst>
  <p:notesMasterIdLst>
    <p:notesMasterId r:id="rId3"/>
  </p:notesMasterIdLst>
  <p:sldIdLst>
    <p:sldId id="4430" r:id="rId2"/>
  </p:sldIdLst>
  <p:sldSz cx="24377650" cy="13716000"/>
  <p:notesSz cx="6858000" cy="9144000"/>
  <p:defaultTextStyle>
    <a:defPPr>
      <a:defRPr lang="en-US"/>
    </a:defPPr>
    <a:lvl1pPr marL="0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1pPr>
    <a:lvl2pPr marL="914217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2pPr>
    <a:lvl3pPr marL="1828434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3pPr>
    <a:lvl4pPr marL="2742651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4pPr>
    <a:lvl5pPr marL="3656868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5pPr>
    <a:lvl6pPr marL="4571086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6pPr>
    <a:lvl7pPr marL="5485303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7pPr>
    <a:lvl8pPr marL="6399520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8pPr>
    <a:lvl9pPr marL="7313737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52" pos="7678" userDrawn="1">
          <p15:clr>
            <a:srgbClr val="A4A3A4"/>
          </p15:clr>
        </p15:guide>
        <p15:guide id="53" orient="horz" pos="43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clrMru>
    <a:srgbClr val="DAE5D0"/>
    <a:srgbClr val="F9EBC8"/>
    <a:srgbClr val="A0BCC2"/>
    <a:srgbClr val="FFCD99"/>
    <a:srgbClr val="947154"/>
    <a:srgbClr val="FABB85"/>
    <a:srgbClr val="F5F8F9"/>
    <a:srgbClr val="FFD39E"/>
    <a:srgbClr val="FFD579"/>
    <a:srgbClr val="E5EA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843" autoAdjust="0"/>
    <p:restoredTop sz="95992" autoAdjust="0"/>
  </p:normalViewPr>
  <p:slideViewPr>
    <p:cSldViewPr snapToGrid="0" snapToObjects="1">
      <p:cViewPr varScale="1">
        <p:scale>
          <a:sx n="30" d="100"/>
          <a:sy n="30" d="100"/>
        </p:scale>
        <p:origin x="152" y="16"/>
      </p:cViewPr>
      <p:guideLst>
        <p:guide pos="7678"/>
        <p:guide orient="horz" pos="43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20" d="100"/>
        <a:sy n="20" d="100"/>
      </p:scale>
      <p:origin x="0" y="0"/>
    </p:cViewPr>
  </p:notesTextViewPr>
  <p:sorterViewPr>
    <p:cViewPr>
      <p:scale>
        <a:sx n="1" d="1"/>
        <a:sy n="1" d="1"/>
      </p:scale>
      <p:origin x="0" y="0"/>
    </p:cViewPr>
  </p:sorterViewPr>
  <p:notesViewPr>
    <p:cSldViewPr snapToGrid="0" snapToObjects="1"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b="0" i="0">
                <a:latin typeface="Montserrat Light" charset="0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b="0" i="0">
                <a:latin typeface="Montserrat Light" charset="0"/>
              </a:defRPr>
            </a:lvl1pPr>
          </a:lstStyle>
          <a:p>
            <a:fld id="{EFC10EE1-B198-C942-8235-326C972CBB30}" type="datetimeFigureOut">
              <a:rPr lang="en-US" smtClean="0"/>
              <a:pPr/>
              <a:t>8/16/2022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b="0" i="0">
                <a:latin typeface="Montserrat Light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0" i="0">
                <a:latin typeface="Montserrat Light" charset="0"/>
              </a:defRPr>
            </a:lvl1pPr>
          </a:lstStyle>
          <a:p>
            <a:fld id="{006BE02D-20C0-F840-AFAC-BEA99C74FDC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32891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217" rtl="0" eaLnBrk="1" latinLnBrk="0" hangingPunct="1">
      <a:defRPr sz="2400" b="0" i="0" kern="1200">
        <a:solidFill>
          <a:schemeClr val="tx1"/>
        </a:solidFill>
        <a:latin typeface="Montserrat Light" charset="0"/>
        <a:ea typeface="+mn-ea"/>
        <a:cs typeface="+mn-cs"/>
      </a:defRPr>
    </a:lvl1pPr>
    <a:lvl2pPr marL="914217" algn="l" defTabSz="914217" rtl="0" eaLnBrk="1" latinLnBrk="0" hangingPunct="1">
      <a:defRPr sz="2400" b="0" i="0" kern="1200">
        <a:solidFill>
          <a:schemeClr val="tx1"/>
        </a:solidFill>
        <a:latin typeface="Montserrat Light" charset="0"/>
        <a:ea typeface="+mn-ea"/>
        <a:cs typeface="+mn-cs"/>
      </a:defRPr>
    </a:lvl2pPr>
    <a:lvl3pPr marL="1828434" algn="l" defTabSz="914217" rtl="0" eaLnBrk="1" latinLnBrk="0" hangingPunct="1">
      <a:defRPr sz="2400" b="0" i="0" kern="1200">
        <a:solidFill>
          <a:schemeClr val="tx1"/>
        </a:solidFill>
        <a:latin typeface="Montserrat Light" charset="0"/>
        <a:ea typeface="+mn-ea"/>
        <a:cs typeface="+mn-cs"/>
      </a:defRPr>
    </a:lvl3pPr>
    <a:lvl4pPr marL="2742651" algn="l" defTabSz="914217" rtl="0" eaLnBrk="1" latinLnBrk="0" hangingPunct="1">
      <a:defRPr sz="2400" b="0" i="0" kern="1200">
        <a:solidFill>
          <a:schemeClr val="tx1"/>
        </a:solidFill>
        <a:latin typeface="Montserrat Light" charset="0"/>
        <a:ea typeface="+mn-ea"/>
        <a:cs typeface="+mn-cs"/>
      </a:defRPr>
    </a:lvl4pPr>
    <a:lvl5pPr marL="3656868" algn="l" defTabSz="914217" rtl="0" eaLnBrk="1" latinLnBrk="0" hangingPunct="1">
      <a:defRPr sz="2400" b="0" i="0" kern="1200">
        <a:solidFill>
          <a:schemeClr val="tx1"/>
        </a:solidFill>
        <a:latin typeface="Montserrat Light" charset="0"/>
        <a:ea typeface="+mn-ea"/>
        <a:cs typeface="+mn-cs"/>
      </a:defRPr>
    </a:lvl5pPr>
    <a:lvl6pPr marL="4571086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5485303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6399520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7313737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22611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75964" y="730251"/>
            <a:ext cx="21025723" cy="26511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75964" y="3651250"/>
            <a:ext cx="21025723" cy="87026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675964" y="12712701"/>
            <a:ext cx="5484971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39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8/16/2022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75097" y="12712701"/>
            <a:ext cx="8227457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39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7216715" y="12712701"/>
            <a:ext cx="5484971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39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1059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7" r:id="rId1"/>
  </p:sldLayoutIdLst>
  <p:hf hdr="0" ftr="0" dt="0"/>
  <p:txStyles>
    <p:titleStyle>
      <a:lvl1pPr algn="l" defTabSz="1828343" rtl="0" eaLnBrk="1" latinLnBrk="0" hangingPunct="1">
        <a:lnSpc>
          <a:spcPct val="90000"/>
        </a:lnSpc>
        <a:spcBef>
          <a:spcPct val="0"/>
        </a:spcBef>
        <a:buNone/>
        <a:defRPr sz="879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1828343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None/>
        <a:defRPr sz="5599" kern="1200">
          <a:solidFill>
            <a:schemeClr val="tx1"/>
          </a:solidFill>
          <a:latin typeface="+mn-lt"/>
          <a:ea typeface="+mn-ea"/>
          <a:cs typeface="+mn-cs"/>
        </a:defRPr>
      </a:lvl1pPr>
      <a:lvl2pPr marL="914171" indent="0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4799" kern="1200">
          <a:solidFill>
            <a:schemeClr val="tx1"/>
          </a:solidFill>
          <a:latin typeface="+mn-lt"/>
          <a:ea typeface="+mn-ea"/>
          <a:cs typeface="+mn-cs"/>
        </a:defRPr>
      </a:lvl2pPr>
      <a:lvl3pPr marL="1828343" indent="0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3999" kern="1200">
          <a:solidFill>
            <a:schemeClr val="tx1"/>
          </a:solidFill>
          <a:latin typeface="+mn-lt"/>
          <a:ea typeface="+mn-ea"/>
          <a:cs typeface="+mn-cs"/>
        </a:defRPr>
      </a:lvl3pPr>
      <a:lvl4pPr marL="2742514" indent="0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3599" kern="1200">
          <a:solidFill>
            <a:schemeClr val="tx1"/>
          </a:solidFill>
          <a:latin typeface="+mn-lt"/>
          <a:ea typeface="+mn-ea"/>
          <a:cs typeface="+mn-cs"/>
        </a:defRPr>
      </a:lvl4pPr>
      <a:lvl5pPr marL="3656685" indent="0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3599" kern="1200">
          <a:solidFill>
            <a:schemeClr val="tx1"/>
          </a:solidFill>
          <a:latin typeface="+mn-lt"/>
          <a:ea typeface="+mn-ea"/>
          <a:cs typeface="+mn-cs"/>
        </a:defRPr>
      </a:lvl5pPr>
      <a:lvl6pPr marL="5027943" indent="-457086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599" kern="1200">
          <a:solidFill>
            <a:schemeClr val="tx1"/>
          </a:solidFill>
          <a:latin typeface="+mn-lt"/>
          <a:ea typeface="+mn-ea"/>
          <a:cs typeface="+mn-cs"/>
        </a:defRPr>
      </a:lvl6pPr>
      <a:lvl7pPr marL="5942114" indent="-457086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599" kern="1200">
          <a:solidFill>
            <a:schemeClr val="tx1"/>
          </a:solidFill>
          <a:latin typeface="+mn-lt"/>
          <a:ea typeface="+mn-ea"/>
          <a:cs typeface="+mn-cs"/>
        </a:defRPr>
      </a:lvl7pPr>
      <a:lvl8pPr marL="6856286" indent="-457086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599" kern="1200">
          <a:solidFill>
            <a:schemeClr val="tx1"/>
          </a:solidFill>
          <a:latin typeface="+mn-lt"/>
          <a:ea typeface="+mn-ea"/>
          <a:cs typeface="+mn-cs"/>
        </a:defRPr>
      </a:lvl8pPr>
      <a:lvl9pPr marL="7770457" indent="-457086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59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1pPr>
      <a:lvl2pPr marL="914171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2pPr>
      <a:lvl3pPr marL="1828343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3pPr>
      <a:lvl4pPr marL="2742514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4pPr>
      <a:lvl5pPr marL="3656686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5pPr>
      <a:lvl6pPr marL="4570857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6pPr>
      <a:lvl7pPr marL="5485028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7pPr>
      <a:lvl8pPr marL="6399200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8pPr>
      <a:lvl9pPr marL="7313371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CuadroTexto 350">
            <a:extLst>
              <a:ext uri="{FF2B5EF4-FFF2-40B4-BE49-F238E27FC236}">
                <a16:creationId xmlns:a16="http://schemas.microsoft.com/office/drawing/2014/main" id="{EB85846B-B4DD-D346-BE0C-37F878C3F360}"/>
              </a:ext>
            </a:extLst>
          </p:cNvPr>
          <p:cNvSpPr txBox="1"/>
          <p:nvPr/>
        </p:nvSpPr>
        <p:spPr>
          <a:xfrm>
            <a:off x="8791992" y="1022190"/>
            <a:ext cx="679384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8000" b="1" dirty="0">
                <a:solidFill>
                  <a:schemeClr val="tx2"/>
                </a:solidFill>
                <a:latin typeface="Century Gothic" panose="020B0502020202020204" pitchFamily="34" charset="0"/>
                <a:ea typeface="Lato Heavy" charset="0"/>
                <a:cs typeface="Poppins" pitchFamily="2" charset="77"/>
              </a:rPr>
              <a:t>Decision Tree</a:t>
            </a:r>
          </a:p>
        </p:txBody>
      </p:sp>
      <p:sp>
        <p:nvSpPr>
          <p:cNvPr id="45" name="CuadroTexto 351">
            <a:extLst>
              <a:ext uri="{FF2B5EF4-FFF2-40B4-BE49-F238E27FC236}">
                <a16:creationId xmlns:a16="http://schemas.microsoft.com/office/drawing/2014/main" id="{14CCF53B-4E8A-804A-9EAC-C1FF6A3EC7E9}"/>
              </a:ext>
            </a:extLst>
          </p:cNvPr>
          <p:cNvSpPr txBox="1"/>
          <p:nvPr/>
        </p:nvSpPr>
        <p:spPr>
          <a:xfrm>
            <a:off x="2668308" y="2383311"/>
            <a:ext cx="190410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Century Gothic" panose="020B0502020202020204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Marketing is the study and management of exchange relationships. Marketing is the business process of creating relationships with and satisfying customers.</a:t>
            </a:r>
          </a:p>
        </p:txBody>
      </p:sp>
      <p:sp>
        <p:nvSpPr>
          <p:cNvPr id="25" name="Freeform 4">
            <a:extLst>
              <a:ext uri="{FF2B5EF4-FFF2-40B4-BE49-F238E27FC236}">
                <a16:creationId xmlns:a16="http://schemas.microsoft.com/office/drawing/2014/main" id="{CBA02708-E3F0-7442-AC74-F3BA16FA6A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931720" y="22510719"/>
            <a:ext cx="725735" cy="895972"/>
          </a:xfrm>
          <a:custGeom>
            <a:avLst/>
            <a:gdLst>
              <a:gd name="T0" fmla="*/ 174 w 358"/>
              <a:gd name="T1" fmla="*/ 0 h 442"/>
              <a:gd name="T2" fmla="*/ 357 w 358"/>
              <a:gd name="T3" fmla="*/ 441 h 442"/>
              <a:gd name="T4" fmla="*/ 174 w 358"/>
              <a:gd name="T5" fmla="*/ 341 h 442"/>
              <a:gd name="T6" fmla="*/ 0 w 358"/>
              <a:gd name="T7" fmla="*/ 441 h 442"/>
              <a:gd name="T8" fmla="*/ 174 w 358"/>
              <a:gd name="T9" fmla="*/ 0 h 4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58" h="442">
                <a:moveTo>
                  <a:pt x="174" y="0"/>
                </a:moveTo>
                <a:lnTo>
                  <a:pt x="357" y="441"/>
                </a:lnTo>
                <a:lnTo>
                  <a:pt x="174" y="341"/>
                </a:lnTo>
                <a:lnTo>
                  <a:pt x="0" y="441"/>
                </a:lnTo>
                <a:lnTo>
                  <a:pt x="174" y="0"/>
                </a:lnTo>
              </a:path>
            </a:pathLst>
          </a:custGeom>
          <a:solidFill>
            <a:schemeClr val="tx1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en-US">
              <a:latin typeface="Century Gothic" panose="020B0502020202020204" pitchFamily="34" charset="0"/>
            </a:endParaRPr>
          </a:p>
        </p:txBody>
      </p:sp>
      <p:cxnSp>
        <p:nvCxnSpPr>
          <p:cNvPr id="74" name="Straight Connector 73">
            <a:extLst>
              <a:ext uri="{FF2B5EF4-FFF2-40B4-BE49-F238E27FC236}">
                <a16:creationId xmlns:a16="http://schemas.microsoft.com/office/drawing/2014/main" id="{4BB39555-3E83-9549-86B8-5060BC251FD0}"/>
              </a:ext>
            </a:extLst>
          </p:cNvPr>
          <p:cNvCxnSpPr>
            <a:cxnSpLocks/>
          </p:cNvCxnSpPr>
          <p:nvPr/>
        </p:nvCxnSpPr>
        <p:spPr>
          <a:xfrm flipV="1">
            <a:off x="7255730" y="7159752"/>
            <a:ext cx="1049427" cy="598113"/>
          </a:xfrm>
          <a:prstGeom prst="line">
            <a:avLst/>
          </a:prstGeom>
          <a:ln w="38100">
            <a:solidFill>
              <a:schemeClr val="tx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01C2A59C-ED5E-1640-8C0C-2586BAA249F7}"/>
              </a:ext>
            </a:extLst>
          </p:cNvPr>
          <p:cNvCxnSpPr>
            <a:cxnSpLocks/>
          </p:cNvCxnSpPr>
          <p:nvPr/>
        </p:nvCxnSpPr>
        <p:spPr>
          <a:xfrm>
            <a:off x="7255730" y="9320687"/>
            <a:ext cx="1049427" cy="598113"/>
          </a:xfrm>
          <a:prstGeom prst="line">
            <a:avLst/>
          </a:prstGeom>
          <a:ln w="38100">
            <a:solidFill>
              <a:schemeClr val="tx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>
            <a:extLst>
              <a:ext uri="{FF2B5EF4-FFF2-40B4-BE49-F238E27FC236}">
                <a16:creationId xmlns:a16="http://schemas.microsoft.com/office/drawing/2014/main" id="{F53C89F1-6B49-4940-9B1A-F6AE411DBAB0}"/>
              </a:ext>
            </a:extLst>
          </p:cNvPr>
          <p:cNvCxnSpPr>
            <a:cxnSpLocks/>
          </p:cNvCxnSpPr>
          <p:nvPr/>
        </p:nvCxnSpPr>
        <p:spPr>
          <a:xfrm>
            <a:off x="10456195" y="6931152"/>
            <a:ext cx="1070678" cy="423453"/>
          </a:xfrm>
          <a:prstGeom prst="line">
            <a:avLst/>
          </a:prstGeom>
          <a:ln w="38100">
            <a:solidFill>
              <a:schemeClr val="tx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Connector 89">
            <a:extLst>
              <a:ext uri="{FF2B5EF4-FFF2-40B4-BE49-F238E27FC236}">
                <a16:creationId xmlns:a16="http://schemas.microsoft.com/office/drawing/2014/main" id="{59D2EEFC-8265-444F-8362-54DC033CEEE4}"/>
              </a:ext>
            </a:extLst>
          </p:cNvPr>
          <p:cNvCxnSpPr>
            <a:cxnSpLocks/>
          </p:cNvCxnSpPr>
          <p:nvPr/>
        </p:nvCxnSpPr>
        <p:spPr>
          <a:xfrm>
            <a:off x="10456195" y="10991708"/>
            <a:ext cx="1070678" cy="423453"/>
          </a:xfrm>
          <a:prstGeom prst="line">
            <a:avLst/>
          </a:prstGeom>
          <a:ln w="38100">
            <a:solidFill>
              <a:schemeClr val="tx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CEF3B23A-996D-644E-B6E3-DC2F6B61F6D8}"/>
              </a:ext>
            </a:extLst>
          </p:cNvPr>
          <p:cNvCxnSpPr>
            <a:cxnSpLocks/>
          </p:cNvCxnSpPr>
          <p:nvPr/>
        </p:nvCxnSpPr>
        <p:spPr>
          <a:xfrm flipV="1">
            <a:off x="10456195" y="9840960"/>
            <a:ext cx="1070678" cy="423453"/>
          </a:xfrm>
          <a:prstGeom prst="line">
            <a:avLst/>
          </a:prstGeom>
          <a:ln w="38100">
            <a:solidFill>
              <a:schemeClr val="tx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Connector 91">
            <a:extLst>
              <a:ext uri="{FF2B5EF4-FFF2-40B4-BE49-F238E27FC236}">
                <a16:creationId xmlns:a16="http://schemas.microsoft.com/office/drawing/2014/main" id="{E95E0377-DF16-BD46-89A7-772C8F13810C}"/>
              </a:ext>
            </a:extLst>
          </p:cNvPr>
          <p:cNvCxnSpPr>
            <a:cxnSpLocks/>
          </p:cNvCxnSpPr>
          <p:nvPr/>
        </p:nvCxnSpPr>
        <p:spPr>
          <a:xfrm flipV="1">
            <a:off x="10456195" y="5780404"/>
            <a:ext cx="1070678" cy="423453"/>
          </a:xfrm>
          <a:prstGeom prst="line">
            <a:avLst/>
          </a:prstGeom>
          <a:ln w="38100">
            <a:solidFill>
              <a:schemeClr val="tx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Oval 93">
            <a:extLst>
              <a:ext uri="{FF2B5EF4-FFF2-40B4-BE49-F238E27FC236}">
                <a16:creationId xmlns:a16="http://schemas.microsoft.com/office/drawing/2014/main" id="{5AD3E2BB-5404-E342-82ED-C6368DCCDFB1}"/>
              </a:ext>
            </a:extLst>
          </p:cNvPr>
          <p:cNvSpPr/>
          <p:nvPr/>
        </p:nvSpPr>
        <p:spPr>
          <a:xfrm>
            <a:off x="2743554" y="6177591"/>
            <a:ext cx="4722276" cy="4722270"/>
          </a:xfrm>
          <a:prstGeom prst="ellipse">
            <a:avLst/>
          </a:prstGeom>
          <a:solidFill>
            <a:srgbClr val="A0BC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entury Gothic" panose="020B0502020202020204" pitchFamily="34" charset="0"/>
            </a:endParaRPr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48F3A31E-6CD8-E84B-B667-667A06B971D4}"/>
              </a:ext>
            </a:extLst>
          </p:cNvPr>
          <p:cNvSpPr/>
          <p:nvPr/>
        </p:nvSpPr>
        <p:spPr>
          <a:xfrm>
            <a:off x="3518853" y="6952888"/>
            <a:ext cx="3171678" cy="3171675"/>
          </a:xfrm>
          <a:prstGeom prst="ellipse">
            <a:avLst/>
          </a:prstGeom>
          <a:solidFill>
            <a:srgbClr val="A0BC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entury Gothic" panose="020B0502020202020204" pitchFamily="34" charset="0"/>
            </a:endParaRPr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7C7EC3C6-B0FA-F54D-AF63-F0065228C200}"/>
              </a:ext>
            </a:extLst>
          </p:cNvPr>
          <p:cNvSpPr/>
          <p:nvPr/>
        </p:nvSpPr>
        <p:spPr>
          <a:xfrm>
            <a:off x="8105314" y="5247960"/>
            <a:ext cx="2509907" cy="2509905"/>
          </a:xfrm>
          <a:prstGeom prst="ellipse">
            <a:avLst/>
          </a:prstGeom>
          <a:solidFill>
            <a:srgbClr val="DAE5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entury Gothic" panose="020B0502020202020204" pitchFamily="34" charset="0"/>
            </a:endParaRPr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6BC7771F-63A7-704D-A6DC-06B4F05128D4}"/>
              </a:ext>
            </a:extLst>
          </p:cNvPr>
          <p:cNvSpPr/>
          <p:nvPr/>
        </p:nvSpPr>
        <p:spPr>
          <a:xfrm>
            <a:off x="8105314" y="9319586"/>
            <a:ext cx="2509907" cy="2509905"/>
          </a:xfrm>
          <a:prstGeom prst="ellipse">
            <a:avLst/>
          </a:prstGeom>
          <a:solidFill>
            <a:srgbClr val="F9EB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entury Gothic" panose="020B0502020202020204" pitchFamily="34" charset="0"/>
            </a:endParaRPr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1D3C078C-B2AD-A348-9E1C-F0FC16906390}"/>
              </a:ext>
            </a:extLst>
          </p:cNvPr>
          <p:cNvSpPr txBox="1"/>
          <p:nvPr/>
        </p:nvSpPr>
        <p:spPr>
          <a:xfrm>
            <a:off x="3621102" y="7661562"/>
            <a:ext cx="300317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Century Gothic" panose="020B0502020202020204" pitchFamily="34" charset="0"/>
                <a:ea typeface="Lato" panose="020F0502020204030203" pitchFamily="34" charset="0"/>
                <a:cs typeface="Poppins Medium" pitchFamily="2" charset="77"/>
              </a:rPr>
              <a:t>Most businesses already.</a:t>
            </a:r>
          </a:p>
        </p:txBody>
      </p:sp>
      <p:sp>
        <p:nvSpPr>
          <p:cNvPr id="108" name="CuadroTexto 395">
            <a:extLst>
              <a:ext uri="{FF2B5EF4-FFF2-40B4-BE49-F238E27FC236}">
                <a16:creationId xmlns:a16="http://schemas.microsoft.com/office/drawing/2014/main" id="{8122FB0F-E28D-D14C-BD58-45EE62326B07}"/>
              </a:ext>
            </a:extLst>
          </p:cNvPr>
          <p:cNvSpPr txBox="1"/>
          <p:nvPr/>
        </p:nvSpPr>
        <p:spPr>
          <a:xfrm flipH="1">
            <a:off x="8032632" y="6210912"/>
            <a:ext cx="26552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tx1">
                    <a:lumMod val="50000"/>
                  </a:schemeClr>
                </a:solidFill>
                <a:latin typeface="Century Gothic" panose="020B0502020202020204" pitchFamily="34" charset="0"/>
                <a:ea typeface="Lato Semibold" panose="020F0502020204030203" pitchFamily="34" charset="0"/>
                <a:cs typeface="Poppins Medium" pitchFamily="2" charset="77"/>
              </a:rPr>
              <a:t>Awareness</a:t>
            </a:r>
          </a:p>
        </p:txBody>
      </p:sp>
      <p:sp>
        <p:nvSpPr>
          <p:cNvPr id="109" name="CuadroTexto 395">
            <a:extLst>
              <a:ext uri="{FF2B5EF4-FFF2-40B4-BE49-F238E27FC236}">
                <a16:creationId xmlns:a16="http://schemas.microsoft.com/office/drawing/2014/main" id="{89970D89-82ED-724D-BAE2-0EBD97B0FA0F}"/>
              </a:ext>
            </a:extLst>
          </p:cNvPr>
          <p:cNvSpPr txBox="1"/>
          <p:nvPr/>
        </p:nvSpPr>
        <p:spPr>
          <a:xfrm flipH="1">
            <a:off x="8032632" y="10339656"/>
            <a:ext cx="26552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tx1">
                    <a:lumMod val="50000"/>
                  </a:schemeClr>
                </a:solidFill>
                <a:latin typeface="Century Gothic" panose="020B0502020202020204" pitchFamily="34" charset="0"/>
                <a:ea typeface="Lato Semibold" panose="020F0502020204030203" pitchFamily="34" charset="0"/>
                <a:cs typeface="Poppins Medium" pitchFamily="2" charset="77"/>
              </a:rPr>
              <a:t>Knowledge</a:t>
            </a: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31DA4993-CCF5-4F49-951F-D4AFAD833B8C}"/>
              </a:ext>
            </a:extLst>
          </p:cNvPr>
          <p:cNvSpPr txBox="1"/>
          <p:nvPr/>
        </p:nvSpPr>
        <p:spPr>
          <a:xfrm>
            <a:off x="12469557" y="5007952"/>
            <a:ext cx="916453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entury Gothic" panose="020B0502020202020204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Most businesses already know that social media platforms play an important role in online marketing. </a:t>
            </a: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01980861-E5F0-B543-80F4-744F6783A702}"/>
              </a:ext>
            </a:extLst>
          </p:cNvPr>
          <p:cNvSpPr txBox="1"/>
          <p:nvPr/>
        </p:nvSpPr>
        <p:spPr>
          <a:xfrm>
            <a:off x="12469557" y="7043765"/>
            <a:ext cx="916453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entury Gothic" panose="020B0502020202020204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Most businesses already know that social media platforms play an important role in online marketing. </a:t>
            </a: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D1F9E9CF-023F-BF43-BF9A-372585DCCE35}"/>
              </a:ext>
            </a:extLst>
          </p:cNvPr>
          <p:cNvSpPr txBox="1"/>
          <p:nvPr/>
        </p:nvSpPr>
        <p:spPr>
          <a:xfrm>
            <a:off x="12469557" y="9056287"/>
            <a:ext cx="916453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entury Gothic" panose="020B0502020202020204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Most businesses already know that social media platforms play an important role in online marketing. </a:t>
            </a:r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1FC19F23-B4C0-CC46-AC08-B16741F1458C}"/>
              </a:ext>
            </a:extLst>
          </p:cNvPr>
          <p:cNvSpPr txBox="1"/>
          <p:nvPr/>
        </p:nvSpPr>
        <p:spPr>
          <a:xfrm>
            <a:off x="12469557" y="11115391"/>
            <a:ext cx="916453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entury Gothic" panose="020B0502020202020204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Most businesses already know that social media platforms play an important role in online marketing. </a:t>
            </a:r>
          </a:p>
        </p:txBody>
      </p:sp>
      <p:sp>
        <p:nvSpPr>
          <p:cNvPr id="117" name="Oval 116">
            <a:extLst>
              <a:ext uri="{FF2B5EF4-FFF2-40B4-BE49-F238E27FC236}">
                <a16:creationId xmlns:a16="http://schemas.microsoft.com/office/drawing/2014/main" id="{45EB15A8-399D-AF42-B69C-8F5932241072}"/>
              </a:ext>
            </a:extLst>
          </p:cNvPr>
          <p:cNvSpPr/>
          <p:nvPr/>
        </p:nvSpPr>
        <p:spPr>
          <a:xfrm>
            <a:off x="11254704" y="5344370"/>
            <a:ext cx="872070" cy="872068"/>
          </a:xfrm>
          <a:prstGeom prst="ellipse">
            <a:avLst/>
          </a:prstGeom>
          <a:solidFill>
            <a:srgbClr val="F9EB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latin typeface="Century Gothic" panose="020B0502020202020204" pitchFamily="34" charset="0"/>
            </a:endParaRPr>
          </a:p>
        </p:txBody>
      </p:sp>
      <p:sp>
        <p:nvSpPr>
          <p:cNvPr id="118" name="Freeform 117">
            <a:extLst>
              <a:ext uri="{FF2B5EF4-FFF2-40B4-BE49-F238E27FC236}">
                <a16:creationId xmlns:a16="http://schemas.microsoft.com/office/drawing/2014/main" id="{D4AE0BE1-9FD1-F149-9D5F-C3B1C563383D}"/>
              </a:ext>
            </a:extLst>
          </p:cNvPr>
          <p:cNvSpPr/>
          <p:nvPr/>
        </p:nvSpPr>
        <p:spPr>
          <a:xfrm rot="18641522">
            <a:off x="11451708" y="5624644"/>
            <a:ext cx="478060" cy="239692"/>
          </a:xfrm>
          <a:custGeom>
            <a:avLst/>
            <a:gdLst>
              <a:gd name="connsiteX0" fmla="*/ 985393 w 985393"/>
              <a:gd name="connsiteY0" fmla="*/ 368555 h 494061"/>
              <a:gd name="connsiteX1" fmla="*/ 985392 w 985393"/>
              <a:gd name="connsiteY1" fmla="*/ 494061 h 494061"/>
              <a:gd name="connsiteX2" fmla="*/ 11 w 985393"/>
              <a:gd name="connsiteY2" fmla="*/ 494061 h 494061"/>
              <a:gd name="connsiteX3" fmla="*/ 11 w 985393"/>
              <a:gd name="connsiteY3" fmla="*/ 493059 h 494061"/>
              <a:gd name="connsiteX4" fmla="*/ 0 w 985393"/>
              <a:gd name="connsiteY4" fmla="*/ 493059 h 494061"/>
              <a:gd name="connsiteX5" fmla="*/ 0 w 985393"/>
              <a:gd name="connsiteY5" fmla="*/ 0 h 494061"/>
              <a:gd name="connsiteX6" fmla="*/ 125506 w 985393"/>
              <a:gd name="connsiteY6" fmla="*/ 0 h 494061"/>
              <a:gd name="connsiteX7" fmla="*/ 125506 w 985393"/>
              <a:gd name="connsiteY7" fmla="*/ 368555 h 494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85393" h="494061">
                <a:moveTo>
                  <a:pt x="985393" y="368555"/>
                </a:moveTo>
                <a:lnTo>
                  <a:pt x="985392" y="494061"/>
                </a:lnTo>
                <a:lnTo>
                  <a:pt x="11" y="494061"/>
                </a:lnTo>
                <a:lnTo>
                  <a:pt x="11" y="493059"/>
                </a:lnTo>
                <a:lnTo>
                  <a:pt x="0" y="493059"/>
                </a:lnTo>
                <a:lnTo>
                  <a:pt x="0" y="0"/>
                </a:lnTo>
                <a:lnTo>
                  <a:pt x="125506" y="0"/>
                </a:lnTo>
                <a:lnTo>
                  <a:pt x="125506" y="36855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entury Gothic" panose="020B0502020202020204" pitchFamily="34" charset="0"/>
            </a:endParaRPr>
          </a:p>
        </p:txBody>
      </p:sp>
      <p:sp>
        <p:nvSpPr>
          <p:cNvPr id="120" name="Oval 119">
            <a:extLst>
              <a:ext uri="{FF2B5EF4-FFF2-40B4-BE49-F238E27FC236}">
                <a16:creationId xmlns:a16="http://schemas.microsoft.com/office/drawing/2014/main" id="{B23B6EB5-5179-2643-B046-7D5463067B9F}"/>
              </a:ext>
            </a:extLst>
          </p:cNvPr>
          <p:cNvSpPr/>
          <p:nvPr/>
        </p:nvSpPr>
        <p:spPr>
          <a:xfrm>
            <a:off x="11254704" y="6954759"/>
            <a:ext cx="872070" cy="872068"/>
          </a:xfrm>
          <a:prstGeom prst="ellipse">
            <a:avLst/>
          </a:prstGeom>
          <a:solidFill>
            <a:srgbClr val="F9EB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latin typeface="Century Gothic" panose="020B0502020202020204" pitchFamily="34" charset="0"/>
            </a:endParaRPr>
          </a:p>
        </p:txBody>
      </p:sp>
      <p:sp>
        <p:nvSpPr>
          <p:cNvPr id="122" name="Rectangle 121">
            <a:extLst>
              <a:ext uri="{FF2B5EF4-FFF2-40B4-BE49-F238E27FC236}">
                <a16:creationId xmlns:a16="http://schemas.microsoft.com/office/drawing/2014/main" id="{3CFB9398-4585-4445-A6C7-DFFB474D4B76}"/>
              </a:ext>
            </a:extLst>
          </p:cNvPr>
          <p:cNvSpPr/>
          <p:nvPr/>
        </p:nvSpPr>
        <p:spPr>
          <a:xfrm rot="18900000">
            <a:off x="11410321" y="7347132"/>
            <a:ext cx="560835" cy="665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entury Gothic" panose="020B0502020202020204" pitchFamily="34" charset="0"/>
            </a:endParaRPr>
          </a:p>
        </p:txBody>
      </p:sp>
      <p:sp>
        <p:nvSpPr>
          <p:cNvPr id="123" name="Rectangle 122">
            <a:extLst>
              <a:ext uri="{FF2B5EF4-FFF2-40B4-BE49-F238E27FC236}">
                <a16:creationId xmlns:a16="http://schemas.microsoft.com/office/drawing/2014/main" id="{74A618BF-E815-C742-BFD8-8FB9FA4525D5}"/>
              </a:ext>
            </a:extLst>
          </p:cNvPr>
          <p:cNvSpPr/>
          <p:nvPr/>
        </p:nvSpPr>
        <p:spPr>
          <a:xfrm rot="2700000">
            <a:off x="11410321" y="7357536"/>
            <a:ext cx="560836" cy="665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entury Gothic" panose="020B0502020202020204" pitchFamily="34" charset="0"/>
            </a:endParaRPr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id="{763A64E9-995E-AB40-8D68-990C485416F4}"/>
              </a:ext>
            </a:extLst>
          </p:cNvPr>
          <p:cNvSpPr/>
          <p:nvPr/>
        </p:nvSpPr>
        <p:spPr>
          <a:xfrm>
            <a:off x="11254704" y="9362917"/>
            <a:ext cx="872070" cy="872068"/>
          </a:xfrm>
          <a:prstGeom prst="ellipse">
            <a:avLst/>
          </a:prstGeom>
          <a:solidFill>
            <a:srgbClr val="DAE5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latin typeface="Century Gothic" panose="020B0502020202020204" pitchFamily="34" charset="0"/>
            </a:endParaRPr>
          </a:p>
        </p:txBody>
      </p:sp>
      <p:sp>
        <p:nvSpPr>
          <p:cNvPr id="126" name="Freeform 125">
            <a:extLst>
              <a:ext uri="{FF2B5EF4-FFF2-40B4-BE49-F238E27FC236}">
                <a16:creationId xmlns:a16="http://schemas.microsoft.com/office/drawing/2014/main" id="{8A37863D-F773-ED44-A84A-384D15FA177E}"/>
              </a:ext>
            </a:extLst>
          </p:cNvPr>
          <p:cNvSpPr/>
          <p:nvPr/>
        </p:nvSpPr>
        <p:spPr>
          <a:xfrm rot="18641522">
            <a:off x="11451708" y="9643191"/>
            <a:ext cx="478060" cy="239692"/>
          </a:xfrm>
          <a:custGeom>
            <a:avLst/>
            <a:gdLst>
              <a:gd name="connsiteX0" fmla="*/ 985393 w 985393"/>
              <a:gd name="connsiteY0" fmla="*/ 368555 h 494061"/>
              <a:gd name="connsiteX1" fmla="*/ 985392 w 985393"/>
              <a:gd name="connsiteY1" fmla="*/ 494061 h 494061"/>
              <a:gd name="connsiteX2" fmla="*/ 11 w 985393"/>
              <a:gd name="connsiteY2" fmla="*/ 494061 h 494061"/>
              <a:gd name="connsiteX3" fmla="*/ 11 w 985393"/>
              <a:gd name="connsiteY3" fmla="*/ 493059 h 494061"/>
              <a:gd name="connsiteX4" fmla="*/ 0 w 985393"/>
              <a:gd name="connsiteY4" fmla="*/ 493059 h 494061"/>
              <a:gd name="connsiteX5" fmla="*/ 0 w 985393"/>
              <a:gd name="connsiteY5" fmla="*/ 0 h 494061"/>
              <a:gd name="connsiteX6" fmla="*/ 125506 w 985393"/>
              <a:gd name="connsiteY6" fmla="*/ 0 h 494061"/>
              <a:gd name="connsiteX7" fmla="*/ 125506 w 985393"/>
              <a:gd name="connsiteY7" fmla="*/ 368555 h 494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85393" h="494061">
                <a:moveTo>
                  <a:pt x="985393" y="368555"/>
                </a:moveTo>
                <a:lnTo>
                  <a:pt x="985392" y="494061"/>
                </a:lnTo>
                <a:lnTo>
                  <a:pt x="11" y="494061"/>
                </a:lnTo>
                <a:lnTo>
                  <a:pt x="11" y="493059"/>
                </a:lnTo>
                <a:lnTo>
                  <a:pt x="0" y="493059"/>
                </a:lnTo>
                <a:lnTo>
                  <a:pt x="0" y="0"/>
                </a:lnTo>
                <a:lnTo>
                  <a:pt x="125506" y="0"/>
                </a:lnTo>
                <a:lnTo>
                  <a:pt x="125506" y="36855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entury Gothic" panose="020B0502020202020204" pitchFamily="34" charset="0"/>
            </a:endParaRPr>
          </a:p>
        </p:txBody>
      </p:sp>
      <p:sp>
        <p:nvSpPr>
          <p:cNvPr id="128" name="Oval 127">
            <a:extLst>
              <a:ext uri="{FF2B5EF4-FFF2-40B4-BE49-F238E27FC236}">
                <a16:creationId xmlns:a16="http://schemas.microsoft.com/office/drawing/2014/main" id="{23995053-F0FF-6A42-837F-8B7956868AF6}"/>
              </a:ext>
            </a:extLst>
          </p:cNvPr>
          <p:cNvSpPr/>
          <p:nvPr/>
        </p:nvSpPr>
        <p:spPr>
          <a:xfrm>
            <a:off x="11254704" y="10973306"/>
            <a:ext cx="872070" cy="872068"/>
          </a:xfrm>
          <a:prstGeom prst="ellipse">
            <a:avLst/>
          </a:prstGeom>
          <a:solidFill>
            <a:srgbClr val="DAE5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latin typeface="Century Gothic" panose="020B0502020202020204" pitchFamily="34" charset="0"/>
            </a:endParaRPr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2455F82A-6449-BB4A-A00F-CE0A9C515D0C}"/>
              </a:ext>
            </a:extLst>
          </p:cNvPr>
          <p:cNvSpPr/>
          <p:nvPr/>
        </p:nvSpPr>
        <p:spPr>
          <a:xfrm rot="18900000">
            <a:off x="11410321" y="11365679"/>
            <a:ext cx="560835" cy="665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entury Gothic" panose="020B0502020202020204" pitchFamily="34" charset="0"/>
            </a:endParaRPr>
          </a:p>
        </p:txBody>
      </p:sp>
      <p:sp>
        <p:nvSpPr>
          <p:cNvPr id="134" name="Rectangle 133">
            <a:extLst>
              <a:ext uri="{FF2B5EF4-FFF2-40B4-BE49-F238E27FC236}">
                <a16:creationId xmlns:a16="http://schemas.microsoft.com/office/drawing/2014/main" id="{CB65DC69-1154-7246-82D6-3A2406375202}"/>
              </a:ext>
            </a:extLst>
          </p:cNvPr>
          <p:cNvSpPr/>
          <p:nvPr/>
        </p:nvSpPr>
        <p:spPr>
          <a:xfrm rot="2700000">
            <a:off x="11410321" y="11376083"/>
            <a:ext cx="560836" cy="665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46423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91">
      <a:dk1>
        <a:srgbClr val="7D7B7F"/>
      </a:dk1>
      <a:lt1>
        <a:srgbClr val="FFFFFF"/>
      </a:lt1>
      <a:dk2>
        <a:srgbClr val="00205D"/>
      </a:dk2>
      <a:lt2>
        <a:srgbClr val="FFFFFF"/>
      </a:lt2>
      <a:accent1>
        <a:srgbClr val="B9D100"/>
      </a:accent1>
      <a:accent2>
        <a:srgbClr val="00ADE9"/>
      </a:accent2>
      <a:accent3>
        <a:srgbClr val="16C4B6"/>
      </a:accent3>
      <a:accent4>
        <a:srgbClr val="00D287"/>
      </a:accent4>
      <a:accent5>
        <a:srgbClr val="B9D100"/>
      </a:accent5>
      <a:accent6>
        <a:srgbClr val="00ADE9"/>
      </a:accent6>
      <a:hlink>
        <a:srgbClr val="16C4B6"/>
      </a:hlink>
      <a:folHlink>
        <a:srgbClr val="00D287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129332</TotalTime>
  <Words>95</Words>
  <Application>Microsoft Office PowerPoint</Application>
  <PresentationFormat>Custom</PresentationFormat>
  <Paragraphs>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Montserrat Light</vt:lpstr>
      <vt:lpstr>Office Theme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Nest9</dc:creator>
  <cp:keywords/>
  <dc:description/>
  <cp:lastModifiedBy>samreen</cp:lastModifiedBy>
  <cp:revision>20780</cp:revision>
  <cp:lastPrinted>2022-08-16T17:55:55Z</cp:lastPrinted>
  <dcterms:created xsi:type="dcterms:W3CDTF">2014-11-12T21:47:38Z</dcterms:created>
  <dcterms:modified xsi:type="dcterms:W3CDTF">2022-08-16T17:58:33Z</dcterms:modified>
  <cp:category/>
</cp:coreProperties>
</file>